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CB46AA-9D46-4C5B-B62D-9BF19F33E49E}">
  <a:tblStyle styleId="{A5CB46AA-9D46-4C5B-B62D-9BF19F33E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e64c1d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e64c1d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e64c1d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e64c1d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e64c1d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e64c1d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e64c1d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e64c1d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e64c1d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6e64c1d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6e64c1de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6e64c1d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e64c1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e64c1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e64c1d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e64c1d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e64c1d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e64c1d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e64c1d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e64c1d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e64c1d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e64c1d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e64c1d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e64c1d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e64c1d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e64c1d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e64c1d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6e64c1d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Java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Gardyan Akbar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025" y="3045775"/>
            <a:ext cx="1750626" cy="17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Interface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850" y="1152475"/>
            <a:ext cx="4315950" cy="33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:)))))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write the cardinality (multiplicity)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</a:t>
            </a:r>
            <a:r>
              <a:rPr lang="en" sz="1800"/>
              <a:t>t least 23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 most 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 the following aggregation into code</a:t>
            </a:r>
            <a:br>
              <a:rPr lang="en"/>
            </a:br>
            <a:endParaRPr sz="1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50" y="2606075"/>
            <a:ext cx="4418676" cy="21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:))))) - Continued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example of Human, Male, and Female classes, create a UML diagram to show their relationship. (Note: Male and Female must inherit from Human class)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Ascended </a:t>
            </a:r>
            <a:r>
              <a:rPr lang="en"/>
              <a:t>Exercise</a:t>
            </a:r>
            <a:r>
              <a:rPr lang="en"/>
              <a:t> 1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UML diagram that shows aggregation </a:t>
            </a:r>
            <a:r>
              <a:rPr b="1" lang="en"/>
              <a:t>and</a:t>
            </a:r>
            <a:r>
              <a:rPr lang="en"/>
              <a:t> composition relationships. Make sure to label the multiplicity.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class relationships must make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your classes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have fields and methods (you cannot simply write the name of the class with no content)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Encapsulation does not need to be shown, but if you do use it, use it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at the very least 3 different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Ascended Exercise 2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UML you created in Ascended Exercise 1 and write the code implementation using Java.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Ascended Exercise 3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UML you created in Ascended Exercise 1 and add an inheritance relationship. You do not need to make the code implementation for this.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we do today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 </a:t>
            </a:r>
            <a:r>
              <a:rPr lang="en"/>
              <a:t>:)))))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4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you design your classes for your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relationships and associations between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Realization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50" y="1152475"/>
            <a:ext cx="5079649" cy="317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broad terms that just explains that a class has a relationship with another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Bank has an association with Customer (and vice versa)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has an association with Account (and vice versa)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600" y="1408171"/>
            <a:ext cx="4371900" cy="273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“Is the active logical association when the cardinality of a class in relation to another is being depicted”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00" y="1170125"/>
            <a:ext cx="4155601" cy="2658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7"/>
          <p:cNvGraphicFramePr/>
          <p:nvPr/>
        </p:nvGraphicFramePr>
        <p:xfrm>
          <a:off x="647250" y="26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{A5CB46AA-9D46-4C5B-B62D-9BF19F33E49E}</a:tableStyleId>
              </a:tblPr>
              <a:tblGrid>
                <a:gridCol w="1988925"/>
                <a:gridCol w="198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Cardinality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or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0..*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many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1..*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many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whole/part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reference to another class and has ownership to that class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00" y="1170125"/>
            <a:ext cx="4155601" cy="26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like aggregation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dependency between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class cannot exist without another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BusDriver cannot exist without a 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Human depends on a Brain to survive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cannot get Yanfei without a Wish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25" y="1666800"/>
            <a:ext cx="1314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parent-child relationship between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 class with Animal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 and Female class inherits from Human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JButton and JTable inherits from JComponent class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00" y="1170125"/>
            <a:ext cx="4155600" cy="340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implementation defined in one class by another class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250" y="1519225"/>
            <a:ext cx="3429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