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72ecdb9c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72ecdb9c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72ecdb9c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72ecdb9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72ecdb9c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72ecdb9c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2ecdb9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2ecdb9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2ecdb9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2ecdb9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2ecdb9c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2ecdb9c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72ecdb9c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72ecdb9c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72ecdb9c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72ecdb9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72ecdb9c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72ecdb9c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2ecdb9c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72ecdb9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72ecdb9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72ecdb9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 Java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Gardyan Akbar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:))))))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types of </a:t>
            </a:r>
            <a:r>
              <a:rPr lang="en"/>
              <a:t>inheritance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are the two </a:t>
            </a:r>
            <a:r>
              <a:rPr b="1" lang="en"/>
              <a:t>constructors</a:t>
            </a:r>
            <a:r>
              <a:rPr lang="en"/>
              <a:t> of the Animal class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Can this be classified as polymorphism? If yes, what kind? If no, why not?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75" y="1854313"/>
            <a:ext cx="44767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:)))))) - Continued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back at this code snippet: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This code snippet shows dynamic polymorphism. What does the </a:t>
            </a:r>
            <a:r>
              <a:rPr i="1" lang="en"/>
              <a:t>@Override </a:t>
            </a:r>
            <a:r>
              <a:rPr lang="en"/>
              <a:t>keyword signify? What happens if you remove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if these are correct or wrong. State why.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 d = new Dog();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Animal newAnimalCat = new Cat();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Animal newAnimalDog = new Dog();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 temp = new Cat();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00" y="1526275"/>
            <a:ext cx="58674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Ascended Exercise 1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back at the example at slide 8 about static binding. What can be done in order to get the proper output (the method sleep from Dog class getting called instead of Animal)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simple program that implements both static and dynamic polymorphism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 today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Polymorphism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Overriding and Overloading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Exercises :))))))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Deriving a class from another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attributes and methods in the parent class is carried over to the child class (except for those marked as private)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i="1" lang="en"/>
              <a:t>extends </a:t>
            </a:r>
            <a:r>
              <a:rPr lang="en"/>
              <a:t>keyword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075" y="2143700"/>
            <a:ext cx="172339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075" y="2910100"/>
            <a:ext cx="27813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788" y="2571675"/>
            <a:ext cx="28098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6800" y="3173575"/>
            <a:ext cx="3316650" cy="1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Inheritance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152475"/>
            <a:ext cx="71437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 “many forms”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class or a method of the same name can have multiple “forms”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polymorphism (Overloading)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instances of the same named method within the same class (they are differentiated by the parameters)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polymorphism (Overriding)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Replace code implementation of a method from the parent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Polymorphism (Overloading)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instances of the same named method within the same class (they are differentiated by the parameters)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Animal Class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38" y="2217488"/>
            <a:ext cx="58007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</a:t>
            </a:r>
            <a:r>
              <a:rPr lang="en"/>
              <a:t>Polymorphism (Overriding)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code implementation of a method from the parent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Animal Class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 Class</a:t>
            </a:r>
            <a:br>
              <a:rPr lang="en"/>
            </a:b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63" y="1819263"/>
            <a:ext cx="50768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775" y="3000075"/>
            <a:ext cx="58674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Binding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 “Early Binding”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type of the object is determined at compile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with private, final, or static keywords shows the </a:t>
            </a:r>
            <a:r>
              <a:rPr lang="en"/>
              <a:t>existence</a:t>
            </a:r>
            <a:r>
              <a:rPr lang="en"/>
              <a:t> of static binding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25" y="2546313"/>
            <a:ext cx="3481000" cy="6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225" y="3312625"/>
            <a:ext cx="1777475" cy="7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70150"/>
            <a:ext cx="35814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8" y="3312625"/>
            <a:ext cx="43148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Binding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 “Late Binding”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type of the object is determined at runtime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Output?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50" y="1895825"/>
            <a:ext cx="3158930" cy="6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950" y="2725823"/>
            <a:ext cx="1736750" cy="8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