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263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9" r:id="rId13"/>
    <p:sldId id="280" r:id="rId14"/>
    <p:sldId id="281" r:id="rId15"/>
    <p:sldId id="26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83" y="331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0111" y="2649592"/>
            <a:ext cx="48558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TabBarControl</a:t>
            </a: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n-US" altLang="ko-KR" sz="4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NavigationContol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8229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73771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515927" y="3608244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20155138</a:t>
            </a:r>
          </a:p>
          <a:p>
            <a:r>
              <a:rPr lang="ko-KR" altLang="en-US" sz="3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안춘모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1012371"/>
            <a:ext cx="11820525" cy="5475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64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" y="939800"/>
            <a:ext cx="3495993" cy="4990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액자 4"/>
          <p:cNvSpPr/>
          <p:nvPr/>
        </p:nvSpPr>
        <p:spPr>
          <a:xfrm>
            <a:off x="375920" y="1168401"/>
            <a:ext cx="2306320" cy="477520"/>
          </a:xfrm>
          <a:prstGeom prst="frame">
            <a:avLst>
              <a:gd name="adj1" fmla="val 1023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64" y="181432"/>
            <a:ext cx="7356475" cy="638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02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" y="791607"/>
            <a:ext cx="5823503" cy="595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41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" y="791606"/>
            <a:ext cx="3196788" cy="5832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97" y="791605"/>
            <a:ext cx="3212551" cy="5832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28" y="791604"/>
            <a:ext cx="3267545" cy="58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" y="791606"/>
            <a:ext cx="3559409" cy="5863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76" y="791606"/>
            <a:ext cx="3385043" cy="5863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94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75070" y="2807789"/>
            <a:ext cx="3527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3486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Bar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083" t="35185" r="38584" b="20667"/>
          <a:stretch/>
        </p:blipFill>
        <p:spPr>
          <a:xfrm>
            <a:off x="148991" y="791607"/>
            <a:ext cx="6373729" cy="5649273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4114800" y="5039361"/>
            <a:ext cx="2306320" cy="477520"/>
          </a:xfrm>
          <a:prstGeom prst="frame">
            <a:avLst>
              <a:gd name="adj1" fmla="val 1023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1334" t="34147" r="2833" b="43334"/>
          <a:stretch/>
        </p:blipFill>
        <p:spPr>
          <a:xfrm>
            <a:off x="4612640" y="1698974"/>
            <a:ext cx="7122160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액자 6"/>
          <p:cNvSpPr/>
          <p:nvPr/>
        </p:nvSpPr>
        <p:spPr>
          <a:xfrm>
            <a:off x="9347200" y="3377483"/>
            <a:ext cx="1463040" cy="391877"/>
          </a:xfrm>
          <a:prstGeom prst="frame">
            <a:avLst>
              <a:gd name="adj1" fmla="val 1023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3486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Bar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" y="944006"/>
            <a:ext cx="8156809" cy="5685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16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3486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Bar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" y="1100137"/>
            <a:ext cx="3615289" cy="5242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7" y="1660077"/>
            <a:ext cx="5961415" cy="519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7" y="3027259"/>
            <a:ext cx="6747228" cy="440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85" y="4521659"/>
            <a:ext cx="6026850" cy="427942"/>
          </a:xfrm>
          <a:prstGeom prst="rect">
            <a:avLst/>
          </a:prstGeom>
        </p:spPr>
      </p:pic>
      <p:sp>
        <p:nvSpPr>
          <p:cNvPr id="10" name="도넛 9"/>
          <p:cNvSpPr/>
          <p:nvPr/>
        </p:nvSpPr>
        <p:spPr>
          <a:xfrm>
            <a:off x="5203372" y="1447800"/>
            <a:ext cx="1012371" cy="1012371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5287872" y="2741508"/>
            <a:ext cx="1012371" cy="1012371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5181600" y="4198488"/>
            <a:ext cx="1012371" cy="1012371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34340" y="2773680"/>
            <a:ext cx="2692400" cy="939559"/>
          </a:xfrm>
          <a:prstGeom prst="frame">
            <a:avLst>
              <a:gd name="adj1" fmla="val 384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3486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Bar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2422"/>
          <a:stretch/>
        </p:blipFill>
        <p:spPr>
          <a:xfrm>
            <a:off x="301062" y="791607"/>
            <a:ext cx="3145972" cy="594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1132115"/>
            <a:ext cx="6833934" cy="3201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액자 6"/>
          <p:cNvSpPr/>
          <p:nvPr/>
        </p:nvSpPr>
        <p:spPr>
          <a:xfrm>
            <a:off x="4660900" y="1473201"/>
            <a:ext cx="5173980" cy="762000"/>
          </a:xfrm>
          <a:prstGeom prst="frame">
            <a:avLst>
              <a:gd name="adj1" fmla="val 651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48991" y="967015"/>
            <a:ext cx="1012371" cy="1012371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112830" y="5898244"/>
            <a:ext cx="1012371" cy="1012371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3486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Bar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" y="791607"/>
            <a:ext cx="3288048" cy="5810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66" y="791607"/>
            <a:ext cx="3187308" cy="5810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01" y="791607"/>
            <a:ext cx="3228628" cy="5810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7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3486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Bar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" y="791607"/>
            <a:ext cx="3399752" cy="5913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1" y="791607"/>
            <a:ext cx="3245304" cy="5913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096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3486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Bar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" y="791607"/>
            <a:ext cx="3486275" cy="5772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" r="3654"/>
          <a:stretch/>
        </p:blipFill>
        <p:spPr>
          <a:xfrm>
            <a:off x="3940628" y="791606"/>
            <a:ext cx="3614058" cy="5772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/>
          <a:stretch/>
        </p:blipFill>
        <p:spPr>
          <a:xfrm>
            <a:off x="7860048" y="791607"/>
            <a:ext cx="3657038" cy="5772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33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 Controller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9615" t="34672" r="38846" b="26353"/>
          <a:stretch/>
        </p:blipFill>
        <p:spPr>
          <a:xfrm>
            <a:off x="185031" y="929055"/>
            <a:ext cx="7692878" cy="5610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액자 4"/>
          <p:cNvSpPr/>
          <p:nvPr/>
        </p:nvSpPr>
        <p:spPr>
          <a:xfrm>
            <a:off x="4897120" y="4917441"/>
            <a:ext cx="2702560" cy="477520"/>
          </a:xfrm>
          <a:prstGeom prst="frame">
            <a:avLst>
              <a:gd name="adj1" fmla="val 1023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</Words>
  <Application>Microsoft Office PowerPoint</Application>
  <PresentationFormat>와이드스크린</PresentationFormat>
  <Paragraphs>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안 춘모</cp:lastModifiedBy>
  <cp:revision>11</cp:revision>
  <dcterms:created xsi:type="dcterms:W3CDTF">2013-12-18T12:51:48Z</dcterms:created>
  <dcterms:modified xsi:type="dcterms:W3CDTF">2019-11-14T10:29:36Z</dcterms:modified>
</cp:coreProperties>
</file>