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70" r:id="rId10"/>
    <p:sldId id="274" r:id="rId11"/>
    <p:sldId id="265" r:id="rId12"/>
    <p:sldId id="271" r:id="rId13"/>
    <p:sldId id="266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6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2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546A-212D-442C-9442-82CFBD4FC36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3548-195B-4CB9-B020-E84462835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1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한알림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2" y="1832399"/>
            <a:ext cx="2735817" cy="4107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34" y="1832399"/>
            <a:ext cx="2705334" cy="410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67" y="1832399"/>
            <a:ext cx="2674852" cy="401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49" y="1832399"/>
            <a:ext cx="2694959" cy="4016088"/>
          </a:xfrm>
          <a:prstGeom prst="rect">
            <a:avLst/>
          </a:prstGeom>
        </p:spPr>
      </p:pic>
      <p:sp>
        <p:nvSpPr>
          <p:cNvPr id="8" name="도넛 7"/>
          <p:cNvSpPr/>
          <p:nvPr/>
        </p:nvSpPr>
        <p:spPr>
          <a:xfrm>
            <a:off x="545471" y="3095241"/>
            <a:ext cx="808545" cy="790958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4240997" y="3886199"/>
            <a:ext cx="738207" cy="710032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421055" y="3982915"/>
            <a:ext cx="632700" cy="613316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54016" y="3487395"/>
            <a:ext cx="2141918" cy="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79204" y="4241215"/>
            <a:ext cx="1720708" cy="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053755" y="4286247"/>
            <a:ext cx="1720708" cy="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5" y="2017037"/>
            <a:ext cx="2735817" cy="410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설정 공지사항 목록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0" y="2017037"/>
            <a:ext cx="2753297" cy="4107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85" y="2017037"/>
            <a:ext cx="2766316" cy="4107600"/>
          </a:xfrm>
          <a:prstGeom prst="rect">
            <a:avLst/>
          </a:prstGeom>
        </p:spPr>
      </p:pic>
      <p:sp>
        <p:nvSpPr>
          <p:cNvPr id="15" name="도넛 14"/>
          <p:cNvSpPr/>
          <p:nvPr/>
        </p:nvSpPr>
        <p:spPr>
          <a:xfrm>
            <a:off x="1670885" y="4134529"/>
            <a:ext cx="738207" cy="710032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6096000" y="2680483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409092" y="4387362"/>
            <a:ext cx="2294793" cy="3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671603" y="2953630"/>
            <a:ext cx="1171135" cy="27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9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5" y="1971685"/>
            <a:ext cx="2735817" cy="4130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공지사항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64" y="1971685"/>
            <a:ext cx="2773920" cy="41303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52" y="1971685"/>
            <a:ext cx="2766300" cy="41303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74" y="1941202"/>
            <a:ext cx="2743438" cy="4160881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>
            <a:off x="1758348" y="4036884"/>
            <a:ext cx="905261" cy="791308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663609" y="4290646"/>
            <a:ext cx="862106" cy="141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9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2" y="1712508"/>
            <a:ext cx="2735817" cy="40780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 권한 신청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02" y="1713550"/>
            <a:ext cx="2674852" cy="4023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31" y="1713550"/>
            <a:ext cx="2667231" cy="401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39" y="1690688"/>
            <a:ext cx="2674852" cy="4038950"/>
          </a:xfrm>
          <a:prstGeom prst="rect">
            <a:avLst/>
          </a:prstGeom>
        </p:spPr>
      </p:pic>
      <p:sp>
        <p:nvSpPr>
          <p:cNvPr id="8" name="도넛 7"/>
          <p:cNvSpPr/>
          <p:nvPr/>
        </p:nvSpPr>
        <p:spPr>
          <a:xfrm>
            <a:off x="2039025" y="2950642"/>
            <a:ext cx="941567" cy="826477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5328577" y="5244310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193696" y="5244310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80592" y="3358211"/>
            <a:ext cx="756139" cy="5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904180" y="4069657"/>
            <a:ext cx="1234588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8769253" y="3964641"/>
            <a:ext cx="1054974" cy="1506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 글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0" y="2247136"/>
            <a:ext cx="2735817" cy="4069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63" y="2247136"/>
            <a:ext cx="2728092" cy="4069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12" y="2245157"/>
            <a:ext cx="2744911" cy="4071412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1485110" y="5034419"/>
            <a:ext cx="941567" cy="826477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24963" y="4280863"/>
            <a:ext cx="2463560" cy="1161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318599" y="4280863"/>
            <a:ext cx="6104432" cy="939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892060" y="343116"/>
            <a:ext cx="8282354" cy="6242323"/>
            <a:chOff x="3648806" y="290362"/>
            <a:chExt cx="8282354" cy="6242323"/>
          </a:xfrm>
        </p:grpSpPr>
        <p:sp>
          <p:nvSpPr>
            <p:cNvPr id="6" name="직사각형 5"/>
            <p:cNvSpPr/>
            <p:nvPr/>
          </p:nvSpPr>
          <p:spPr>
            <a:xfrm>
              <a:off x="5581648" y="1784431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비밀번호찾기</a:t>
              </a:r>
              <a:endParaRPr lang="ko-KR" altLang="en-US" sz="12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648806" y="2756660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581648" y="290362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81648" y="1240553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아이디찾기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81649" y="2756660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메인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0883" y="734405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공지사항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370884" y="146245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골라골라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08530" y="390671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설정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39199" y="146245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카테고리별</a:t>
              </a:r>
              <a:r>
                <a:rPr lang="ko-KR" altLang="en-US" sz="1200" dirty="0" smtClean="0"/>
                <a:t> 공지사항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839199" y="2174682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839199" y="2718560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알림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39199" y="3272546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키워드설정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839199" y="381642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공지권한신청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39199" y="4360302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골라골라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39199" y="4904180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전체공지사항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39199" y="5448058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공지글작성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839199" y="5991936"/>
              <a:ext cx="1324707" cy="540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로그아웃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839198" y="734405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가장 최신 공지사항 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606453" y="4360302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설정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606452" y="146245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설정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606452" y="3262438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설정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606452" y="3816424"/>
              <a:ext cx="1324707" cy="543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신청화면</a:t>
              </a:r>
              <a:endParaRPr lang="ko-KR" altLang="en-US" sz="1200" dirty="0"/>
            </a:p>
          </p:txBody>
        </p:sp>
        <p:cxnSp>
          <p:nvCxnSpPr>
            <p:cNvPr id="29" name="꺾인 연결선 28"/>
            <p:cNvCxnSpPr>
              <a:stCxn id="3" idx="0"/>
              <a:endCxn id="4" idx="1"/>
            </p:cNvCxnSpPr>
            <p:nvPr/>
          </p:nvCxnSpPr>
          <p:spPr>
            <a:xfrm rot="5400000" flipH="1" flipV="1">
              <a:off x="3849225" y="1024237"/>
              <a:ext cx="2194359" cy="12704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3" idx="0"/>
              <a:endCxn id="5" idx="1"/>
            </p:cNvCxnSpPr>
            <p:nvPr/>
          </p:nvCxnSpPr>
          <p:spPr>
            <a:xfrm rot="5400000" flipH="1" flipV="1">
              <a:off x="4324320" y="1499332"/>
              <a:ext cx="1244168" cy="12704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" idx="0"/>
              <a:endCxn id="6" idx="1"/>
            </p:cNvCxnSpPr>
            <p:nvPr/>
          </p:nvCxnSpPr>
          <p:spPr>
            <a:xfrm rot="5400000" flipH="1" flipV="1">
              <a:off x="4596259" y="1771271"/>
              <a:ext cx="700290" cy="12704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" idx="3"/>
              <a:endCxn id="7" idx="1"/>
            </p:cNvCxnSpPr>
            <p:nvPr/>
          </p:nvCxnSpPr>
          <p:spPr>
            <a:xfrm>
              <a:off x="4973513" y="3028599"/>
              <a:ext cx="60813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7" idx="3"/>
              <a:endCxn id="8" idx="1"/>
            </p:cNvCxnSpPr>
            <p:nvPr/>
          </p:nvCxnSpPr>
          <p:spPr>
            <a:xfrm flipV="1">
              <a:off x="6906356" y="1006344"/>
              <a:ext cx="464527" cy="2022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7" idx="3"/>
              <a:endCxn id="9" idx="1"/>
            </p:cNvCxnSpPr>
            <p:nvPr/>
          </p:nvCxnSpPr>
          <p:spPr>
            <a:xfrm flipV="1">
              <a:off x="6906356" y="1734393"/>
              <a:ext cx="464528" cy="12942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7" idx="3"/>
              <a:endCxn id="10" idx="0"/>
            </p:cNvCxnSpPr>
            <p:nvPr/>
          </p:nvCxnSpPr>
          <p:spPr>
            <a:xfrm>
              <a:off x="6906356" y="3028599"/>
              <a:ext cx="464528" cy="8781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10" idx="3"/>
              <a:endCxn id="12" idx="1"/>
            </p:cNvCxnSpPr>
            <p:nvPr/>
          </p:nvCxnSpPr>
          <p:spPr>
            <a:xfrm flipV="1">
              <a:off x="8033237" y="2446621"/>
              <a:ext cx="805962" cy="17320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10" idx="3"/>
              <a:endCxn id="13" idx="1"/>
            </p:cNvCxnSpPr>
            <p:nvPr/>
          </p:nvCxnSpPr>
          <p:spPr>
            <a:xfrm flipV="1">
              <a:off x="8033237" y="2990499"/>
              <a:ext cx="805962" cy="1188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10" idx="3"/>
              <a:endCxn id="14" idx="1"/>
            </p:cNvCxnSpPr>
            <p:nvPr/>
          </p:nvCxnSpPr>
          <p:spPr>
            <a:xfrm flipV="1">
              <a:off x="8033237" y="3544485"/>
              <a:ext cx="805962" cy="6341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10" idx="3"/>
              <a:endCxn id="15" idx="1"/>
            </p:cNvCxnSpPr>
            <p:nvPr/>
          </p:nvCxnSpPr>
          <p:spPr>
            <a:xfrm flipV="1">
              <a:off x="8033237" y="4088363"/>
              <a:ext cx="805962" cy="902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10" idx="3"/>
              <a:endCxn id="16" idx="1"/>
            </p:cNvCxnSpPr>
            <p:nvPr/>
          </p:nvCxnSpPr>
          <p:spPr>
            <a:xfrm>
              <a:off x="8033237" y="4178653"/>
              <a:ext cx="805962" cy="4535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10" idx="3"/>
              <a:endCxn id="17" idx="1"/>
            </p:cNvCxnSpPr>
            <p:nvPr/>
          </p:nvCxnSpPr>
          <p:spPr>
            <a:xfrm>
              <a:off x="8033237" y="4178653"/>
              <a:ext cx="805962" cy="9974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10" idx="3"/>
              <a:endCxn id="18" idx="1"/>
            </p:cNvCxnSpPr>
            <p:nvPr/>
          </p:nvCxnSpPr>
          <p:spPr>
            <a:xfrm>
              <a:off x="8033237" y="4178653"/>
              <a:ext cx="805962" cy="15413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10" idx="3"/>
              <a:endCxn id="19" idx="1"/>
            </p:cNvCxnSpPr>
            <p:nvPr/>
          </p:nvCxnSpPr>
          <p:spPr>
            <a:xfrm>
              <a:off x="8033237" y="4178653"/>
              <a:ext cx="805962" cy="20836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8" idx="3"/>
              <a:endCxn id="20" idx="1"/>
            </p:cNvCxnSpPr>
            <p:nvPr/>
          </p:nvCxnSpPr>
          <p:spPr>
            <a:xfrm>
              <a:off x="8695590" y="1006344"/>
              <a:ext cx="14360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9" idx="3"/>
              <a:endCxn id="11" idx="1"/>
            </p:cNvCxnSpPr>
            <p:nvPr/>
          </p:nvCxnSpPr>
          <p:spPr>
            <a:xfrm>
              <a:off x="8695591" y="1734393"/>
              <a:ext cx="14360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11" idx="3"/>
              <a:endCxn id="23" idx="1"/>
            </p:cNvCxnSpPr>
            <p:nvPr/>
          </p:nvCxnSpPr>
          <p:spPr>
            <a:xfrm>
              <a:off x="10163906" y="1734393"/>
              <a:ext cx="44254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14" idx="3"/>
              <a:endCxn id="24" idx="1"/>
            </p:cNvCxnSpPr>
            <p:nvPr/>
          </p:nvCxnSpPr>
          <p:spPr>
            <a:xfrm flipV="1">
              <a:off x="10163906" y="3534377"/>
              <a:ext cx="442546" cy="101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15" idx="3"/>
              <a:endCxn id="25" idx="1"/>
            </p:cNvCxnSpPr>
            <p:nvPr/>
          </p:nvCxnSpPr>
          <p:spPr>
            <a:xfrm>
              <a:off x="10163906" y="4088363"/>
              <a:ext cx="44254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16" idx="3"/>
              <a:endCxn id="21" idx="1"/>
            </p:cNvCxnSpPr>
            <p:nvPr/>
          </p:nvCxnSpPr>
          <p:spPr>
            <a:xfrm>
              <a:off x="10163906" y="4632241"/>
              <a:ext cx="44254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1806087" y="2809414"/>
            <a:ext cx="1324707" cy="54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cxnSp>
        <p:nvCxnSpPr>
          <p:cNvPr id="83" name="직선 화살표 연결선 82"/>
          <p:cNvCxnSpPr>
            <a:stCxn id="77" idx="3"/>
            <a:endCxn id="3" idx="1"/>
          </p:cNvCxnSpPr>
          <p:nvPr/>
        </p:nvCxnSpPr>
        <p:spPr>
          <a:xfrm>
            <a:off x="3130794" y="3081353"/>
            <a:ext cx="761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0" y="1715927"/>
            <a:ext cx="1329982" cy="2742274"/>
            <a:chOff x="0" y="1715927"/>
            <a:chExt cx="1329982" cy="274227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7" name="직사각형 86"/>
            <p:cNvSpPr/>
            <p:nvPr/>
          </p:nvSpPr>
          <p:spPr>
            <a:xfrm>
              <a:off x="3372" y="1715927"/>
              <a:ext cx="1324707" cy="543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게시판</a:t>
              </a:r>
              <a:endParaRPr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39" y="2265536"/>
              <a:ext cx="1324707" cy="543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게시판</a:t>
              </a:r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75" y="2808098"/>
              <a:ext cx="1324707" cy="543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게시판</a:t>
              </a:r>
              <a:endParaRPr lang="ko-KR" altLang="en-US" sz="12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274" y="3357707"/>
              <a:ext cx="1324707" cy="543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게시판</a:t>
              </a:r>
              <a:endParaRPr lang="ko-KR" altLang="en-US" sz="12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0" y="3914323"/>
              <a:ext cx="1324707" cy="543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게시판</a:t>
              </a:r>
              <a:endParaRPr lang="ko-KR" altLang="en-US" sz="1200" dirty="0"/>
            </a:p>
          </p:txBody>
        </p:sp>
      </p:grpSp>
      <p:cxnSp>
        <p:nvCxnSpPr>
          <p:cNvPr id="94" name="직선 화살표 연결선 93"/>
          <p:cNvCxnSpPr>
            <a:stCxn id="89" idx="3"/>
            <a:endCxn id="77" idx="1"/>
          </p:cNvCxnSpPr>
          <p:nvPr/>
        </p:nvCxnSpPr>
        <p:spPr>
          <a:xfrm>
            <a:off x="1329982" y="3080037"/>
            <a:ext cx="476105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867293" y="5500812"/>
            <a:ext cx="1324707" cy="54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글작성페이지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0407159" y="5802373"/>
            <a:ext cx="476105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2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9" y="1961298"/>
            <a:ext cx="2697714" cy="4031329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97" y="1961298"/>
            <a:ext cx="2728196" cy="4176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회원가입</a:t>
            </a:r>
            <a:endParaRPr lang="ko-KR" altLang="en-US" dirty="0"/>
          </a:p>
        </p:txBody>
      </p:sp>
      <p:sp>
        <p:nvSpPr>
          <p:cNvPr id="8" name="도넛 7"/>
          <p:cNvSpPr/>
          <p:nvPr/>
        </p:nvSpPr>
        <p:spPr>
          <a:xfrm>
            <a:off x="3782451" y="4950069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7"/>
          </p:cNvCxnSpPr>
          <p:nvPr/>
        </p:nvCxnSpPr>
        <p:spPr>
          <a:xfrm flipV="1">
            <a:off x="4273759" y="3672841"/>
            <a:ext cx="2340401" cy="13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0" y="1875133"/>
            <a:ext cx="2697714" cy="4176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54" y="1875133"/>
            <a:ext cx="2682472" cy="41761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80" y="1875133"/>
            <a:ext cx="2705334" cy="4176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도넛 6"/>
          <p:cNvSpPr/>
          <p:nvPr/>
        </p:nvSpPr>
        <p:spPr>
          <a:xfrm>
            <a:off x="2740507" y="4988172"/>
            <a:ext cx="1383205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6437311" y="5564200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7"/>
          </p:cNvCxnSpPr>
          <p:nvPr/>
        </p:nvCxnSpPr>
        <p:spPr>
          <a:xfrm flipV="1">
            <a:off x="3921146" y="4335781"/>
            <a:ext cx="1585661" cy="732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7"/>
          </p:cNvCxnSpPr>
          <p:nvPr/>
        </p:nvCxnSpPr>
        <p:spPr>
          <a:xfrm flipV="1">
            <a:off x="6928619" y="4899199"/>
            <a:ext cx="1069387" cy="74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4" y="1928473"/>
            <a:ext cx="2682472" cy="41303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7" y="1928473"/>
            <a:ext cx="2682472" cy="4130398"/>
          </a:xfrm>
          <a:prstGeom prst="rect">
            <a:avLst/>
          </a:prstGeom>
        </p:spPr>
      </p:pic>
      <p:pic>
        <p:nvPicPr>
          <p:cNvPr id="12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1928473"/>
            <a:ext cx="2814282" cy="413039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8" name="도넛 7"/>
          <p:cNvSpPr/>
          <p:nvPr/>
        </p:nvSpPr>
        <p:spPr>
          <a:xfrm>
            <a:off x="2713609" y="5010761"/>
            <a:ext cx="1383205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6455545" y="5595426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679488" y="4278367"/>
            <a:ext cx="1637378" cy="732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83728" y="5010761"/>
            <a:ext cx="985092" cy="724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69" y="1763465"/>
            <a:ext cx="2814282" cy="417612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8" name="도넛 7"/>
          <p:cNvSpPr/>
          <p:nvPr/>
        </p:nvSpPr>
        <p:spPr>
          <a:xfrm>
            <a:off x="2788746" y="4093113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76" y="1763465"/>
            <a:ext cx="2757559" cy="417612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311411" y="3552092"/>
            <a:ext cx="1445227" cy="66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13" y="1763465"/>
            <a:ext cx="2766041" cy="4176122"/>
          </a:xfrm>
          <a:prstGeom prst="rect">
            <a:avLst/>
          </a:prstGeom>
        </p:spPr>
      </p:pic>
      <p:sp>
        <p:nvSpPr>
          <p:cNvPr id="19" name="도넛 18"/>
          <p:cNvSpPr/>
          <p:nvPr/>
        </p:nvSpPr>
        <p:spPr>
          <a:xfrm>
            <a:off x="5380253" y="2141633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55856" y="2463716"/>
            <a:ext cx="2049184" cy="602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사용자 설정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4" y="2036026"/>
            <a:ext cx="2766041" cy="4176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47" y="2036026"/>
            <a:ext cx="2697714" cy="4130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93" y="2036026"/>
            <a:ext cx="2743438" cy="4115157"/>
          </a:xfrm>
          <a:prstGeom prst="rect">
            <a:avLst/>
          </a:prstGeom>
        </p:spPr>
      </p:pic>
      <p:sp>
        <p:nvSpPr>
          <p:cNvPr id="12" name="도넛 11"/>
          <p:cNvSpPr/>
          <p:nvPr/>
        </p:nvSpPr>
        <p:spPr>
          <a:xfrm>
            <a:off x="1432092" y="5754860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4274702" y="4124087"/>
            <a:ext cx="575603" cy="60725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7976674" y="5649350"/>
            <a:ext cx="575603" cy="60725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003884" y="4496384"/>
            <a:ext cx="2129731" cy="14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50305" y="4427714"/>
            <a:ext cx="2412141" cy="1005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내용 개체 틀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63" y="2016975"/>
            <a:ext cx="2758679" cy="4160881"/>
          </a:xfrm>
        </p:spPr>
      </p:pic>
      <p:sp>
        <p:nvSpPr>
          <p:cNvPr id="18" name="도넛 17"/>
          <p:cNvSpPr/>
          <p:nvPr/>
        </p:nvSpPr>
        <p:spPr>
          <a:xfrm>
            <a:off x="10832258" y="5665854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549979" y="5838092"/>
            <a:ext cx="1209483" cy="31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사용자 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계속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3" y="1944591"/>
            <a:ext cx="2751058" cy="4107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84" y="1944591"/>
            <a:ext cx="2781541" cy="4168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65" y="1944591"/>
            <a:ext cx="2751058" cy="4153260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>
            <a:off x="2251177" y="5602845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5154158" y="5602845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826780" y="5839945"/>
            <a:ext cx="1115744" cy="16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29761" y="5862275"/>
            <a:ext cx="1115744" cy="16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63" y="1944591"/>
            <a:ext cx="2738883" cy="4153260"/>
          </a:xfrm>
          <a:prstGeom prst="rect">
            <a:avLst/>
          </a:prstGeom>
        </p:spPr>
      </p:pic>
      <p:sp>
        <p:nvSpPr>
          <p:cNvPr id="15" name="도넛 14"/>
          <p:cNvSpPr/>
          <p:nvPr/>
        </p:nvSpPr>
        <p:spPr>
          <a:xfrm>
            <a:off x="7865119" y="3725212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423391" y="3982264"/>
            <a:ext cx="1115744" cy="16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27" y="2228052"/>
            <a:ext cx="2735817" cy="42112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31" y="2228052"/>
            <a:ext cx="2768877" cy="410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9" y="2228052"/>
            <a:ext cx="2729257" cy="4107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23" y="2228053"/>
            <a:ext cx="2757270" cy="4107600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2338977" y="5892992"/>
            <a:ext cx="575603" cy="546294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4932831" y="2727760"/>
            <a:ext cx="738207" cy="710032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6096000" y="3730082"/>
            <a:ext cx="1494346" cy="305587"/>
          </a:xfrm>
          <a:prstGeom prst="donut">
            <a:avLst>
              <a:gd name="adj" fmla="val 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14580" y="4554415"/>
            <a:ext cx="1721013" cy="161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671038" y="3082776"/>
            <a:ext cx="704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90346" y="3882875"/>
            <a:ext cx="1720708" cy="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67</Words>
  <Application>Microsoft Office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한알림 레이아웃</vt:lpstr>
      <vt:lpstr>PowerPoint 프레젠테이션</vt:lpstr>
      <vt:lpstr>로그인 및 회원가입</vt:lpstr>
      <vt:lpstr>아이디 찾기</vt:lpstr>
      <vt:lpstr>비밀번호 찾기</vt:lpstr>
      <vt:lpstr>메인 화면</vt:lpstr>
      <vt:lpstr>카테고리 사용자 설정</vt:lpstr>
      <vt:lpstr>카테고리 사용자 설정(계속)</vt:lpstr>
      <vt:lpstr>설정</vt:lpstr>
      <vt:lpstr>키워드 설정</vt:lpstr>
      <vt:lpstr>사용자 설정 공지사항 목록</vt:lpstr>
      <vt:lpstr>전체 공지사항</vt:lpstr>
      <vt:lpstr>공지 권한 신청</vt:lpstr>
      <vt:lpstr>공지 글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한알림 레이아웃</dc:title>
  <dc:creator>안 춘모</dc:creator>
  <cp:lastModifiedBy>안 춘모</cp:lastModifiedBy>
  <cp:revision>17</cp:revision>
  <dcterms:created xsi:type="dcterms:W3CDTF">2020-04-11T09:43:58Z</dcterms:created>
  <dcterms:modified xsi:type="dcterms:W3CDTF">2020-04-13T07:42:06Z</dcterms:modified>
</cp:coreProperties>
</file>