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6" r:id="rId6"/>
    <p:sldId id="261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48" autoAdjust="0"/>
  </p:normalViewPr>
  <p:slideViewPr>
    <p:cSldViewPr>
      <p:cViewPr varScale="1">
        <p:scale>
          <a:sx n="52" d="100"/>
          <a:sy n="52" d="100"/>
        </p:scale>
        <p:origin x="133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F6A2FE-FC87-4787-BBFD-0D237FC89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96A91-C9FD-4536-87F3-F62890C8FAF1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6A6C19-CC18-49D3-B013-ACDB614E5754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165D9-953A-4109-98DA-A6417C4BC87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07D9B-016F-4F56-B1F2-E20FB5985BA8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4AAF2-CE62-4263-9675-3BF99485B655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08F2-66F3-4FD9-B405-D1FAFF57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27C9E-A3F6-4F23-B4B7-1061168E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99C8-95E1-4E88-836B-E3651591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92BC-7DF7-4B3B-AA03-2E8BE7FB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29F4-4B9F-4F0B-894A-BABBBCE3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9208-3D04-4EAE-B3DF-106ADD2B73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8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14F8-9EDB-429B-818F-CF3B7D3B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D4D6-5880-42B4-BB5C-93918295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FCDA-68E1-4F34-965B-01326514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3FD0-6E1A-421C-A517-D7BD7171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B8D1-AB6A-4622-9870-C2583619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C5A7-26E7-474C-9312-27C464E7D3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9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10468-BA1E-4FBB-946D-20FB2F88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6013-E873-4153-A420-BB474C11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9579-C01A-4FC3-B437-2BDAE0C5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E571-640F-4C7F-AB29-DC1B1D1A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1BDD-6D4C-4BC1-894A-0BAEB0D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E59-E8C5-4EAF-9E9F-D5B8FEA24C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5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7249-2ABC-4C16-BEBD-84ECA5CD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CD1A-5875-41DF-944B-7C77D460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D224-AF0C-45B7-9B8D-4EA8307A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D9E7-2C0B-495E-8177-E5D08AC2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7D1D-DEEB-4BD6-AE6C-474A041D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D959-5448-46E1-86A4-58EE9657E9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7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ED2E-36A1-4644-8E06-87681403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42CC-B262-4698-9670-99C38DC2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888A-BF70-41A4-A82A-CB4606D8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FF97-CD7B-474B-A4DB-4C798216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3706-D7E6-4742-A3E0-A570CB75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0997-272C-4241-BB58-B1EEAE2059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FA5F-11FB-4EF5-B000-6CB9CFFB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0CEF-BE44-4B0F-8A16-C8B713085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FF8F1-9DF5-424E-A8F6-06409708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F6FC-AD3F-4953-BB92-6FD10FD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031E-D1CE-4472-B186-A09389A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30D5-8E86-4E0E-B7BB-880FC7A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FCBD-3CE8-4058-9441-4A67ED1E1A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3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478F-C9DE-41B7-AAD5-4B8CAB24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3B46-6E8A-4C62-ACD7-3E4C5B0A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36D94-A993-4A34-84FB-9F44A7F30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F4397-C3FC-42E7-B98B-1D7CC04D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1C555-ECBD-42C4-A3EB-CA04F76D2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AB869-4FA2-4A06-A23E-C222D281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62EDC-C4D0-4B8D-87F5-7F518002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9B616-BCDE-49A2-A390-A8AE6E35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53B2-ABBF-4C12-9B63-72B01D4E0F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85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50B8-4248-4A73-8159-846398C4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9846D-6246-491E-86F2-6A7F2AAB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F716F-CAA6-48A8-BA63-89CA80F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FC36F-4BDF-47F0-8676-8368394B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2CE9-2A7C-4134-9047-7A040E24FB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83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DA91F-87DE-4C42-B355-FFBD2259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F562-40D8-416D-9CAC-F42758E8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F1-EA89-4029-A52E-23C1E31B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C774-F45C-4374-B39F-3D42C70D26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60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712C-0A56-43F7-9FDE-E2D6AF6F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7D1C-87CC-49F3-A8DF-243E74EC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F940-DFE1-452C-B03B-C3A5E238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B5E5-31DE-400F-B66F-E31A997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9811-91AD-4D6A-BD93-527035E8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472B-008D-433C-8090-F74585EF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0FAD-DD6C-44F3-B792-9003A37AC8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01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0338-C7A5-42C5-8BE9-32E95C11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7D86B-7FCC-4D7F-9050-8256223F6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397A-BFAB-4A8B-AE2D-879E08E5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4458-7E16-4ECF-87F0-3B11CC32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846DA-72E1-4196-9D21-3ACB10AD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78146-9E2C-4E4F-9D7B-859080A4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186-7843-4F28-9821-2DCD6D6695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6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A997C-B0B4-425B-9DD3-85C68D08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3B04-9B97-46AD-A440-4AE46A12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3B4A-7DE1-406D-9B18-37E3D6EEA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7C59-5697-4072-989B-8761B7162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F792-903B-4B0A-8EB7-4A83FFFC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1B7F-9456-45F8-AD16-741DC05AB4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93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/>
              <a:t>Designing Web</a:t>
            </a:r>
            <a:r>
              <a:rPr lang="en-US" dirty="0"/>
              <a:t>p</a:t>
            </a:r>
            <a:r>
              <a:rPr dirty="0"/>
              <a:t>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  <a:p>
            <a:r>
              <a:rPr lang="en-US" dirty="0"/>
              <a:t>Development tutorials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Hosting services and online storefronts</a:t>
            </a:r>
          </a:p>
          <a:p>
            <a:r>
              <a:rPr lang="en-US" dirty="0"/>
              <a:t>Other tools</a:t>
            </a:r>
          </a:p>
          <a:p>
            <a:r>
              <a:rPr lang="en-US" dirty="0"/>
              <a:t>Business help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things first…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68683" y="1690688"/>
            <a:ext cx="5181600" cy="4351338"/>
          </a:xfrm>
        </p:spPr>
        <p:txBody>
          <a:bodyPr/>
          <a:lstStyle/>
          <a:p>
            <a:r>
              <a:rPr lang="en-US" dirty="0"/>
              <a:t>Who is your audience?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 err="1"/>
              <a:t>Equipement</a:t>
            </a:r>
            <a:endParaRPr lang="en-US" dirty="0"/>
          </a:p>
          <a:p>
            <a:r>
              <a:rPr lang="en-US" dirty="0"/>
              <a:t>What do they want from your site?</a:t>
            </a:r>
          </a:p>
          <a:p>
            <a:pPr lvl="1"/>
            <a:r>
              <a:rPr lang="en-US" dirty="0"/>
              <a:t>Degree of </a:t>
            </a:r>
            <a:r>
              <a:rPr lang="en-US" dirty="0" err="1"/>
              <a:t>enteractivity</a:t>
            </a:r>
            <a:endParaRPr lang="en-US" dirty="0"/>
          </a:p>
          <a:p>
            <a:r>
              <a:rPr lang="en-US" dirty="0"/>
              <a:t>What do you want your site to do?</a:t>
            </a:r>
          </a:p>
          <a:p>
            <a:pPr lvl="1"/>
            <a:r>
              <a:rPr lang="en-US" dirty="0"/>
              <a:t>Purpose</a:t>
            </a:r>
          </a:p>
          <a:p>
            <a:pPr marL="449263" lvl="1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47623" y="1761526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it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52CD-9C74-4FB3-B94A-C5309172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55FF10-B954-4385-93B2-31A1155AE317}"/>
              </a:ext>
            </a:extLst>
          </p:cNvPr>
          <p:cNvSpPr/>
          <p:nvPr/>
        </p:nvSpPr>
        <p:spPr>
          <a:xfrm>
            <a:off x="1600200" y="1524000"/>
            <a:ext cx="76200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600" dirty="0"/>
              <a:t>Languages</a:t>
            </a:r>
            <a:endParaRPr lang="en-US" sz="2800" dirty="0"/>
          </a:p>
          <a:p>
            <a:pPr marL="914400" lvl="1" indent="-457200" fontAlgn="auto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HTML, XHTML, XML, CSS, DHTML</a:t>
            </a:r>
          </a:p>
          <a:p>
            <a:pPr marL="914400" lvl="1" indent="-457200" fontAlgn="auto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JAVA, SQL, Scripts</a:t>
            </a:r>
          </a:p>
          <a:p>
            <a:pPr lvl="1" fontAlgn="auto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7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Types</a:t>
            </a:r>
          </a:p>
          <a:p>
            <a:pPr marL="722376" lvl="1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JPG – photographs, lots of colors, compressed</a:t>
            </a:r>
          </a:p>
          <a:p>
            <a:pPr marL="722376" lvl="1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GIF – line drawings, blocks of color</a:t>
            </a:r>
          </a:p>
          <a:p>
            <a:pPr marL="722376" lvl="1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PNG – newer type, compresses well</a:t>
            </a:r>
          </a:p>
          <a:p>
            <a:pPr marL="722376" lvl="1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BMP – large but extremely clear</a:t>
            </a:r>
          </a:p>
          <a:p>
            <a:pPr marL="420624" indent="-384048">
              <a:spcAft>
                <a:spcPts val="0"/>
              </a:spcAft>
              <a:buFont typeface="Wingdings 2"/>
              <a:buChar char=""/>
              <a:defRPr/>
            </a:pPr>
            <a:r>
              <a:rPr lang="en-US"/>
              <a:t>How to modify graphics</a:t>
            </a:r>
          </a:p>
          <a:p>
            <a:pPr marL="722376" lvl="1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Specialized software</a:t>
            </a:r>
          </a:p>
          <a:p>
            <a:pPr marL="1005840" lvl="2" indent="-256032">
              <a:spcAft>
                <a:spcPts val="0"/>
              </a:spcAft>
              <a:buFont typeface="Arial"/>
              <a:buChar char="○"/>
              <a:defRPr/>
            </a:pPr>
            <a:r>
              <a:rPr lang="en-US"/>
              <a:t>Photoshop, Paint Shop Pro, Corel Painter, Adobe Illustrator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D1507C-68A5-45E5-B8A1-97564DF7EE66}"/>
              </a:ext>
            </a:extLst>
          </p:cNvPr>
          <p:cNvSpPr/>
          <p:nvPr/>
        </p:nvSpPr>
        <p:spPr>
          <a:xfrm>
            <a:off x="1143000" y="990600"/>
            <a:ext cx="8763000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Tools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Plain Text Editor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GUI Editor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Dreamweaver, </a:t>
            </a:r>
            <a:r>
              <a:rPr lang="en-US" sz="2800" dirty="0" err="1"/>
              <a:t>KompoZer</a:t>
            </a:r>
            <a:r>
              <a:rPr lang="en-US" sz="2800" dirty="0"/>
              <a:t>, Expression Web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FrontPage, </a:t>
            </a:r>
            <a:r>
              <a:rPr lang="en-US" sz="2800" dirty="0" err="1"/>
              <a:t>Nvu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Templates</a:t>
            </a:r>
          </a:p>
          <a:p>
            <a:pPr lvl="1">
              <a:lnSpc>
                <a:spcPct val="15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5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A46920-0747-4F40-9722-BB0F8EA5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with Questions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717E6C3A-1186-4FB5-9A0C-81AF431AE705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50292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/>
              <a:t>Montgomery County </a:t>
            </a:r>
            <a:br>
              <a:rPr lang="en-US" sz="3200"/>
            </a:br>
            <a:r>
              <a:rPr lang="en-US" sz="3200"/>
              <a:t>Chamber of Commerce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400"/>
              <a:t>101 Bill Smith Blvd.</a:t>
            </a:r>
            <a:br>
              <a:rPr lang="en-US" sz="2400"/>
            </a:br>
            <a:r>
              <a:rPr lang="en-US" sz="2400"/>
              <a:t>King of Prussia, PA 19406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www.Montgomerycountychamber.org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(610) 555-9500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145</Words>
  <Application>Microsoft Office PowerPoint</Application>
  <PresentationFormat>Widescreen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Office Theme</vt:lpstr>
      <vt:lpstr>Designing Webpages</vt:lpstr>
      <vt:lpstr>Resources</vt:lpstr>
      <vt:lpstr>First things first…</vt:lpstr>
      <vt:lpstr>Making it happen</vt:lpstr>
      <vt:lpstr>PowerPoint Presentation</vt:lpstr>
      <vt:lpstr>Graphics</vt:lpstr>
      <vt:lpstr>PowerPoint Presentation</vt:lpstr>
      <vt:lpstr>Contact us with Questions</vt:lpstr>
    </vt:vector>
  </TitlesOfParts>
  <Company>Lansing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Exploring Series</dc:creator>
  <cp:lastModifiedBy>Exploring Series</cp:lastModifiedBy>
  <cp:revision>78</cp:revision>
  <dcterms:created xsi:type="dcterms:W3CDTF">2007-03-23T17:59:56Z</dcterms:created>
  <dcterms:modified xsi:type="dcterms:W3CDTF">2018-09-18T21:54:39Z</dcterms:modified>
</cp:coreProperties>
</file>