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0" r:id="rId2"/>
    <p:sldId id="271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1382" autoAdjust="0"/>
  </p:normalViewPr>
  <p:slideViewPr>
    <p:cSldViewPr snapToGrid="0">
      <p:cViewPr varScale="1">
        <p:scale>
          <a:sx n="93" d="100"/>
          <a:sy n="93" d="100"/>
        </p:scale>
        <p:origin x="21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9C99B-42E0-453C-9B70-D30FEC9EB3F0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9478-BD79-4FAD-9B38-1502B43EC1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0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9478-BD79-4FAD-9B38-1502B43EC1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86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9478-BD79-4FAD-9B38-1502B43EC1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0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9478-BD79-4FAD-9B38-1502B43EC1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3EFA-9C5A-4ED4-AB4B-18122091663F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FF6D-5E09-43AC-97DE-252FD8EB1532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1964D-10F6-4132-8E46-2A21079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873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FEB2-4504-4A40-8E05-19AA578C18D4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411DE15-7E29-47B5-9BB7-943C10A0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84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1C6-28E1-457F-844C-7D75C7AF0593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A42B43-8A8E-49D2-99BC-8E4FA27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90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B194-4508-41F4-BD57-2233D2A0B674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7EA7F7-D1C1-4F24-A2A3-2969F6A1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2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F757-BB60-40B1-8A34-DDAED225F3F9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D9EA12-8FAB-4BCF-AECC-1E94A83A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5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6B6C-2815-458B-B2B0-4BB5842A9999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E20843F-1853-44F5-A0D1-11C5D0AC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C640-3D27-4852-B1E7-8C1E9B034D11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CBDBF2-2948-4C08-AA46-A3E0B19E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8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807E-E1A9-432A-9AF1-2CB3629C25BA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53C59E4-3C43-4C67-BDD9-901066CB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82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77796E6-AA67-416C-B616-C831A4F5EDEB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07F3C0-D0C6-47D3-B6E1-81BE0041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54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F6-9E99-469B-B38E-8E48BBA612AC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69F0590-916F-4D75-AD78-656E5080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298" y="6446837"/>
            <a:ext cx="521320" cy="365125"/>
          </a:xfrm>
        </p:spPr>
        <p:txBody>
          <a:bodyPr/>
          <a:lstStyle>
            <a:lvl1pPr algn="l">
              <a:defRPr sz="1400"/>
            </a:lvl1pPr>
          </a:lstStyle>
          <a:p>
            <a:fld id="{E36F9AA5-72DA-4721-ABA6-C91AABB343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2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0692E-1456-44E9-A945-D91DCB2BE528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F9AA5-72DA-4721-ABA6-C91AABB343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39F9D-D4F9-47F7-8348-09B4A4656878}"/>
              </a:ext>
            </a:extLst>
          </p:cNvPr>
          <p:cNvSpPr txBox="1">
            <a:spLocks/>
          </p:cNvSpPr>
          <p:nvPr/>
        </p:nvSpPr>
        <p:spPr>
          <a:xfrm>
            <a:off x="8620298" y="6446837"/>
            <a:ext cx="521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F9AA5-72DA-4721-ABA6-C91AABB3438B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5C9C872-A2DF-40EA-8C73-821F2004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" y="2168543"/>
            <a:ext cx="4747124" cy="230071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D0D2D28-60B3-48C7-984B-E18CCEAD00C1}"/>
              </a:ext>
            </a:extLst>
          </p:cNvPr>
          <p:cNvSpPr txBox="1"/>
          <p:nvPr/>
        </p:nvSpPr>
        <p:spPr>
          <a:xfrm>
            <a:off x="419569" y="570486"/>
            <a:ext cx="507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新增活動介面：輸入內容後，點擊「設定獎項」按鈕，會顯示獎項設定表單，可於此設定中獎人數，點選「新增活動」就完成新增動作。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B59AE19-7C59-45B4-8BDF-29B6DB375EC5}"/>
              </a:ext>
            </a:extLst>
          </p:cNvPr>
          <p:cNvSpPr/>
          <p:nvPr/>
        </p:nvSpPr>
        <p:spPr>
          <a:xfrm>
            <a:off x="1582220" y="3822524"/>
            <a:ext cx="8630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B280BA3-29DC-4482-B370-A2AED482A538}"/>
              </a:ext>
            </a:extLst>
          </p:cNvPr>
          <p:cNvCxnSpPr/>
          <p:nvPr/>
        </p:nvCxnSpPr>
        <p:spPr>
          <a:xfrm flipV="1">
            <a:off x="3041795" y="3935002"/>
            <a:ext cx="2454879" cy="72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B154F8DE-5EA6-4BBF-9BEC-C4723685C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360" y="483153"/>
            <a:ext cx="3122273" cy="51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ACF9175-7AB3-42BC-A541-E24C46DBB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0"/>
          <a:stretch/>
        </p:blipFill>
        <p:spPr>
          <a:xfrm>
            <a:off x="769065" y="4056247"/>
            <a:ext cx="4162425" cy="22574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0B41A21-243C-429E-AB05-A98579243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5" y="1630178"/>
            <a:ext cx="4162425" cy="23431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39F9D-D4F9-47F7-8348-09B4A4656878}"/>
              </a:ext>
            </a:extLst>
          </p:cNvPr>
          <p:cNvSpPr txBox="1">
            <a:spLocks/>
          </p:cNvSpPr>
          <p:nvPr/>
        </p:nvSpPr>
        <p:spPr>
          <a:xfrm>
            <a:off x="8620298" y="6446837"/>
            <a:ext cx="521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F9AA5-72DA-4721-ABA6-C91AABB3438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0D2D28-60B3-48C7-984B-E18CCEAD00C1}"/>
              </a:ext>
            </a:extLst>
          </p:cNvPr>
          <p:cNvSpPr txBox="1"/>
          <p:nvPr/>
        </p:nvSpPr>
        <p:spPr>
          <a:xfrm>
            <a:off x="441952" y="300870"/>
            <a:ext cx="507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抽獎介面：可於下拉式選單中選擇欲抽獎之活動，點選「選擇獎項」，會顯示下拉式選單，可選擇欲抽獎之獎項，點擊「抽獎」可完成抽獎動作。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B59AE19-7C59-45B4-8BDF-29B6DB375EC5}"/>
              </a:ext>
            </a:extLst>
          </p:cNvPr>
          <p:cNvSpPr/>
          <p:nvPr/>
        </p:nvSpPr>
        <p:spPr>
          <a:xfrm>
            <a:off x="1818524" y="2918398"/>
            <a:ext cx="8630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B280BA3-29DC-4482-B370-A2AED482A538}"/>
              </a:ext>
            </a:extLst>
          </p:cNvPr>
          <p:cNvCxnSpPr>
            <a:cxnSpLocks/>
          </p:cNvCxnSpPr>
          <p:nvPr/>
        </p:nvCxnSpPr>
        <p:spPr>
          <a:xfrm>
            <a:off x="2250038" y="3408975"/>
            <a:ext cx="708083" cy="1954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2D965701-6355-48E0-9CBC-5966DA9E2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40" y="570486"/>
            <a:ext cx="3182991" cy="522782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8EDEECF-E62B-45A5-92C6-91FA388CA23C}"/>
              </a:ext>
            </a:extLst>
          </p:cNvPr>
          <p:cNvCxnSpPr>
            <a:cxnSpLocks/>
          </p:cNvCxnSpPr>
          <p:nvPr/>
        </p:nvCxnSpPr>
        <p:spPr>
          <a:xfrm flipV="1">
            <a:off x="3971939" y="4267200"/>
            <a:ext cx="1524735" cy="1178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2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98CAD880-66DE-4F6E-900D-3C3B45B7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439" y="570486"/>
            <a:ext cx="3182991" cy="524294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CAC59E1-A72B-4B76-AFC5-77061D558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5" y="4079453"/>
            <a:ext cx="4162425" cy="22342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2B2AC21-54F8-4975-9CF7-40814CE1F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5" y="1615060"/>
            <a:ext cx="4162425" cy="234314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39F9D-D4F9-47F7-8348-09B4A4656878}"/>
              </a:ext>
            </a:extLst>
          </p:cNvPr>
          <p:cNvSpPr txBox="1">
            <a:spLocks/>
          </p:cNvSpPr>
          <p:nvPr/>
        </p:nvSpPr>
        <p:spPr>
          <a:xfrm>
            <a:off x="8620298" y="6446837"/>
            <a:ext cx="521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F9AA5-72DA-4721-ABA6-C91AABB3438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0D2D28-60B3-48C7-984B-E18CCEAD00C1}"/>
              </a:ext>
            </a:extLst>
          </p:cNvPr>
          <p:cNvSpPr txBox="1"/>
          <p:nvPr/>
        </p:nvSpPr>
        <p:spPr>
          <a:xfrm>
            <a:off x="419570" y="273549"/>
            <a:ext cx="5077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歷史活動查詢介面：可於下拉式選單中選擇欲查詢之活動，點選「選擇獎項」，會顯示下拉式選單，可選擇欲查詢之獎項，點擊「查詢」可完成查詢動作。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B59AE19-7C59-45B4-8BDF-29B6DB375EC5}"/>
              </a:ext>
            </a:extLst>
          </p:cNvPr>
          <p:cNvSpPr/>
          <p:nvPr/>
        </p:nvSpPr>
        <p:spPr>
          <a:xfrm>
            <a:off x="1818523" y="2847531"/>
            <a:ext cx="8630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B280BA3-29DC-4482-B370-A2AED482A538}"/>
              </a:ext>
            </a:extLst>
          </p:cNvPr>
          <p:cNvCxnSpPr>
            <a:cxnSpLocks/>
          </p:cNvCxnSpPr>
          <p:nvPr/>
        </p:nvCxnSpPr>
        <p:spPr>
          <a:xfrm>
            <a:off x="2250037" y="3314901"/>
            <a:ext cx="708084" cy="2048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8EDEECF-E62B-45A5-92C6-91FA388CA23C}"/>
              </a:ext>
            </a:extLst>
          </p:cNvPr>
          <p:cNvCxnSpPr>
            <a:cxnSpLocks/>
          </p:cNvCxnSpPr>
          <p:nvPr/>
        </p:nvCxnSpPr>
        <p:spPr>
          <a:xfrm flipV="1">
            <a:off x="3971939" y="4267200"/>
            <a:ext cx="1524735" cy="1178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6901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11549</TotalTime>
  <Words>138</Words>
  <Application>Microsoft Office PowerPoint</Application>
  <PresentationFormat>如螢幕大小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Calibri</vt:lpstr>
      <vt:lpstr>Calibri Light</vt:lpstr>
      <vt:lpstr>回顧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Computer-aided detection of breast cancer on mammograms: A swarm intelligence optimized wavelet neural network approach</dc:title>
  <dc:creator>ChenMao</dc:creator>
  <cp:lastModifiedBy>廖辰懋</cp:lastModifiedBy>
  <cp:revision>183</cp:revision>
  <dcterms:created xsi:type="dcterms:W3CDTF">2020-10-21T02:46:08Z</dcterms:created>
  <dcterms:modified xsi:type="dcterms:W3CDTF">2022-05-30T15:22:53Z</dcterms:modified>
</cp:coreProperties>
</file>