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Quiz_GUI v3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78" y="1577762"/>
            <a:ext cx="3352800" cy="2895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4361985" y="1574180"/>
            <a:ext cx="44902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102" y="987789"/>
            <a:ext cx="6903723" cy="47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Start_Gui_V2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4" y="2501473"/>
            <a:ext cx="10515595" cy="37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754C1B-604C-427F-A868-FECC41A85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72" y="1687080"/>
            <a:ext cx="2961327" cy="4351338"/>
          </a:xfr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Quiz_GUI v3</vt:lpstr>
      <vt:lpstr>QUIZ GUI</vt:lpstr>
      <vt:lpstr>Program Structure</vt:lpstr>
      <vt:lpstr>Questions Making</vt:lpstr>
      <vt:lpstr>Quiz Start GUI</vt:lpstr>
      <vt:lpstr>Start_Gui_V2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2021-05-27T22:41:31Z</dcterms:created>
  <dcterms:modified xsi:type="dcterms:W3CDTF">2021-06-15T02:11:52Z</dcterms:modified>
</cp:coreProperties>
</file>