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6E3F-A324-5B4C-50AB-15D7FB2CFC33}" v="4" dt="2021-06-15T02:11:27.852"/>
    <p1510:client id="{2E13400A-93CE-23A9-CF97-FEFD0D57F2B7}" v="207" dt="2021-06-17T22:44:31.234"/>
    <p1510:client id="{3312139C-ECA4-D6E5-6EA0-9FAF5992739F}" v="61" dt="2021-06-15T02:10:40.639"/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BDA8286-ABF9-455E-92B6-822DD2D54F24}" v="363" dt="2021-06-02T23:33:01.816"/>
    <p1510:client id="{988D2265-4B4A-D9DD-55B3-4738B025B4A1}" v="233" dt="2021-07-06T02:48:01.413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  <p1510:client id="{EE33AF41-30E7-9FB3-CC2C-421B72023142}" v="357" dt="2021-06-16T01:15:1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3312139C-ECA4-D6E5-6EA0-9FAF5992739F}"/>
    <pc:docChg chg="addSld modSld">
      <pc:chgData name="Jonny Morris" userId="S::morrisj70800@masseyhigh.school.nz::4fab9e21-29a7-4d03-b4c0-6c8a112c783d" providerId="AD" clId="Web-{3312139C-ECA4-D6E5-6EA0-9FAF5992739F}" dt="2021-06-15T02:10:40.639" v="39" actId="14100"/>
      <pc:docMkLst>
        <pc:docMk/>
      </pc:docMkLst>
      <pc:sldChg chg="addSp delSp modSp">
        <pc:chgData name="Jonny Morris" userId="S::morrisj70800@masseyhigh.school.nz::4fab9e21-29a7-4d03-b4c0-6c8a112c783d" providerId="AD" clId="Web-{3312139C-ECA4-D6E5-6EA0-9FAF5992739F}" dt="2021-06-15T02:08:00.534" v="1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3312139C-ECA4-D6E5-6EA0-9FAF5992739F}" dt="2021-06-15T02:07:55.206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Jonny Morris" userId="S::morrisj70800@masseyhigh.school.nz::4fab9e21-29a7-4d03-b4c0-6c8a112c783d" providerId="AD" clId="Web-{3312139C-ECA4-D6E5-6EA0-9FAF5992739F}" dt="2021-06-15T02:08:00.534" v="17"/>
          <ac:picMkLst>
            <pc:docMk/>
            <pc:sldMk cId="109857222" sldId="256"/>
            <ac:picMk id="4" creationId="{6D1D8967-C6E2-4034-BB3C-C8B3C41033E7}"/>
          </ac:picMkLst>
        </pc:picChg>
      </pc:sldChg>
      <pc:sldChg chg="addSp delSp modSp new">
        <pc:chgData name="Jonny Morris" userId="S::morrisj70800@masseyhigh.school.nz::4fab9e21-29a7-4d03-b4c0-6c8a112c783d" providerId="AD" clId="Web-{3312139C-ECA4-D6E5-6EA0-9FAF5992739F}" dt="2021-06-15T02:10:40.639" v="39" actId="14100"/>
        <pc:sldMkLst>
          <pc:docMk/>
          <pc:sldMk cId="3210139407" sldId="263"/>
        </pc:sldMkLst>
        <pc:spChg chg="mod">
          <ac:chgData name="Jonny Morris" userId="S::morrisj70800@masseyhigh.school.nz::4fab9e21-29a7-4d03-b4c0-6c8a112c783d" providerId="AD" clId="Web-{3312139C-ECA4-D6E5-6EA0-9FAF5992739F}" dt="2021-06-15T02:08:23.942" v="34" actId="20577"/>
          <ac:spMkLst>
            <pc:docMk/>
            <pc:sldMk cId="3210139407" sldId="263"/>
            <ac:spMk id="2" creationId="{A1F03816-608E-4768-91BC-5675075A7D2E}"/>
          </ac:spMkLst>
        </pc:spChg>
        <pc:spChg chg="del">
          <ac:chgData name="Jonny Morris" userId="S::morrisj70800@masseyhigh.school.nz::4fab9e21-29a7-4d03-b4c0-6c8a112c783d" providerId="AD" clId="Web-{3312139C-ECA4-D6E5-6EA0-9FAF5992739F}" dt="2021-06-15T02:08:09.363" v="19"/>
          <ac:spMkLst>
            <pc:docMk/>
            <pc:sldMk cId="3210139407" sldId="263"/>
            <ac:spMk id="3" creationId="{051DA18D-7A50-4959-92AF-556161888C20}"/>
          </ac:spMkLst>
        </pc:spChg>
        <pc:spChg chg="add mod">
          <ac:chgData name="Jonny Morris" userId="S::morrisj70800@masseyhigh.school.nz::4fab9e21-29a7-4d03-b4c0-6c8a112c783d" providerId="AD" clId="Web-{3312139C-ECA4-D6E5-6EA0-9FAF5992739F}" dt="2021-06-15T02:10:40.639" v="39" actId="14100"/>
          <ac:spMkLst>
            <pc:docMk/>
            <pc:sldMk cId="3210139407" sldId="263"/>
            <ac:spMk id="5" creationId="{ED8DD957-DAE6-4C20-809E-897DC17E1B0F}"/>
          </ac:spMkLst>
        </pc:spChg>
        <pc:picChg chg="add mod ord">
          <ac:chgData name="Jonny Morris" userId="S::morrisj70800@masseyhigh.school.nz::4fab9e21-29a7-4d03-b4c0-6c8a112c783d" providerId="AD" clId="Web-{3312139C-ECA4-D6E5-6EA0-9FAF5992739F}" dt="2021-06-15T02:08:29.193" v="35" actId="1076"/>
          <ac:picMkLst>
            <pc:docMk/>
            <pc:sldMk cId="3210139407" sldId="263"/>
            <ac:picMk id="4" creationId="{BBCB68B3-086F-4AC7-9B28-0F9C2FFC13BC}"/>
          </ac:picMkLst>
        </pc:picChg>
      </pc:sldChg>
    </pc:docChg>
  </pc:docChgLst>
  <pc:docChgLst>
    <pc:chgData name="Jonny Morris" userId="S::morrisj70800@masseyhigh.school.nz::4fab9e21-29a7-4d03-b4c0-6c8a112c783d" providerId="AD" clId="Web-{019C6E3F-A324-5B4C-50AB-15D7FB2CFC33}"/>
    <pc:docChg chg="addSld delSld modSld">
      <pc:chgData name="Jonny Morris" userId="S::morrisj70800@masseyhigh.school.nz::4fab9e21-29a7-4d03-b4c0-6c8a112c783d" providerId="AD" clId="Web-{019C6E3F-A324-5B4C-50AB-15D7FB2CFC33}" dt="2021-06-15T02:11:27.852" v="3" actId="1076"/>
      <pc:docMkLst>
        <pc:docMk/>
      </pc:docMkLst>
      <pc:sldChg chg="del">
        <pc:chgData name="Jonny Morris" userId="S::morrisj70800@masseyhigh.school.nz::4fab9e21-29a7-4d03-b4c0-6c8a112c783d" providerId="AD" clId="Web-{019C6E3F-A324-5B4C-50AB-15D7FB2CFC33}" dt="2021-06-15T02:11:07.086" v="0"/>
        <pc:sldMkLst>
          <pc:docMk/>
          <pc:sldMk cId="3210139407" sldId="263"/>
        </pc:sldMkLst>
      </pc:sldChg>
      <pc:sldChg chg="addSp delSp modSp new">
        <pc:chgData name="Jonny Morris" userId="S::morrisj70800@masseyhigh.school.nz::4fab9e21-29a7-4d03-b4c0-6c8a112c783d" providerId="AD" clId="Web-{019C6E3F-A324-5B4C-50AB-15D7FB2CFC33}" dt="2021-06-15T02:11:27.852" v="3" actId="1076"/>
        <pc:sldMkLst>
          <pc:docMk/>
          <pc:sldMk cId="3634938810" sldId="263"/>
        </pc:sldMkLst>
        <pc:spChg chg="del">
          <ac:chgData name="Jonny Morris" userId="S::morrisj70800@masseyhigh.school.nz::4fab9e21-29a7-4d03-b4c0-6c8a112c783d" providerId="AD" clId="Web-{019C6E3F-A324-5B4C-50AB-15D7FB2CFC33}" dt="2021-06-15T02:11:25.289" v="2"/>
          <ac:spMkLst>
            <pc:docMk/>
            <pc:sldMk cId="3634938810" sldId="263"/>
            <ac:spMk id="3" creationId="{D57E317C-7A47-42AD-A180-662A2A194464}"/>
          </ac:spMkLst>
        </pc:spChg>
        <pc:picChg chg="add mod ord">
          <ac:chgData name="Jonny Morris" userId="S::morrisj70800@masseyhigh.school.nz::4fab9e21-29a7-4d03-b4c0-6c8a112c783d" providerId="AD" clId="Web-{019C6E3F-A324-5B4C-50AB-15D7FB2CFC33}" dt="2021-06-15T02:11:27.852" v="3" actId="1076"/>
          <ac:picMkLst>
            <pc:docMk/>
            <pc:sldMk cId="3634938810" sldId="263"/>
            <ac:picMk id="4" creationId="{7B754C1B-604C-427F-A868-FECC41A85331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  <pc:docChgLst>
    <pc:chgData name="Jonny Morris" userId="S::morrisj70800@masseyhigh.school.nz::4fab9e21-29a7-4d03-b4c0-6c8a112c783d" providerId="AD" clId="Web-{988D2265-4B4A-D9DD-55B3-4738B025B4A1}"/>
    <pc:docChg chg="addSld modSld">
      <pc:chgData name="Jonny Morris" userId="S::morrisj70800@masseyhigh.school.nz::4fab9e21-29a7-4d03-b4c0-6c8a112c783d" providerId="AD" clId="Web-{988D2265-4B4A-D9DD-55B3-4738B025B4A1}" dt="2021-07-06T02:48:01.413" v="121" actId="20577"/>
      <pc:docMkLst>
        <pc:docMk/>
      </pc:docMkLst>
      <pc:sldChg chg="addSp delSp modSp new">
        <pc:chgData name="Jonny Morris" userId="S::morrisj70800@masseyhigh.school.nz::4fab9e21-29a7-4d03-b4c0-6c8a112c783d" providerId="AD" clId="Web-{988D2265-4B4A-D9DD-55B3-4738B025B4A1}" dt="2021-07-06T02:48:01.413" v="121" actId="20577"/>
        <pc:sldMkLst>
          <pc:docMk/>
          <pc:sldMk cId="1488023128" sldId="266"/>
        </pc:sldMkLst>
        <pc:spChg chg="mod">
          <ac:chgData name="Jonny Morris" userId="S::morrisj70800@masseyhigh.school.nz::4fab9e21-29a7-4d03-b4c0-6c8a112c783d" providerId="AD" clId="Web-{988D2265-4B4A-D9DD-55B3-4738B025B4A1}" dt="2021-07-06T02:45:41.363" v="8" actId="20577"/>
          <ac:spMkLst>
            <pc:docMk/>
            <pc:sldMk cId="1488023128" sldId="266"/>
            <ac:spMk id="2" creationId="{B44827F1-0ACB-45EB-8481-23D426022B3B}"/>
          </ac:spMkLst>
        </pc:spChg>
        <pc:spChg chg="del">
          <ac:chgData name="Jonny Morris" userId="S::morrisj70800@masseyhigh.school.nz::4fab9e21-29a7-4d03-b4c0-6c8a112c783d" providerId="AD" clId="Web-{988D2265-4B4A-D9DD-55B3-4738B025B4A1}" dt="2021-07-06T02:45:43.597" v="9"/>
          <ac:spMkLst>
            <pc:docMk/>
            <pc:sldMk cId="1488023128" sldId="266"/>
            <ac:spMk id="3" creationId="{2F0A10E7-3527-4CC4-A6BD-7503A2BFB7CD}"/>
          </ac:spMkLst>
        </pc:spChg>
        <pc:spChg chg="add mod">
          <ac:chgData name="Jonny Morris" userId="S::morrisj70800@masseyhigh.school.nz::4fab9e21-29a7-4d03-b4c0-6c8a112c783d" providerId="AD" clId="Web-{988D2265-4B4A-D9DD-55B3-4738B025B4A1}" dt="2021-07-06T02:48:01.413" v="121" actId="20577"/>
          <ac:spMkLst>
            <pc:docMk/>
            <pc:sldMk cId="1488023128" sldId="266"/>
            <ac:spMk id="5" creationId="{A1ECA617-BBD3-4FC1-B266-8D45DC4EF5DC}"/>
          </ac:spMkLst>
        </pc:spChg>
        <pc:picChg chg="add mod ord">
          <ac:chgData name="Jonny Morris" userId="S::morrisj70800@masseyhigh.school.nz::4fab9e21-29a7-4d03-b4c0-6c8a112c783d" providerId="AD" clId="Web-{988D2265-4B4A-D9DD-55B3-4738B025B4A1}" dt="2021-07-06T02:45:47.097" v="10" actId="1076"/>
          <ac:picMkLst>
            <pc:docMk/>
            <pc:sldMk cId="1488023128" sldId="266"/>
            <ac:picMk id="4" creationId="{B76247F6-E9E4-430F-AC50-9019A895D23C}"/>
          </ac:picMkLst>
        </pc:picChg>
      </pc:sldChg>
    </pc:docChg>
  </pc:docChgLst>
  <pc:docChgLst>
    <pc:chgData clId="Web-{EE33AF41-30E7-9FB3-CC2C-421B72023142}"/>
    <pc:docChg chg="modSld">
      <pc:chgData name="" userId="" providerId="" clId="Web-{EE33AF41-30E7-9FB3-CC2C-421B72023142}" dt="2021-06-16T00:31:18.610" v="1" actId="20577"/>
      <pc:docMkLst>
        <pc:docMk/>
      </pc:docMkLst>
      <pc:sldChg chg="modSp">
        <pc:chgData name="" userId="" providerId="" clId="Web-{EE33AF41-30E7-9FB3-CC2C-421B72023142}" dt="2021-06-16T00:31:18.610" v="1" actId="20577"/>
        <pc:sldMkLst>
          <pc:docMk/>
          <pc:sldMk cId="109857222" sldId="256"/>
        </pc:sldMkLst>
        <pc:spChg chg="mod">
          <ac:chgData name="" userId="" providerId="" clId="Web-{EE33AF41-30E7-9FB3-CC2C-421B72023142}" dt="2021-06-16T00:31:18.6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EE33AF41-30E7-9FB3-CC2C-421B72023142}"/>
    <pc:docChg chg="addSld modSld sldOrd">
      <pc:chgData name="Jonny Morris" userId="S::morrisj70800@masseyhigh.school.nz::4fab9e21-29a7-4d03-b4c0-6c8a112c783d" providerId="AD" clId="Web-{EE33AF41-30E7-9FB3-CC2C-421B72023142}" dt="2021-06-16T01:15:50.862" v="196"/>
      <pc:docMkLst>
        <pc:docMk/>
      </pc:docMkLst>
      <pc:sldChg chg="modSp">
        <pc:chgData name="Jonny Morris" userId="S::morrisj70800@masseyhigh.school.nz::4fab9e21-29a7-4d03-b4c0-6c8a112c783d" providerId="AD" clId="Web-{EE33AF41-30E7-9FB3-CC2C-421B72023142}" dt="2021-06-16T00:31:27.922" v="2" actId="2057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EE33AF41-30E7-9FB3-CC2C-421B72023142}" dt="2021-06-16T00:31:27.92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onny Morris" userId="S::morrisj70800@masseyhigh.school.nz::4fab9e21-29a7-4d03-b4c0-6c8a112c783d" providerId="AD" clId="Web-{EE33AF41-30E7-9FB3-CC2C-421B72023142}" dt="2021-06-16T01:15:36.049" v="192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2" creationId="{54EC48D4-B0FC-4660-8894-4F1B722EAFD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5" creationId="{A626E451-29FF-476C-B176-15A181E7FCFB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0" creationId="{73DE2CFE-42F2-48F0-8706-5264E012B10C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5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7" creationId="{CD8B4F24-440B-49E9-B85D-733523DC064B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36.049" v="192"/>
          <ac:picMkLst>
            <pc:docMk/>
            <pc:sldMk cId="4213354389" sldId="260"/>
            <ac:picMk id="4" creationId="{DB2173E9-EC0E-4405-B0D1-1F2CC6B9FFC6}"/>
          </ac:picMkLst>
        </pc:picChg>
      </pc:sldChg>
      <pc:sldChg chg="addSp delSp modSp">
        <pc:chgData name="Jonny Morris" userId="S::morrisj70800@masseyhigh.school.nz::4fab9e21-29a7-4d03-b4c0-6c8a112c783d" providerId="AD" clId="Web-{EE33AF41-30E7-9FB3-CC2C-421B72023142}" dt="2021-06-16T01:15:26.408" v="191"/>
        <pc:sldMkLst>
          <pc:docMk/>
          <pc:sldMk cId="1564752394" sldId="261"/>
        </pc:sldMkLst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2" creationId="{A81619B3-50A6-4AE2-A2F1-2C344111BFA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5" creationId="{F77A086F-6797-4CAF-8296-05DDDA8099AD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1" creationId="{1A95671B-3CC6-4792-9114-B74FAEA224E6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3" creationId="{F13C74B1-5B17-4795-BED0-7140497B445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8" creationId="{D4974D33-8DC5-464E-8C6D-BE58F0669C17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26.408" v="191"/>
          <ac:picMkLst>
            <pc:docMk/>
            <pc:sldMk cId="1564752394" sldId="261"/>
            <ac:picMk id="4" creationId="{95A9B02B-2840-47F5-851E-CE4DC41FA2E8}"/>
          </ac:picMkLst>
        </pc:picChg>
      </pc:sldChg>
      <pc:sldChg chg="addSp modSp mod ord setBg">
        <pc:chgData name="Jonny Morris" userId="S::morrisj70800@masseyhigh.school.nz::4fab9e21-29a7-4d03-b4c0-6c8a112c783d" providerId="AD" clId="Web-{EE33AF41-30E7-9FB3-CC2C-421B72023142}" dt="2021-06-16T01:15:10.236" v="190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EE33AF41-30E7-9FB3-CC2C-421B72023142}" dt="2021-06-16T01:13:05.826" v="188" actId="20577"/>
          <ac:spMkLst>
            <pc:docMk/>
            <pc:sldMk cId="2917113191" sldId="262"/>
            <ac:spMk id="2" creationId="{5AE28010-B0EF-44DA-8BCD-4527C8D1D059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10.236" v="190" actId="20577"/>
          <ac:spMkLst>
            <pc:docMk/>
            <pc:sldMk cId="2917113191" sldId="262"/>
            <ac:spMk id="5" creationId="{9E912266-C109-4D55-9601-8A9EE4EE52B5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2" creationId="{CD8B4F24-440B-49E9-B85D-733523DC064B}"/>
          </ac:spMkLst>
        </pc:spChg>
        <pc:picChg chg="mod ord">
          <ac:chgData name="Jonny Morris" userId="S::morrisj70800@masseyhigh.school.nz::4fab9e21-29a7-4d03-b4c0-6c8a112c783d" providerId="AD" clId="Web-{EE33AF41-30E7-9FB3-CC2C-421B72023142}" dt="2021-06-16T01:12:43.060" v="186"/>
          <ac:picMkLst>
            <pc:docMk/>
            <pc:sldMk cId="2917113191" sldId="262"/>
            <ac:picMk id="4" creationId="{A23B8DD8-2A29-4176-AF99-EF02CE8EBC35}"/>
          </ac:picMkLst>
        </pc:picChg>
      </pc:sldChg>
      <pc:sldChg chg="addSp delSp modSp mod setBg">
        <pc:chgData name="Jonny Morris" userId="S::morrisj70800@masseyhigh.school.nz::4fab9e21-29a7-4d03-b4c0-6c8a112c783d" providerId="AD" clId="Web-{EE33AF41-30E7-9FB3-CC2C-421B72023142}" dt="2021-06-16T01:15:43.768" v="195"/>
        <pc:sldMkLst>
          <pc:docMk/>
          <pc:sldMk cId="3634938810" sldId="263"/>
        </pc:sldMkLst>
        <pc:spChg chg="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2" creationId="{40E80544-C795-410D-ACBE-5B39F33D5CE0}"/>
          </ac:spMkLst>
        </pc:spChg>
        <pc:spChg chg="add del mod">
          <ac:chgData name="Jonny Morris" userId="S::morrisj70800@masseyhigh.school.nz::4fab9e21-29a7-4d03-b4c0-6c8a112c783d" providerId="AD" clId="Web-{EE33AF41-30E7-9FB3-CC2C-421B72023142}" dt="2021-06-16T00:34:13.176" v="4"/>
          <ac:spMkLst>
            <pc:docMk/>
            <pc:sldMk cId="3634938810" sldId="263"/>
            <ac:spMk id="5" creationId="{4FF788E9-73E2-47BE-8F31-A7012EC688A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7" creationId="{575A2884-D3F4-4F04-843C-A1781ED6E8D0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4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5" creationId="{CD8B4F24-440B-49E9-B85D-733523DC064B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7" creationId="{F13C74B1-5B17-4795-BED0-7140497B445A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9" creationId="{D4974D33-8DC5-464E-8C6D-BE58F0669C17}"/>
          </ac:spMkLst>
        </pc:spChg>
        <pc:picChg chg="del">
          <ac:chgData name="Jonny Morris" userId="S::morrisj70800@masseyhigh.school.nz::4fab9e21-29a7-4d03-b4c0-6c8a112c783d" providerId="AD" clId="Web-{EE33AF41-30E7-9FB3-CC2C-421B72023142}" dt="2021-06-16T00:34:11.629" v="3"/>
          <ac:picMkLst>
            <pc:docMk/>
            <pc:sldMk cId="3634938810" sldId="263"/>
            <ac:picMk id="4" creationId="{7B754C1B-604C-427F-A868-FECC41A85331}"/>
          </ac:picMkLst>
        </pc:picChg>
        <pc:picChg chg="add mod ord">
          <ac:chgData name="Jonny Morris" userId="S::morrisj70800@masseyhigh.school.nz::4fab9e21-29a7-4d03-b4c0-6c8a112c783d" providerId="AD" clId="Web-{EE33AF41-30E7-9FB3-CC2C-421B72023142}" dt="2021-06-16T01:15:43.768" v="195"/>
          <ac:picMkLst>
            <pc:docMk/>
            <pc:sldMk cId="3634938810" sldId="263"/>
            <ac:picMk id="6" creationId="{7D7F0479-26D5-4D36-A1D1-4F626F1FAC68}"/>
          </ac:picMkLst>
        </pc:picChg>
        <pc:cxnChg chg="add del">
          <ac:chgData name="Jonny Morris" userId="S::morrisj70800@masseyhigh.school.nz::4fab9e21-29a7-4d03-b4c0-6c8a112c783d" providerId="AD" clId="Web-{EE33AF41-30E7-9FB3-CC2C-421B72023142}" dt="2021-06-16T01:15:43.768" v="195"/>
          <ac:cxnSpMkLst>
            <pc:docMk/>
            <pc:sldMk cId="3634938810" sldId="263"/>
            <ac:cxnSpMk id="12" creationId="{A7F400EE-A8A5-48AF-B4D6-291B52C6F0B0}"/>
          </ac:cxnSpMkLst>
        </pc:cxnChg>
      </pc:sldChg>
      <pc:sldChg chg="addSp delSp modSp new mod setBg">
        <pc:chgData name="Jonny Morris" userId="S::morrisj70800@masseyhigh.school.nz::4fab9e21-29a7-4d03-b4c0-6c8a112c783d" providerId="AD" clId="Web-{EE33AF41-30E7-9FB3-CC2C-421B72023142}" dt="2021-06-16T01:15:50.862" v="196"/>
        <pc:sldMkLst>
          <pc:docMk/>
          <pc:sldMk cId="1522414602" sldId="264"/>
        </pc:sldMkLst>
        <pc:spChg chg="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" creationId="{3E212635-CADE-43BF-A371-49E22896C9EE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0:48:32.119" v="112"/>
          <ac:spMkLst>
            <pc:docMk/>
            <pc:sldMk cId="1522414602" sldId="264"/>
            <ac:spMk id="3" creationId="{01101CFF-D6AB-414A-84A8-8070870A217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5" creationId="{F66156E5-FCA1-407A-AF31-9A6D63AAC414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0" creationId="{C232B152-3720-4D3B-97ED-45CE5483F16F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2" creationId="{11BAB570-FF10-4E96-8A3F-FA9804702B89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4" creationId="{4B9FAFB2-BEB5-4848-8018-BCAD99E2E1A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9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1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EE33AF41-30E7-9FB3-CC2C-421B72023142}" dt="2021-06-16T01:15:50.862" v="196"/>
          <ac:picMkLst>
            <pc:docMk/>
            <pc:sldMk cId="1522414602" sldId="264"/>
            <ac:picMk id="4" creationId="{A702C9A9-F585-45C7-AC23-C1B81B3EF6BA}"/>
          </ac:picMkLst>
        </pc:picChg>
      </pc:sldChg>
      <pc:sldChg chg="modSp new">
        <pc:chgData name="Jonny Morris" userId="S::morrisj70800@masseyhigh.school.nz::4fab9e21-29a7-4d03-b4c0-6c8a112c783d" providerId="AD" clId="Web-{EE33AF41-30E7-9FB3-CC2C-421B72023142}" dt="2021-06-16T01:03:57.876" v="178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EE33AF41-30E7-9FB3-CC2C-421B72023142}" dt="2021-06-16T01:03:57.876" v="178" actId="20577"/>
          <ac:spMkLst>
            <pc:docMk/>
            <pc:sldMk cId="2312846984" sldId="265"/>
            <ac:spMk id="2" creationId="{A8EFE925-DDD6-457F-95FD-557FF9D76A31}"/>
          </ac:spMkLst>
        </pc:sp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  <pc:docChgLst>
    <pc:chgData name="Jonny Morris" userId="S::morrisj70800@masseyhigh.school.nz::4fab9e21-29a7-4d03-b4c0-6c8a112c783d" providerId="AD" clId="Web-{2E13400A-93CE-23A9-CF97-FEFD0D57F2B7}"/>
    <pc:docChg chg="modSld">
      <pc:chgData name="Jonny Morris" userId="S::morrisj70800@masseyhigh.school.nz::4fab9e21-29a7-4d03-b4c0-6c8a112c783d" providerId="AD" clId="Web-{2E13400A-93CE-23A9-CF97-FEFD0D57F2B7}" dt="2021-06-17T22:44:29.499" v="109" actId="20577"/>
      <pc:docMkLst>
        <pc:docMk/>
      </pc:docMkLst>
      <pc:sldChg chg="addSp delSp modSp">
        <pc:chgData name="Jonny Morris" userId="S::morrisj70800@masseyhigh.school.nz::4fab9e21-29a7-4d03-b4c0-6c8a112c783d" providerId="AD" clId="Web-{2E13400A-93CE-23A9-CF97-FEFD0D57F2B7}" dt="2021-06-17T22:44:29.499" v="109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2E13400A-93CE-23A9-CF97-FEFD0D57F2B7}" dt="2021-06-17T22:42:19.512" v="16" actId="20577"/>
          <ac:spMkLst>
            <pc:docMk/>
            <pc:sldMk cId="2312846984" sldId="265"/>
            <ac:spMk id="2" creationId="{A8EFE925-DDD6-457F-95FD-557FF9D76A31}"/>
          </ac:spMkLst>
        </pc:spChg>
        <pc:spChg chg="del">
          <ac:chgData name="Jonny Morris" userId="S::morrisj70800@masseyhigh.school.nz::4fab9e21-29a7-4d03-b4c0-6c8a112c783d" providerId="AD" clId="Web-{2E13400A-93CE-23A9-CF97-FEFD0D57F2B7}" dt="2021-06-17T22:42:20.981" v="17"/>
          <ac:spMkLst>
            <pc:docMk/>
            <pc:sldMk cId="2312846984" sldId="265"/>
            <ac:spMk id="3" creationId="{34773BA4-0F8D-400E-B0F4-F00A6E96838C}"/>
          </ac:spMkLst>
        </pc:spChg>
        <pc:spChg chg="add mod">
          <ac:chgData name="Jonny Morris" userId="S::morrisj70800@masseyhigh.school.nz::4fab9e21-29a7-4d03-b4c0-6c8a112c783d" providerId="AD" clId="Web-{2E13400A-93CE-23A9-CF97-FEFD0D57F2B7}" dt="2021-06-17T22:44:29.499" v="109" actId="20577"/>
          <ac:spMkLst>
            <pc:docMk/>
            <pc:sldMk cId="2312846984" sldId="265"/>
            <ac:spMk id="6" creationId="{7E9094E3-54D3-43D0-833A-501068F2A71A}"/>
          </ac:spMkLst>
        </pc:spChg>
        <pc:picChg chg="add mod ord">
          <ac:chgData name="Jonny Morris" userId="S::morrisj70800@masseyhigh.school.nz::4fab9e21-29a7-4d03-b4c0-6c8a112c783d" providerId="AD" clId="Web-{2E13400A-93CE-23A9-CF97-FEFD0D57F2B7}" dt="2021-06-17T22:42:24.684" v="18" actId="1076"/>
          <ac:picMkLst>
            <pc:docMk/>
            <pc:sldMk cId="2312846984" sldId="265"/>
            <ac:picMk id="4" creationId="{BEBED7A8-7A0C-4446-A3F3-AE0384F69625}"/>
          </ac:picMkLst>
        </pc:picChg>
        <pc:picChg chg="add mod">
          <ac:chgData name="Jonny Morris" userId="S::morrisj70800@masseyhigh.school.nz::4fab9e21-29a7-4d03-b4c0-6c8a112c783d" providerId="AD" clId="Web-{2E13400A-93CE-23A9-CF97-FEFD0D57F2B7}" dt="2021-06-17T22:42:42.637" v="20" actId="1076"/>
          <ac:picMkLst>
            <pc:docMk/>
            <pc:sldMk cId="2312846984" sldId="265"/>
            <ac:picMk id="5" creationId="{E0886A97-00CE-4C24-AC50-FDB95ED3BE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Programming Assessment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E925-DDD6-457F-95FD-557FF9D7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Start_Gui Final + Start of game GUI</a:t>
            </a:r>
            <a:endParaRPr lang="en-US" dirty="0"/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BED7A8-7A0C-4446-A3F3-AE0384F6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32" y="1420451"/>
            <a:ext cx="3238500" cy="4295775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886A97-00CE-4C24-AC50-FDB95ED3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5" y="1712098"/>
            <a:ext cx="2743200" cy="2876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094E3-54D3-43D0-833A-501068F2A71A}"/>
              </a:ext>
            </a:extLst>
          </p:cNvPr>
          <p:cNvSpPr txBox="1"/>
          <p:nvPr/>
        </p:nvSpPr>
        <p:spPr>
          <a:xfrm>
            <a:off x="7512205" y="1694985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the final version of my start gui and I have begun developing my game class which you can see </a:t>
            </a:r>
            <a:r>
              <a:rPr lang="en-US"/>
              <a:t>with the buttons. I will now make it so the game gui is a lot more improved along with it getting the question and maing it so you can choose your answers.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84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27F1-0ACB-45EB-8481-23D42602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Game Class V_1</a:t>
            </a:r>
            <a:endParaRPr lang="en-US" dirty="0"/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76247F6-E9E4-430F-AC50-9019A895D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93" y="1620910"/>
            <a:ext cx="2800350" cy="20764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CA617-BBD3-4FC1-B266-8D45DC4EF5DC}"/>
              </a:ext>
            </a:extLst>
          </p:cNvPr>
          <p:cNvSpPr txBox="1"/>
          <p:nvPr/>
        </p:nvSpPr>
        <p:spPr>
          <a:xfrm>
            <a:off x="4724400" y="1620644"/>
            <a:ext cx="497344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My questions and answer function is not working as I would like it to. It is showing the answers as a question and the questions as answers. In my next game class I will make it so that is working as I </a:t>
            </a:r>
            <a:r>
              <a:rPr lang="en-US">
                <a:cs typeface="Calibri"/>
              </a:rPr>
              <a:t>would like it to.</a:t>
            </a:r>
          </a:p>
        </p:txBody>
      </p:sp>
    </p:spTree>
    <p:extLst>
      <p:ext uri="{BB962C8B-B14F-4D97-AF65-F5344CB8AC3E}">
        <p14:creationId xmlns:p14="http://schemas.microsoft.com/office/powerpoint/2010/main" val="148802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GUI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Structure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 Making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>
                <a:cs typeface="Calibri"/>
              </a:rPr>
              <a:t>But it is now not a good way to do my questions as it would be much easier if I just made a list of random answers that would go with the real answer instead of making 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49309"/>
            <a:ext cx="6903720" cy="47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Start_Gui_V2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00" r="3304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Quiz</a:t>
            </a:r>
            <a:r>
              <a:rPr lang="en-US" sz="5400" dirty="0"/>
              <a:t> 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GUI v3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of answers that I have designed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80" y="640080"/>
            <a:ext cx="64585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0544-C795-410D-ACBE-5B39F33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 V4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A2884-D3F4-4F04-843C-A1781ED6E8D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will most likely be my final version of my start Gui. I will now begin to develop my game glass and generate questions + answers.  My start Gui now works as I intended it to.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F0479-26D5-4D36-A1D1-4F626F1F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3"/>
          <a:stretch/>
        </p:blipFill>
        <p:spPr>
          <a:xfrm>
            <a:off x="6221037" y="640080"/>
            <a:ext cx="37702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2635-CADE-43BF-A371-49E2289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GUI V5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156E5-FCA1-407A-AF31-9A6D63AAC4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decided to remove the roman and Greek options from my quiz and just make it a quiz about the Norse Gods.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made it like this as it would be easier for me to program and make it easier on me.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02C9A9-F585-45C7-AC23-C1B81B3E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736" y="640080"/>
            <a:ext cx="4914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Programming Assessment</vt:lpstr>
      <vt:lpstr>QUIZ GUI</vt:lpstr>
      <vt:lpstr>Program Structure</vt:lpstr>
      <vt:lpstr>Questions Making</vt:lpstr>
      <vt:lpstr>Quiz Start GUI</vt:lpstr>
      <vt:lpstr>Start_Gui_V2</vt:lpstr>
      <vt:lpstr>Quiz GUI v3</vt:lpstr>
      <vt:lpstr>Start_GUI V4</vt:lpstr>
      <vt:lpstr>Start GUI V5</vt:lpstr>
      <vt:lpstr>Start_Gui Final + Start of game GUI</vt:lpstr>
      <vt:lpstr>Game Class V_1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82</cp:revision>
  <dcterms:created xsi:type="dcterms:W3CDTF">2021-05-27T22:41:31Z</dcterms:created>
  <dcterms:modified xsi:type="dcterms:W3CDTF">2021-07-06T02:48:06Z</dcterms:modified>
</cp:coreProperties>
</file>