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GUI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Structure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 Making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 dirty="0">
                <a:cs typeface="Calibri"/>
              </a:rPr>
              <a:t>But it is now not a good way to do my questions as it would be much easier if I just made a list of random answers that would go with the real answer instead of making </a:t>
            </a:r>
            <a:r>
              <a:rPr lang="en-US">
                <a:cs typeface="Calibri"/>
              </a:rPr>
              <a:t>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987789"/>
            <a:ext cx="6903723" cy="47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QUIZ GUI</vt:lpstr>
      <vt:lpstr>Program Structure</vt:lpstr>
      <vt:lpstr>Questions Making</vt:lpstr>
      <vt:lpstr>Quiz Start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2021-05-27T22:41:31Z</dcterms:created>
  <dcterms:modified xsi:type="dcterms:W3CDTF">2021-06-03T22:51:11Z</dcterms:modified>
</cp:coreProperties>
</file>