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6E3F-A324-5B4C-50AB-15D7FB2CFC33}" v="4" dt="2021-06-15T02:11:27.852"/>
    <p1510:client id="{1423E2E6-2405-C16D-4FA3-C33C0ADCD3EA}" v="428" dt="2021-07-07T01:30:07.750"/>
    <p1510:client id="{204B783E-ECB2-56F8-CC10-5A491FD05934}" v="2" dt="2021-07-08T00:02:58.450"/>
    <p1510:client id="{2E13400A-93CE-23A9-CF97-FEFD0D57F2B7}" v="207" dt="2021-06-17T22:44:31.234"/>
    <p1510:client id="{3312139C-ECA4-D6E5-6EA0-9FAF5992739F}" v="61" dt="2021-06-15T02:10:40.639"/>
    <p1510:client id="{33F175D3-4D32-71D5-6709-62DB828ADCB0}" v="83" dt="2021-06-03T22:45:46.848"/>
    <p1510:client id="{61852D5F-CC47-4EF3-8523-0D8470090199}" v="32" dt="2021-05-27T22:48:17.050"/>
    <p1510:client id="{82670D97-0EF6-5614-F833-FE3B0A574D76}" v="27" dt="2021-05-30T21:53:29.949"/>
    <p1510:client id="{8BDA8286-ABF9-455E-92B6-822DD2D54F24}" v="363" dt="2021-06-02T23:33:01.816"/>
    <p1510:client id="{988D2265-4B4A-D9DD-55B3-4738B025B4A1}" v="235" dt="2021-07-06T02:55:57.316"/>
    <p1510:client id="{B97A3ED7-EE4A-5CC1-A41D-E85CFB4F2B38}" v="388" dt="2021-06-01T02:31:37.218"/>
    <p1510:client id="{C9F5174C-5619-5E50-BF05-0D84B8F86598}" v="516" dt="2021-06-10T00:06:46.122"/>
    <p1510:client id="{D3BA5852-7B66-A859-35DA-1A7F22D39787}" v="441" dt="2021-06-09T01:12:33.081"/>
    <p1510:client id="{EE33AF41-30E7-9FB3-CC2C-421B72023142}" v="357" dt="2021-06-16T01:15:1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Morris" userId="S::morrisj70800@masseyhigh.school.nz::4fab9e21-29a7-4d03-b4c0-6c8a112c783d" providerId="AD" clId="Web-{D3BA5852-7B66-A859-35DA-1A7F22D39787}"/>
    <pc:docChg chg="addSld modSld">
      <pc:chgData name="Jonny Morris" userId="S::morrisj70800@masseyhigh.school.nz::4fab9e21-29a7-4d03-b4c0-6c8a112c783d" providerId="AD" clId="Web-{D3BA5852-7B66-A859-35DA-1A7F22D39787}" dt="2021-06-09T01:12:33.081" v="234" actId="20577"/>
      <pc:docMkLst>
        <pc:docMk/>
      </pc:docMkLst>
      <pc:sldChg chg="addSp delSp modSp new mod setBg setClrOvrMap">
        <pc:chgData name="Jonny Morris" userId="S::morrisj70800@masseyhigh.school.nz::4fab9e21-29a7-4d03-b4c0-6c8a112c783d" providerId="AD" clId="Web-{D3BA5852-7B66-A859-35DA-1A7F22D39787}" dt="2021-06-09T01:12:33.081" v="234" actId="20577"/>
        <pc:sldMkLst>
          <pc:docMk/>
          <pc:sldMk cId="1564752394" sldId="261"/>
        </pc:sldMkLst>
        <pc:spChg chg="mod or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2" creationId="{A81619B3-50A6-4AE2-A2F1-2C344111BFA3}"/>
          </ac:spMkLst>
        </pc:spChg>
        <pc:spChg chg="del">
          <ac:chgData name="Jonny Morris" userId="S::morrisj70800@masseyhigh.school.nz::4fab9e21-29a7-4d03-b4c0-6c8a112c783d" providerId="AD" clId="Web-{D3BA5852-7B66-A859-35DA-1A7F22D39787}" dt="2021-06-09T00:42:58.419" v="1"/>
          <ac:spMkLst>
            <pc:docMk/>
            <pc:sldMk cId="1564752394" sldId="261"/>
            <ac:spMk id="3" creationId="{11D74DFB-90FC-4934-9B45-EC3E31BFCBE1}"/>
          </ac:spMkLst>
        </pc:spChg>
        <pc:spChg chg="add mod">
          <ac:chgData name="Jonny Morris" userId="S::morrisj70800@masseyhigh.school.nz::4fab9e21-29a7-4d03-b4c0-6c8a112c783d" providerId="AD" clId="Web-{D3BA5852-7B66-A859-35DA-1A7F22D39787}" dt="2021-06-09T01:12:33.081" v="234" actId="20577"/>
          <ac:spMkLst>
            <pc:docMk/>
            <pc:sldMk cId="1564752394" sldId="261"/>
            <ac:spMk id="5" creationId="{F77A086F-6797-4CAF-8296-05DDDA8099AD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5.190" v="146"/>
          <ac:spMkLst>
            <pc:docMk/>
            <pc:sldMk cId="1564752394" sldId="261"/>
            <ac:spMk id="7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57.972" v="148"/>
          <ac:spMkLst>
            <pc:docMk/>
            <pc:sldMk cId="1564752394" sldId="261"/>
            <ac:spMk id="8" creationId="{305265DC-CF6B-4AE8-B3F3-2A7A16374D31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0" creationId="{9AA72BD9-2C5A-4EDC-931F-5AA08EACA0F3}"/>
          </ac:spMkLst>
        </pc:spChg>
        <pc:spChg chg="ad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11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2" creationId="{DD3981AC-7B61-4947-BCF3-F7AA7FA385B9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4" creationId="{55D4142C-5077-457F-A6AD-3FECFDB39685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6" creationId="{7A5F0580-5EE9-419F-96EE-B6529EF6E7D0}"/>
          </ac:spMkLst>
        </pc:spChg>
        <pc:grpChg chg="add del">
          <ac:chgData name="Jonny Morris" userId="S::morrisj70800@masseyhigh.school.nz::4fab9e21-29a7-4d03-b4c0-6c8a112c783d" providerId="AD" clId="Web-{D3BA5852-7B66-A859-35DA-1A7F22D39787}" dt="2021-06-09T00:59:57.972" v="148"/>
          <ac:grpSpMkLst>
            <pc:docMk/>
            <pc:sldMk cId="1564752394" sldId="261"/>
            <ac:grpSpMk id="9" creationId="{37EA779C-87BF-454F-919D-A3DA98FD8A79}"/>
          </ac:grpSpMkLst>
        </pc:grpChg>
        <pc:picChg chg="add mod ord">
          <ac:chgData name="Jonny Morris" userId="S::morrisj70800@masseyhigh.school.nz::4fab9e21-29a7-4d03-b4c0-6c8a112c783d" providerId="AD" clId="Web-{D3BA5852-7B66-A859-35DA-1A7F22D39787}" dt="2021-06-09T00:59:57.987" v="149"/>
          <ac:picMkLst>
            <pc:docMk/>
            <pc:sldMk cId="1564752394" sldId="261"/>
            <ac:picMk id="4" creationId="{95A9B02B-2840-47F5-851E-CE4DC41FA2E8}"/>
          </ac:picMkLst>
        </pc:picChg>
      </pc:sldChg>
    </pc:docChg>
  </pc:docChgLst>
  <pc:docChgLst>
    <pc:chgData name="Jonny Morris" userId="S::morrisj70800@masseyhigh.school.nz::4fab9e21-29a7-4d03-b4c0-6c8a112c783d" providerId="AD" clId="Web-{3312139C-ECA4-D6E5-6EA0-9FAF5992739F}"/>
    <pc:docChg chg="addSld modSld">
      <pc:chgData name="Jonny Morris" userId="S::morrisj70800@masseyhigh.school.nz::4fab9e21-29a7-4d03-b4c0-6c8a112c783d" providerId="AD" clId="Web-{3312139C-ECA4-D6E5-6EA0-9FAF5992739F}" dt="2021-06-15T02:10:40.639" v="39" actId="14100"/>
      <pc:docMkLst>
        <pc:docMk/>
      </pc:docMkLst>
      <pc:sldChg chg="addSp delSp modSp">
        <pc:chgData name="Jonny Morris" userId="S::morrisj70800@masseyhigh.school.nz::4fab9e21-29a7-4d03-b4c0-6c8a112c783d" providerId="AD" clId="Web-{3312139C-ECA4-D6E5-6EA0-9FAF5992739F}" dt="2021-06-15T02:08:00.534" v="1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3312139C-ECA4-D6E5-6EA0-9FAF5992739F}" dt="2021-06-15T02:07:55.206" v="12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Jonny Morris" userId="S::morrisj70800@masseyhigh.school.nz::4fab9e21-29a7-4d03-b4c0-6c8a112c783d" providerId="AD" clId="Web-{3312139C-ECA4-D6E5-6EA0-9FAF5992739F}" dt="2021-06-15T02:08:00.534" v="17"/>
          <ac:picMkLst>
            <pc:docMk/>
            <pc:sldMk cId="109857222" sldId="256"/>
            <ac:picMk id="4" creationId="{6D1D8967-C6E2-4034-BB3C-C8B3C41033E7}"/>
          </ac:picMkLst>
        </pc:picChg>
      </pc:sldChg>
      <pc:sldChg chg="addSp delSp modSp new">
        <pc:chgData name="Jonny Morris" userId="S::morrisj70800@masseyhigh.school.nz::4fab9e21-29a7-4d03-b4c0-6c8a112c783d" providerId="AD" clId="Web-{3312139C-ECA4-D6E5-6EA0-9FAF5992739F}" dt="2021-06-15T02:10:40.639" v="39" actId="14100"/>
        <pc:sldMkLst>
          <pc:docMk/>
          <pc:sldMk cId="3210139407" sldId="263"/>
        </pc:sldMkLst>
        <pc:spChg chg="mod">
          <ac:chgData name="Jonny Morris" userId="S::morrisj70800@masseyhigh.school.nz::4fab9e21-29a7-4d03-b4c0-6c8a112c783d" providerId="AD" clId="Web-{3312139C-ECA4-D6E5-6EA0-9FAF5992739F}" dt="2021-06-15T02:08:23.942" v="34" actId="20577"/>
          <ac:spMkLst>
            <pc:docMk/>
            <pc:sldMk cId="3210139407" sldId="263"/>
            <ac:spMk id="2" creationId="{A1F03816-608E-4768-91BC-5675075A7D2E}"/>
          </ac:spMkLst>
        </pc:spChg>
        <pc:spChg chg="del">
          <ac:chgData name="Jonny Morris" userId="S::morrisj70800@masseyhigh.school.nz::4fab9e21-29a7-4d03-b4c0-6c8a112c783d" providerId="AD" clId="Web-{3312139C-ECA4-D6E5-6EA0-9FAF5992739F}" dt="2021-06-15T02:08:09.363" v="19"/>
          <ac:spMkLst>
            <pc:docMk/>
            <pc:sldMk cId="3210139407" sldId="263"/>
            <ac:spMk id="3" creationId="{051DA18D-7A50-4959-92AF-556161888C20}"/>
          </ac:spMkLst>
        </pc:spChg>
        <pc:spChg chg="add mod">
          <ac:chgData name="Jonny Morris" userId="S::morrisj70800@masseyhigh.school.nz::4fab9e21-29a7-4d03-b4c0-6c8a112c783d" providerId="AD" clId="Web-{3312139C-ECA4-D6E5-6EA0-9FAF5992739F}" dt="2021-06-15T02:10:40.639" v="39" actId="14100"/>
          <ac:spMkLst>
            <pc:docMk/>
            <pc:sldMk cId="3210139407" sldId="263"/>
            <ac:spMk id="5" creationId="{ED8DD957-DAE6-4C20-809E-897DC17E1B0F}"/>
          </ac:spMkLst>
        </pc:spChg>
        <pc:picChg chg="add mod ord">
          <ac:chgData name="Jonny Morris" userId="S::morrisj70800@masseyhigh.school.nz::4fab9e21-29a7-4d03-b4c0-6c8a112c783d" providerId="AD" clId="Web-{3312139C-ECA4-D6E5-6EA0-9FAF5992739F}" dt="2021-06-15T02:08:29.193" v="35" actId="1076"/>
          <ac:picMkLst>
            <pc:docMk/>
            <pc:sldMk cId="3210139407" sldId="263"/>
            <ac:picMk id="4" creationId="{BBCB68B3-086F-4AC7-9B28-0F9C2FFC13BC}"/>
          </ac:picMkLst>
        </pc:picChg>
      </pc:sldChg>
    </pc:docChg>
  </pc:docChgLst>
  <pc:docChgLst>
    <pc:chgData name="Jonny Morris" userId="S::morrisj70800@masseyhigh.school.nz::4fab9e21-29a7-4d03-b4c0-6c8a112c783d" providerId="AD" clId="Web-{019C6E3F-A324-5B4C-50AB-15D7FB2CFC33}"/>
    <pc:docChg chg="addSld delSld modSld">
      <pc:chgData name="Jonny Morris" userId="S::morrisj70800@masseyhigh.school.nz::4fab9e21-29a7-4d03-b4c0-6c8a112c783d" providerId="AD" clId="Web-{019C6E3F-A324-5B4C-50AB-15D7FB2CFC33}" dt="2021-06-15T02:11:27.852" v="3" actId="1076"/>
      <pc:docMkLst>
        <pc:docMk/>
      </pc:docMkLst>
      <pc:sldChg chg="del">
        <pc:chgData name="Jonny Morris" userId="S::morrisj70800@masseyhigh.school.nz::4fab9e21-29a7-4d03-b4c0-6c8a112c783d" providerId="AD" clId="Web-{019C6E3F-A324-5B4C-50AB-15D7FB2CFC33}" dt="2021-06-15T02:11:07.086" v="0"/>
        <pc:sldMkLst>
          <pc:docMk/>
          <pc:sldMk cId="3210139407" sldId="263"/>
        </pc:sldMkLst>
      </pc:sldChg>
      <pc:sldChg chg="addSp delSp modSp new">
        <pc:chgData name="Jonny Morris" userId="S::morrisj70800@masseyhigh.school.nz::4fab9e21-29a7-4d03-b4c0-6c8a112c783d" providerId="AD" clId="Web-{019C6E3F-A324-5B4C-50AB-15D7FB2CFC33}" dt="2021-06-15T02:11:27.852" v="3" actId="1076"/>
        <pc:sldMkLst>
          <pc:docMk/>
          <pc:sldMk cId="3634938810" sldId="263"/>
        </pc:sldMkLst>
        <pc:spChg chg="del">
          <ac:chgData name="Jonny Morris" userId="S::morrisj70800@masseyhigh.school.nz::4fab9e21-29a7-4d03-b4c0-6c8a112c783d" providerId="AD" clId="Web-{019C6E3F-A324-5B4C-50AB-15D7FB2CFC33}" dt="2021-06-15T02:11:25.289" v="2"/>
          <ac:spMkLst>
            <pc:docMk/>
            <pc:sldMk cId="3634938810" sldId="263"/>
            <ac:spMk id="3" creationId="{D57E317C-7A47-42AD-A180-662A2A194464}"/>
          </ac:spMkLst>
        </pc:spChg>
        <pc:picChg chg="add mod ord">
          <ac:chgData name="Jonny Morris" userId="S::morrisj70800@masseyhigh.school.nz::4fab9e21-29a7-4d03-b4c0-6c8a112c783d" providerId="AD" clId="Web-{019C6E3F-A324-5B4C-50AB-15D7FB2CFC33}" dt="2021-06-15T02:11:27.852" v="3" actId="1076"/>
          <ac:picMkLst>
            <pc:docMk/>
            <pc:sldMk cId="3634938810" sldId="263"/>
            <ac:picMk id="4" creationId="{7B754C1B-604C-427F-A868-FECC41A85331}"/>
          </ac:picMkLst>
        </pc:picChg>
      </pc:sldChg>
    </pc:docChg>
  </pc:docChgLst>
  <pc:docChgLst>
    <pc:chgData name="Jonny Morris" userId="S::morrisj70800@masseyhigh.school.nz::4fab9e21-29a7-4d03-b4c0-6c8a112c783d" providerId="AD" clId="Web-{61852D5F-CC47-4EF3-8523-0D8470090199}"/>
    <pc:docChg chg="addSld modSld">
      <pc:chgData name="Jonny Morris" userId="S::morrisj70800@masseyhigh.school.nz::4fab9e21-29a7-4d03-b4c0-6c8a112c783d" providerId="AD" clId="Web-{61852D5F-CC47-4EF3-8523-0D8470090199}" dt="2021-05-27T22:48:16.206" v="16" actId="20577"/>
      <pc:docMkLst>
        <pc:docMk/>
      </pc:docMkLst>
      <pc:sldChg chg="modSp">
        <pc:chgData name="Jonny Morris" userId="S::morrisj70800@masseyhigh.school.nz::4fab9e21-29a7-4d03-b4c0-6c8a112c783d" providerId="AD" clId="Web-{61852D5F-CC47-4EF3-8523-0D8470090199}" dt="2021-05-27T22:43:03.745" v="0" actId="1076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61852D5F-CC47-4EF3-8523-0D8470090199}" dt="2021-05-27T22:43:03.745" v="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6.206" v="16" actId="20577"/>
        <pc:sldMkLst>
          <pc:docMk/>
          <pc:sldMk cId="358461426" sldId="257"/>
        </pc:sldMkLst>
        <pc:spChg chg="mod">
          <ac:chgData name="Jonny Morris" userId="S::morrisj70800@masseyhigh.school.nz::4fab9e21-29a7-4d03-b4c0-6c8a112c783d" providerId="AD" clId="Web-{61852D5F-CC47-4EF3-8523-0D8470090199}" dt="2021-05-27T22:48:16.206" v="16" actId="20577"/>
          <ac:spMkLst>
            <pc:docMk/>
            <pc:sldMk cId="358461426" sldId="257"/>
            <ac:spMk id="2" creationId="{4AA7760E-DDE6-43AD-B768-5AF8FC14ECF5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4:00.074" v="5"/>
          <ac:spMkLst>
            <pc:docMk/>
            <pc:sldMk cId="358461426" sldId="257"/>
            <ac:spMk id="3" creationId="{D8C59009-2A6A-4F56-A1D2-A2B19FFCCCED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4:00.074" v="5"/>
          <ac:picMkLst>
            <pc:docMk/>
            <pc:sldMk cId="358461426" sldId="257"/>
            <ac:picMk id="4" creationId="{D274BBA2-E442-450E-8D18-87D3DBB0D22E}"/>
          </ac:picMkLst>
        </pc:pic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0.550" v="14" actId="20577"/>
        <pc:sldMkLst>
          <pc:docMk/>
          <pc:sldMk cId="2720713569" sldId="258"/>
        </pc:sldMkLst>
        <pc:spChg chg="mod">
          <ac:chgData name="Jonny Morris" userId="S::morrisj70800@masseyhigh.school.nz::4fab9e21-29a7-4d03-b4c0-6c8a112c783d" providerId="AD" clId="Web-{61852D5F-CC47-4EF3-8523-0D8470090199}" dt="2021-05-27T22:48:10.550" v="14" actId="20577"/>
          <ac:spMkLst>
            <pc:docMk/>
            <pc:sldMk cId="2720713569" sldId="258"/>
            <ac:spMk id="2" creationId="{92EE7463-1C1B-4BDE-94BB-493F7281A42D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5:14.639" v="6"/>
          <ac:spMkLst>
            <pc:docMk/>
            <pc:sldMk cId="2720713569" sldId="258"/>
            <ac:spMk id="3" creationId="{CD403E76-3547-4C2A-A26C-57E96749ADF9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5:14.639" v="6"/>
          <ac:picMkLst>
            <pc:docMk/>
            <pc:sldMk cId="2720713569" sldId="258"/>
            <ac:picMk id="4" creationId="{770B29DB-722F-42EE-BD98-08A6A58798B3}"/>
          </ac:picMkLst>
        </pc:picChg>
      </pc:sldChg>
      <pc:sldChg chg="new">
        <pc:chgData name="Jonny Morris" userId="S::morrisj70800@masseyhigh.school.nz::4fab9e21-29a7-4d03-b4c0-6c8a112c783d" providerId="AD" clId="Web-{61852D5F-CC47-4EF3-8523-0D8470090199}" dt="2021-05-27T22:43:29.355" v="3"/>
        <pc:sldMkLst>
          <pc:docMk/>
          <pc:sldMk cId="1121134679" sldId="259"/>
        </pc:sldMkLst>
      </pc:sldChg>
      <pc:sldChg chg="new">
        <pc:chgData name="Jonny Morris" userId="S::morrisj70800@masseyhigh.school.nz::4fab9e21-29a7-4d03-b4c0-6c8a112c783d" providerId="AD" clId="Web-{61852D5F-CC47-4EF3-8523-0D8470090199}" dt="2021-05-27T22:43:31.902" v="4"/>
        <pc:sldMkLst>
          <pc:docMk/>
          <pc:sldMk cId="4213354389" sldId="260"/>
        </pc:sldMkLst>
      </pc:sldChg>
    </pc:docChg>
  </pc:docChgLst>
  <pc:docChgLst>
    <pc:chgData name="Jonny Morris" userId="S::morrisj70800@masseyhigh.school.nz::4fab9e21-29a7-4d03-b4c0-6c8a112c783d" providerId="AD" clId="Web-{988D2265-4B4A-D9DD-55B3-4738B025B4A1}"/>
    <pc:docChg chg="addSld modSld">
      <pc:chgData name="Jonny Morris" userId="S::morrisj70800@masseyhigh.school.nz::4fab9e21-29a7-4d03-b4c0-6c8a112c783d" providerId="AD" clId="Web-{988D2265-4B4A-D9DD-55B3-4738B025B4A1}" dt="2021-07-06T02:55:57.316" v="122" actId="20577"/>
      <pc:docMkLst>
        <pc:docMk/>
      </pc:docMkLst>
      <pc:sldChg chg="addSp delSp modSp new">
        <pc:chgData name="Jonny Morris" userId="S::morrisj70800@masseyhigh.school.nz::4fab9e21-29a7-4d03-b4c0-6c8a112c783d" providerId="AD" clId="Web-{988D2265-4B4A-D9DD-55B3-4738B025B4A1}" dt="2021-07-06T02:55:57.316" v="122" actId="20577"/>
        <pc:sldMkLst>
          <pc:docMk/>
          <pc:sldMk cId="1488023128" sldId="266"/>
        </pc:sldMkLst>
        <pc:spChg chg="mod">
          <ac:chgData name="Jonny Morris" userId="S::morrisj70800@masseyhigh.school.nz::4fab9e21-29a7-4d03-b4c0-6c8a112c783d" providerId="AD" clId="Web-{988D2265-4B4A-D9DD-55B3-4738B025B4A1}" dt="2021-07-06T02:45:41.363" v="8" actId="20577"/>
          <ac:spMkLst>
            <pc:docMk/>
            <pc:sldMk cId="1488023128" sldId="266"/>
            <ac:spMk id="2" creationId="{B44827F1-0ACB-45EB-8481-23D426022B3B}"/>
          </ac:spMkLst>
        </pc:spChg>
        <pc:spChg chg="del">
          <ac:chgData name="Jonny Morris" userId="S::morrisj70800@masseyhigh.school.nz::4fab9e21-29a7-4d03-b4c0-6c8a112c783d" providerId="AD" clId="Web-{988D2265-4B4A-D9DD-55B3-4738B025B4A1}" dt="2021-07-06T02:45:43.597" v="9"/>
          <ac:spMkLst>
            <pc:docMk/>
            <pc:sldMk cId="1488023128" sldId="266"/>
            <ac:spMk id="3" creationId="{2F0A10E7-3527-4CC4-A6BD-7503A2BFB7CD}"/>
          </ac:spMkLst>
        </pc:spChg>
        <pc:spChg chg="add mod">
          <ac:chgData name="Jonny Morris" userId="S::morrisj70800@masseyhigh.school.nz::4fab9e21-29a7-4d03-b4c0-6c8a112c783d" providerId="AD" clId="Web-{988D2265-4B4A-D9DD-55B3-4738B025B4A1}" dt="2021-07-06T02:55:57.316" v="122" actId="20577"/>
          <ac:spMkLst>
            <pc:docMk/>
            <pc:sldMk cId="1488023128" sldId="266"/>
            <ac:spMk id="5" creationId="{A1ECA617-BBD3-4FC1-B266-8D45DC4EF5DC}"/>
          </ac:spMkLst>
        </pc:spChg>
        <pc:picChg chg="add mod ord">
          <ac:chgData name="Jonny Morris" userId="S::morrisj70800@masseyhigh.school.nz::4fab9e21-29a7-4d03-b4c0-6c8a112c783d" providerId="AD" clId="Web-{988D2265-4B4A-D9DD-55B3-4738B025B4A1}" dt="2021-07-06T02:45:47.097" v="10" actId="1076"/>
          <ac:picMkLst>
            <pc:docMk/>
            <pc:sldMk cId="1488023128" sldId="266"/>
            <ac:picMk id="4" creationId="{B76247F6-E9E4-430F-AC50-9019A895D23C}"/>
          </ac:picMkLst>
        </pc:picChg>
      </pc:sldChg>
    </pc:docChg>
  </pc:docChgLst>
  <pc:docChgLst>
    <pc:chgData name="Jonny Morris" userId="S::morrisj70800@masseyhigh.school.nz::4fab9e21-29a7-4d03-b4c0-6c8a112c783d" providerId="AD" clId="Web-{C9F5174C-5619-5E50-BF05-0D84B8F86598}"/>
    <pc:docChg chg="addSld modSld">
      <pc:chgData name="Jonny Morris" userId="S::morrisj70800@masseyhigh.school.nz::4fab9e21-29a7-4d03-b4c0-6c8a112c783d" providerId="AD" clId="Web-{C9F5174C-5619-5E50-BF05-0D84B8F86598}" dt="2021-06-10T00:06:44.466" v="251" actId="20577"/>
      <pc:docMkLst>
        <pc:docMk/>
      </pc:docMkLst>
      <pc:sldChg chg="addSp delSp modSp new">
        <pc:chgData name="Jonny Morris" userId="S::morrisj70800@masseyhigh.school.nz::4fab9e21-29a7-4d03-b4c0-6c8a112c783d" providerId="AD" clId="Web-{C9F5174C-5619-5E50-BF05-0D84B8F86598}" dt="2021-06-10T00:06:44.466" v="251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C9F5174C-5619-5E50-BF05-0D84B8F86598}" dt="2021-06-10T00:04:38.541" v="19" actId="20577"/>
          <ac:spMkLst>
            <pc:docMk/>
            <pc:sldMk cId="2917113191" sldId="262"/>
            <ac:spMk id="2" creationId="{5AE28010-B0EF-44DA-8BCD-4527C8D1D059}"/>
          </ac:spMkLst>
        </pc:spChg>
        <pc:spChg chg="del">
          <ac:chgData name="Jonny Morris" userId="S::morrisj70800@masseyhigh.school.nz::4fab9e21-29a7-4d03-b4c0-6c8a112c783d" providerId="AD" clId="Web-{C9F5174C-5619-5E50-BF05-0D84B8F86598}" dt="2021-06-10T00:04:40.900" v="20"/>
          <ac:spMkLst>
            <pc:docMk/>
            <pc:sldMk cId="2917113191" sldId="262"/>
            <ac:spMk id="3" creationId="{E7D04A62-9223-4F4D-B02C-FF5C63AE999B}"/>
          </ac:spMkLst>
        </pc:spChg>
        <pc:spChg chg="add mod">
          <ac:chgData name="Jonny Morris" userId="S::morrisj70800@masseyhigh.school.nz::4fab9e21-29a7-4d03-b4c0-6c8a112c783d" providerId="AD" clId="Web-{C9F5174C-5619-5E50-BF05-0D84B8F86598}" dt="2021-06-10T00:06:44.466" v="251" actId="20577"/>
          <ac:spMkLst>
            <pc:docMk/>
            <pc:sldMk cId="2917113191" sldId="262"/>
            <ac:spMk id="5" creationId="{9E912266-C109-4D55-9601-8A9EE4EE52B5}"/>
          </ac:spMkLst>
        </pc:spChg>
        <pc:picChg chg="add mod ord">
          <ac:chgData name="Jonny Morris" userId="S::morrisj70800@masseyhigh.school.nz::4fab9e21-29a7-4d03-b4c0-6c8a112c783d" providerId="AD" clId="Web-{C9F5174C-5619-5E50-BF05-0D84B8F86598}" dt="2021-06-10T00:04:44.416" v="22" actId="1076"/>
          <ac:picMkLst>
            <pc:docMk/>
            <pc:sldMk cId="2917113191" sldId="262"/>
            <ac:picMk id="4" creationId="{A23B8DD8-2A29-4176-AF99-EF02CE8EBC35}"/>
          </ac:picMkLst>
        </pc:picChg>
      </pc:sldChg>
    </pc:docChg>
  </pc:docChgLst>
  <pc:docChgLst>
    <pc:chgData clId="Web-{EE33AF41-30E7-9FB3-CC2C-421B72023142}"/>
    <pc:docChg chg="modSld">
      <pc:chgData name="" userId="" providerId="" clId="Web-{EE33AF41-30E7-9FB3-CC2C-421B72023142}" dt="2021-06-16T00:31:18.610" v="1" actId="20577"/>
      <pc:docMkLst>
        <pc:docMk/>
      </pc:docMkLst>
      <pc:sldChg chg="modSp">
        <pc:chgData name="" userId="" providerId="" clId="Web-{EE33AF41-30E7-9FB3-CC2C-421B72023142}" dt="2021-06-16T00:31:18.610" v="1" actId="20577"/>
        <pc:sldMkLst>
          <pc:docMk/>
          <pc:sldMk cId="109857222" sldId="256"/>
        </pc:sldMkLst>
        <pc:spChg chg="mod">
          <ac:chgData name="" userId="" providerId="" clId="Web-{EE33AF41-30E7-9FB3-CC2C-421B72023142}" dt="2021-06-16T00:31:18.61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onny Morris" userId="S::morrisj70800@masseyhigh.school.nz::4fab9e21-29a7-4d03-b4c0-6c8a112c783d" providerId="AD" clId="Web-{8BDA8286-ABF9-455E-92B6-822DD2D54F24}"/>
    <pc:docChg chg="modSld">
      <pc:chgData name="Jonny Morris" userId="S::morrisj70800@masseyhigh.school.nz::4fab9e21-29a7-4d03-b4c0-6c8a112c783d" providerId="AD" clId="Web-{8BDA8286-ABF9-455E-92B6-822DD2D54F24}" dt="2021-06-02T23:33:01.816" v="185" actId="14100"/>
      <pc:docMkLst>
        <pc:docMk/>
      </pc:docMkLst>
      <pc:sldChg chg="addSp modSp">
        <pc:chgData name="Jonny Morris" userId="S::morrisj70800@masseyhigh.school.nz::4fab9e21-29a7-4d03-b4c0-6c8a112c783d" providerId="AD" clId="Web-{8BDA8286-ABF9-455E-92B6-822DD2D54F24}" dt="2021-06-02T23:33:01.816" v="185" actId="14100"/>
        <pc:sldMkLst>
          <pc:docMk/>
          <pc:sldMk cId="358461426" sldId="257"/>
        </pc:sldMkLst>
        <pc:spChg chg="add mod">
          <ac:chgData name="Jonny Morris" userId="S::morrisj70800@masseyhigh.school.nz::4fab9e21-29a7-4d03-b4c0-6c8a112c783d" providerId="AD" clId="Web-{8BDA8286-ABF9-455E-92B6-822DD2D54F24}" dt="2021-06-02T23:33:01.816" v="185" actId="14100"/>
          <ac:spMkLst>
            <pc:docMk/>
            <pc:sldMk cId="358461426" sldId="257"/>
            <ac:spMk id="3" creationId="{3AA76EDA-873B-4C95-9ED7-4CD3ABC97401}"/>
          </ac:spMkLst>
        </pc:spChg>
      </pc:sldChg>
      <pc:sldChg chg="addSp modSp">
        <pc:chgData name="Jonny Morris" userId="S::morrisj70800@masseyhigh.school.nz::4fab9e21-29a7-4d03-b4c0-6c8a112c783d" providerId="AD" clId="Web-{8BDA8286-ABF9-455E-92B6-822DD2D54F24}" dt="2021-06-02T23:32:14.187" v="182" actId="20577"/>
        <pc:sldMkLst>
          <pc:docMk/>
          <pc:sldMk cId="2720713569" sldId="258"/>
        </pc:sldMkLst>
        <pc:spChg chg="add mod">
          <ac:chgData name="Jonny Morris" userId="S::morrisj70800@masseyhigh.school.nz::4fab9e21-29a7-4d03-b4c0-6c8a112c783d" providerId="AD" clId="Web-{8BDA8286-ABF9-455E-92B6-822DD2D54F24}" dt="2021-06-02T23:32:14.187" v="182" actId="20577"/>
          <ac:spMkLst>
            <pc:docMk/>
            <pc:sldMk cId="2720713569" sldId="258"/>
            <ac:spMk id="3" creationId="{5D4E9E55-94C1-4FD3-A80E-D9AB284B8D0E}"/>
          </ac:spMkLst>
        </pc:spChg>
      </pc:sldChg>
      <pc:sldChg chg="modSp">
        <pc:chgData name="Jonny Morris" userId="S::morrisj70800@masseyhigh.school.nz::4fab9e21-29a7-4d03-b4c0-6c8a112c783d" providerId="AD" clId="Web-{8BDA8286-ABF9-455E-92B6-822DD2D54F24}" dt="2021-06-02T23:28:21.230" v="4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BDA8286-ABF9-455E-92B6-822DD2D54F24}" dt="2021-06-02T23:28:21.230" v="4" actId="20577"/>
          <ac:spMkLst>
            <pc:docMk/>
            <pc:sldMk cId="1121134679" sldId="259"/>
            <ac:spMk id="2" creationId="{588E3780-8974-43B7-B56C-88962D87DE18}"/>
          </ac:spMkLst>
        </pc:spChg>
      </pc:sldChg>
    </pc:docChg>
  </pc:docChgLst>
  <pc:docChgLst>
    <pc:chgData name="Jonny Morris" userId="S::morrisj70800@masseyhigh.school.nz::4fab9e21-29a7-4d03-b4c0-6c8a112c783d" providerId="AD" clId="Web-{204B783E-ECB2-56F8-CC10-5A491FD05934}"/>
    <pc:docChg chg="modSld">
      <pc:chgData name="Jonny Morris" userId="S::morrisj70800@masseyhigh.school.nz::4fab9e21-29a7-4d03-b4c0-6c8a112c783d" providerId="AD" clId="Web-{204B783E-ECB2-56F8-CC10-5A491FD05934}" dt="2021-07-08T00:02:58.450" v="0" actId="20577"/>
      <pc:docMkLst>
        <pc:docMk/>
      </pc:docMkLst>
      <pc:sldChg chg="modSp">
        <pc:chgData name="Jonny Morris" userId="S::morrisj70800@masseyhigh.school.nz::4fab9e21-29a7-4d03-b4c0-6c8a112c783d" providerId="AD" clId="Web-{204B783E-ECB2-56F8-CC10-5A491FD05934}" dt="2021-07-08T00:02:58.450" v="0" actId="20577"/>
        <pc:sldMkLst>
          <pc:docMk/>
          <pc:sldMk cId="4269907770" sldId="267"/>
        </pc:sldMkLst>
        <pc:spChg chg="mod">
          <ac:chgData name="Jonny Morris" userId="S::morrisj70800@masseyhigh.school.nz::4fab9e21-29a7-4d03-b4c0-6c8a112c783d" providerId="AD" clId="Web-{204B783E-ECB2-56F8-CC10-5A491FD05934}" dt="2021-07-08T00:02:58.450" v="0" actId="20577"/>
          <ac:spMkLst>
            <pc:docMk/>
            <pc:sldMk cId="4269907770" sldId="267"/>
            <ac:spMk id="12" creationId="{73C65C4E-D475-417F-BF9A-4B4476C9B196}"/>
          </ac:spMkLst>
        </pc:spChg>
      </pc:sldChg>
    </pc:docChg>
  </pc:docChgLst>
  <pc:docChgLst>
    <pc:chgData name="Jonny Morris" userId="S::morrisj70800@masseyhigh.school.nz::4fab9e21-29a7-4d03-b4c0-6c8a112c783d" providerId="AD" clId="Web-{EE33AF41-30E7-9FB3-CC2C-421B72023142}"/>
    <pc:docChg chg="addSld modSld sldOrd">
      <pc:chgData name="Jonny Morris" userId="S::morrisj70800@masseyhigh.school.nz::4fab9e21-29a7-4d03-b4c0-6c8a112c783d" providerId="AD" clId="Web-{EE33AF41-30E7-9FB3-CC2C-421B72023142}" dt="2021-06-16T01:15:50.862" v="196"/>
      <pc:docMkLst>
        <pc:docMk/>
      </pc:docMkLst>
      <pc:sldChg chg="modSp">
        <pc:chgData name="Jonny Morris" userId="S::morrisj70800@masseyhigh.school.nz::4fab9e21-29a7-4d03-b4c0-6c8a112c783d" providerId="AD" clId="Web-{EE33AF41-30E7-9FB3-CC2C-421B72023142}" dt="2021-06-16T00:31:27.922" v="2" actId="2057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EE33AF41-30E7-9FB3-CC2C-421B72023142}" dt="2021-06-16T00:31:27.922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onny Morris" userId="S::morrisj70800@masseyhigh.school.nz::4fab9e21-29a7-4d03-b4c0-6c8a112c783d" providerId="AD" clId="Web-{EE33AF41-30E7-9FB3-CC2C-421B72023142}" dt="2021-06-16T01:15:36.049" v="192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2" creationId="{54EC48D4-B0FC-4660-8894-4F1B722EAFD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5" creationId="{A626E451-29FF-476C-B176-15A181E7FCFB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0" creationId="{73DE2CFE-42F2-48F0-8706-5264E012B10C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5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7" creationId="{CD8B4F24-440B-49E9-B85D-733523DC064B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36.049" v="192"/>
          <ac:picMkLst>
            <pc:docMk/>
            <pc:sldMk cId="4213354389" sldId="260"/>
            <ac:picMk id="4" creationId="{DB2173E9-EC0E-4405-B0D1-1F2CC6B9FFC6}"/>
          </ac:picMkLst>
        </pc:picChg>
      </pc:sldChg>
      <pc:sldChg chg="addSp delSp modSp">
        <pc:chgData name="Jonny Morris" userId="S::morrisj70800@masseyhigh.school.nz::4fab9e21-29a7-4d03-b4c0-6c8a112c783d" providerId="AD" clId="Web-{EE33AF41-30E7-9FB3-CC2C-421B72023142}" dt="2021-06-16T01:15:26.408" v="191"/>
        <pc:sldMkLst>
          <pc:docMk/>
          <pc:sldMk cId="1564752394" sldId="261"/>
        </pc:sldMkLst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2" creationId="{A81619B3-50A6-4AE2-A2F1-2C344111BFA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5" creationId="{F77A086F-6797-4CAF-8296-05DDDA8099AD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1" creationId="{1A95671B-3CC6-4792-9114-B74FAEA224E6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3" creationId="{F13C74B1-5B17-4795-BED0-7140497B445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8" creationId="{D4974D33-8DC5-464E-8C6D-BE58F0669C17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26.408" v="191"/>
          <ac:picMkLst>
            <pc:docMk/>
            <pc:sldMk cId="1564752394" sldId="261"/>
            <ac:picMk id="4" creationId="{95A9B02B-2840-47F5-851E-CE4DC41FA2E8}"/>
          </ac:picMkLst>
        </pc:picChg>
      </pc:sldChg>
      <pc:sldChg chg="addSp modSp mod ord setBg">
        <pc:chgData name="Jonny Morris" userId="S::morrisj70800@masseyhigh.school.nz::4fab9e21-29a7-4d03-b4c0-6c8a112c783d" providerId="AD" clId="Web-{EE33AF41-30E7-9FB3-CC2C-421B72023142}" dt="2021-06-16T01:15:10.236" v="190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EE33AF41-30E7-9FB3-CC2C-421B72023142}" dt="2021-06-16T01:13:05.826" v="188" actId="20577"/>
          <ac:spMkLst>
            <pc:docMk/>
            <pc:sldMk cId="2917113191" sldId="262"/>
            <ac:spMk id="2" creationId="{5AE28010-B0EF-44DA-8BCD-4527C8D1D059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10.236" v="190" actId="20577"/>
          <ac:spMkLst>
            <pc:docMk/>
            <pc:sldMk cId="2917113191" sldId="262"/>
            <ac:spMk id="5" creationId="{9E912266-C109-4D55-9601-8A9EE4EE52B5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2" creationId="{CD8B4F24-440B-49E9-B85D-733523DC064B}"/>
          </ac:spMkLst>
        </pc:spChg>
        <pc:picChg chg="mod ord">
          <ac:chgData name="Jonny Morris" userId="S::morrisj70800@masseyhigh.school.nz::4fab9e21-29a7-4d03-b4c0-6c8a112c783d" providerId="AD" clId="Web-{EE33AF41-30E7-9FB3-CC2C-421B72023142}" dt="2021-06-16T01:12:43.060" v="186"/>
          <ac:picMkLst>
            <pc:docMk/>
            <pc:sldMk cId="2917113191" sldId="262"/>
            <ac:picMk id="4" creationId="{A23B8DD8-2A29-4176-AF99-EF02CE8EBC35}"/>
          </ac:picMkLst>
        </pc:picChg>
      </pc:sldChg>
      <pc:sldChg chg="addSp delSp modSp mod setBg">
        <pc:chgData name="Jonny Morris" userId="S::morrisj70800@masseyhigh.school.nz::4fab9e21-29a7-4d03-b4c0-6c8a112c783d" providerId="AD" clId="Web-{EE33AF41-30E7-9FB3-CC2C-421B72023142}" dt="2021-06-16T01:15:43.768" v="195"/>
        <pc:sldMkLst>
          <pc:docMk/>
          <pc:sldMk cId="3634938810" sldId="263"/>
        </pc:sldMkLst>
        <pc:spChg chg="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2" creationId="{40E80544-C795-410D-ACBE-5B39F33D5CE0}"/>
          </ac:spMkLst>
        </pc:spChg>
        <pc:spChg chg="add del mod">
          <ac:chgData name="Jonny Morris" userId="S::morrisj70800@masseyhigh.school.nz::4fab9e21-29a7-4d03-b4c0-6c8a112c783d" providerId="AD" clId="Web-{EE33AF41-30E7-9FB3-CC2C-421B72023142}" dt="2021-06-16T00:34:13.176" v="4"/>
          <ac:spMkLst>
            <pc:docMk/>
            <pc:sldMk cId="3634938810" sldId="263"/>
            <ac:spMk id="5" creationId="{4FF788E9-73E2-47BE-8F31-A7012EC688A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7" creationId="{575A2884-D3F4-4F04-843C-A1781ED6E8D0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4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5" creationId="{CD8B4F24-440B-49E9-B85D-733523DC064B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7" creationId="{F13C74B1-5B17-4795-BED0-7140497B445A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9" creationId="{D4974D33-8DC5-464E-8C6D-BE58F0669C17}"/>
          </ac:spMkLst>
        </pc:spChg>
        <pc:picChg chg="del">
          <ac:chgData name="Jonny Morris" userId="S::morrisj70800@masseyhigh.school.nz::4fab9e21-29a7-4d03-b4c0-6c8a112c783d" providerId="AD" clId="Web-{EE33AF41-30E7-9FB3-CC2C-421B72023142}" dt="2021-06-16T00:34:11.629" v="3"/>
          <ac:picMkLst>
            <pc:docMk/>
            <pc:sldMk cId="3634938810" sldId="263"/>
            <ac:picMk id="4" creationId="{7B754C1B-604C-427F-A868-FECC41A85331}"/>
          </ac:picMkLst>
        </pc:picChg>
        <pc:picChg chg="add mod ord">
          <ac:chgData name="Jonny Morris" userId="S::morrisj70800@masseyhigh.school.nz::4fab9e21-29a7-4d03-b4c0-6c8a112c783d" providerId="AD" clId="Web-{EE33AF41-30E7-9FB3-CC2C-421B72023142}" dt="2021-06-16T01:15:43.768" v="195"/>
          <ac:picMkLst>
            <pc:docMk/>
            <pc:sldMk cId="3634938810" sldId="263"/>
            <ac:picMk id="6" creationId="{7D7F0479-26D5-4D36-A1D1-4F626F1FAC68}"/>
          </ac:picMkLst>
        </pc:picChg>
        <pc:cxnChg chg="add del">
          <ac:chgData name="Jonny Morris" userId="S::morrisj70800@masseyhigh.school.nz::4fab9e21-29a7-4d03-b4c0-6c8a112c783d" providerId="AD" clId="Web-{EE33AF41-30E7-9FB3-CC2C-421B72023142}" dt="2021-06-16T01:15:43.768" v="195"/>
          <ac:cxnSpMkLst>
            <pc:docMk/>
            <pc:sldMk cId="3634938810" sldId="263"/>
            <ac:cxnSpMk id="12" creationId="{A7F400EE-A8A5-48AF-B4D6-291B52C6F0B0}"/>
          </ac:cxnSpMkLst>
        </pc:cxnChg>
      </pc:sldChg>
      <pc:sldChg chg="addSp delSp modSp new mod setBg">
        <pc:chgData name="Jonny Morris" userId="S::morrisj70800@masseyhigh.school.nz::4fab9e21-29a7-4d03-b4c0-6c8a112c783d" providerId="AD" clId="Web-{EE33AF41-30E7-9FB3-CC2C-421B72023142}" dt="2021-06-16T01:15:50.862" v="196"/>
        <pc:sldMkLst>
          <pc:docMk/>
          <pc:sldMk cId="1522414602" sldId="264"/>
        </pc:sldMkLst>
        <pc:spChg chg="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" creationId="{3E212635-CADE-43BF-A371-49E22896C9EE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0:48:32.119" v="112"/>
          <ac:spMkLst>
            <pc:docMk/>
            <pc:sldMk cId="1522414602" sldId="264"/>
            <ac:spMk id="3" creationId="{01101CFF-D6AB-414A-84A8-8070870A217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5" creationId="{F66156E5-FCA1-407A-AF31-9A6D63AAC414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0" creationId="{C232B152-3720-4D3B-97ED-45CE5483F16F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2" creationId="{11BAB570-FF10-4E96-8A3F-FA9804702B89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4" creationId="{4B9FAFB2-BEB5-4848-8018-BCAD99E2E1A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9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1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EE33AF41-30E7-9FB3-CC2C-421B72023142}" dt="2021-06-16T01:15:50.862" v="196"/>
          <ac:picMkLst>
            <pc:docMk/>
            <pc:sldMk cId="1522414602" sldId="264"/>
            <ac:picMk id="4" creationId="{A702C9A9-F585-45C7-AC23-C1B81B3EF6BA}"/>
          </ac:picMkLst>
        </pc:picChg>
      </pc:sldChg>
      <pc:sldChg chg="modSp new">
        <pc:chgData name="Jonny Morris" userId="S::morrisj70800@masseyhigh.school.nz::4fab9e21-29a7-4d03-b4c0-6c8a112c783d" providerId="AD" clId="Web-{EE33AF41-30E7-9FB3-CC2C-421B72023142}" dt="2021-06-16T01:03:57.876" v="178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EE33AF41-30E7-9FB3-CC2C-421B72023142}" dt="2021-06-16T01:03:57.876" v="178" actId="20577"/>
          <ac:spMkLst>
            <pc:docMk/>
            <pc:sldMk cId="2312846984" sldId="265"/>
            <ac:spMk id="2" creationId="{A8EFE925-DDD6-457F-95FD-557FF9D76A31}"/>
          </ac:spMkLst>
        </pc:spChg>
      </pc:sldChg>
    </pc:docChg>
  </pc:docChgLst>
  <pc:docChgLst>
    <pc:chgData name="Jonny Morris" userId="S::morrisj70800@masseyhigh.school.nz::4fab9e21-29a7-4d03-b4c0-6c8a112c783d" providerId="AD" clId="Web-{1423E2E6-2405-C16D-4FA3-C33C0ADCD3EA}"/>
    <pc:docChg chg="addSld delSld modSld">
      <pc:chgData name="Jonny Morris" userId="S::morrisj70800@masseyhigh.school.nz::4fab9e21-29a7-4d03-b4c0-6c8a112c783d" providerId="AD" clId="Web-{1423E2E6-2405-C16D-4FA3-C33C0ADCD3EA}" dt="2021-07-07T01:30:07.750" v="234" actId="20577"/>
      <pc:docMkLst>
        <pc:docMk/>
      </pc:docMkLst>
      <pc:sldChg chg="addSp modSp mod setBg">
        <pc:chgData name="Jonny Morris" userId="S::morrisj70800@masseyhigh.school.nz::4fab9e21-29a7-4d03-b4c0-6c8a112c783d" providerId="AD" clId="Web-{1423E2E6-2405-C16D-4FA3-C33C0ADCD3EA}" dt="2021-07-07T01:30:07.750" v="234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1423E2E6-2405-C16D-4FA3-C33C0ADCD3EA}" dt="2021-07-07T01:30:07.750" v="234" actId="20577"/>
          <ac:spMkLst>
            <pc:docMk/>
            <pc:sldMk cId="2312846984" sldId="265"/>
            <ac:spMk id="2" creationId="{A8EFE925-DDD6-457F-95FD-557FF9D76A31}"/>
          </ac:spMkLst>
        </pc:spChg>
        <pc:spChg chg="mod ord">
          <ac:chgData name="Jonny Morris" userId="S::morrisj70800@masseyhigh.school.nz::4fab9e21-29a7-4d03-b4c0-6c8a112c783d" providerId="AD" clId="Web-{1423E2E6-2405-C16D-4FA3-C33C0ADCD3EA}" dt="2021-07-07T01:30:01.375" v="233" actId="20577"/>
          <ac:spMkLst>
            <pc:docMk/>
            <pc:sldMk cId="2312846984" sldId="265"/>
            <ac:spMk id="6" creationId="{7E9094E3-54D3-43D0-833A-501068F2A71A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25.295" v="229"/>
          <ac:spMkLst>
            <pc:docMk/>
            <pc:sldMk cId="2312846984" sldId="265"/>
            <ac:spMk id="11" creationId="{352BEC0E-22F8-46D0-9632-375DB541B06C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25.295" v="229"/>
          <ac:spMkLst>
            <pc:docMk/>
            <pc:sldMk cId="2312846984" sldId="265"/>
            <ac:spMk id="13" creationId="{3FCFB1DE-0B7E-48CC-BA90-B2AB0889F9D6}"/>
          </ac:spMkLst>
        </pc:spChg>
        <pc:picChg chg="mod">
          <ac:chgData name="Jonny Morris" userId="S::morrisj70800@masseyhigh.school.nz::4fab9e21-29a7-4d03-b4c0-6c8a112c783d" providerId="AD" clId="Web-{1423E2E6-2405-C16D-4FA3-C33C0ADCD3EA}" dt="2021-07-07T01:28:25.295" v="229"/>
          <ac:picMkLst>
            <pc:docMk/>
            <pc:sldMk cId="2312846984" sldId="265"/>
            <ac:picMk id="4" creationId="{BEBED7A8-7A0C-4446-A3F3-AE0384F69625}"/>
          </ac:picMkLst>
        </pc:picChg>
        <pc:picChg chg="mod">
          <ac:chgData name="Jonny Morris" userId="S::morrisj70800@masseyhigh.school.nz::4fab9e21-29a7-4d03-b4c0-6c8a112c783d" providerId="AD" clId="Web-{1423E2E6-2405-C16D-4FA3-C33C0ADCD3EA}" dt="2021-07-07T01:28:25.295" v="229"/>
          <ac:picMkLst>
            <pc:docMk/>
            <pc:sldMk cId="2312846984" sldId="265"/>
            <ac:picMk id="5" creationId="{E0886A97-00CE-4C24-AC50-FDB95ED3BEB8}"/>
          </ac:picMkLst>
        </pc:picChg>
      </pc:sldChg>
      <pc:sldChg chg="del">
        <pc:chgData name="Jonny Morris" userId="S::morrisj70800@masseyhigh.school.nz::4fab9e21-29a7-4d03-b4c0-6c8a112c783d" providerId="AD" clId="Web-{1423E2E6-2405-C16D-4FA3-C33C0ADCD3EA}" dt="2021-07-07T00:45:45.550" v="0"/>
        <pc:sldMkLst>
          <pc:docMk/>
          <pc:sldMk cId="1488023128" sldId="266"/>
        </pc:sldMkLst>
      </pc:sldChg>
      <pc:sldChg chg="addSp delSp modSp new mod setBg">
        <pc:chgData name="Jonny Morris" userId="S::morrisj70800@masseyhigh.school.nz::4fab9e21-29a7-4d03-b4c0-6c8a112c783d" providerId="AD" clId="Web-{1423E2E6-2405-C16D-4FA3-C33C0ADCD3EA}" dt="2021-07-07T01:28:18.873" v="228"/>
        <pc:sldMkLst>
          <pc:docMk/>
          <pc:sldMk cId="2636441687" sldId="266"/>
        </pc:sldMkLst>
        <pc:spChg chg="mo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2" creationId="{9BC228BC-D5D5-4533-A3DA-8647BEA2F76B}"/>
          </ac:spMkLst>
        </pc:spChg>
        <pc:spChg chg="del">
          <ac:chgData name="Jonny Morris" userId="S::morrisj70800@masseyhigh.school.nz::4fab9e21-29a7-4d03-b4c0-6c8a112c783d" providerId="AD" clId="Web-{1423E2E6-2405-C16D-4FA3-C33C0ADCD3EA}" dt="2021-07-07T00:46:22.863" v="5"/>
          <ac:spMkLst>
            <pc:docMk/>
            <pc:sldMk cId="2636441687" sldId="266"/>
            <ac:spMk id="3" creationId="{4D848CEF-C1C7-4004-BB33-92F4F5B84725}"/>
          </ac:spMkLst>
        </pc:spChg>
        <pc:spChg chg="add mo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5" creationId="{F48F0990-95DB-44BF-A4B9-E6208FB9263C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12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1423E2E6-2405-C16D-4FA3-C33C0ADCD3EA}" dt="2021-07-07T01:28:18.873" v="228"/>
          <ac:picMkLst>
            <pc:docMk/>
            <pc:sldMk cId="2636441687" sldId="266"/>
            <ac:picMk id="4" creationId="{8C8059C0-D46C-4EE3-8A5A-E4AB3BAE9F38}"/>
          </ac:picMkLst>
        </pc:picChg>
      </pc:sldChg>
      <pc:sldChg chg="addSp delSp modSp new">
        <pc:chgData name="Jonny Morris" userId="S::morrisj70800@masseyhigh.school.nz::4fab9e21-29a7-4d03-b4c0-6c8a112c783d" providerId="AD" clId="Web-{1423E2E6-2405-C16D-4FA3-C33C0ADCD3EA}" dt="2021-07-07T01:28:11.076" v="227" actId="20577"/>
        <pc:sldMkLst>
          <pc:docMk/>
          <pc:sldMk cId="4269907770" sldId="267"/>
        </pc:sldMkLst>
        <pc:spChg chg="mod">
          <ac:chgData name="Jonny Morris" userId="S::morrisj70800@masseyhigh.school.nz::4fab9e21-29a7-4d03-b4c0-6c8a112c783d" providerId="AD" clId="Web-{1423E2E6-2405-C16D-4FA3-C33C0ADCD3EA}" dt="2021-07-07T01:24:41.868" v="79" actId="20577"/>
          <ac:spMkLst>
            <pc:docMk/>
            <pc:sldMk cId="4269907770" sldId="267"/>
            <ac:spMk id="2" creationId="{8791E409-6935-493D-8A4B-DDCE0E6E1583}"/>
          </ac:spMkLst>
        </pc:spChg>
        <pc:spChg chg="del">
          <ac:chgData name="Jonny Morris" userId="S::morrisj70800@masseyhigh.school.nz::4fab9e21-29a7-4d03-b4c0-6c8a112c783d" providerId="AD" clId="Web-{1423E2E6-2405-C16D-4FA3-C33C0ADCD3EA}" dt="2021-07-07T01:24:43.259" v="80"/>
          <ac:spMkLst>
            <pc:docMk/>
            <pc:sldMk cId="4269907770" sldId="267"/>
            <ac:spMk id="3" creationId="{D19A3B35-862F-4096-BB70-35208DDA66AB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3.197" v="97"/>
          <ac:spMkLst>
            <pc:docMk/>
            <pc:sldMk cId="4269907770" sldId="267"/>
            <ac:spMk id="5" creationId="{BAC64147-5C51-4090-BA1C-E3850FA01F1A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2.712" v="96"/>
          <ac:spMkLst>
            <pc:docMk/>
            <pc:sldMk cId="4269907770" sldId="267"/>
            <ac:spMk id="6" creationId="{75E74B46-9CAF-4D3A-AAEF-BF73CAC32F76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978" v="95"/>
          <ac:spMkLst>
            <pc:docMk/>
            <pc:sldMk cId="4269907770" sldId="267"/>
            <ac:spMk id="7" creationId="{8E53D55C-388E-4783-B523-205D9E057902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697" v="94"/>
          <ac:spMkLst>
            <pc:docMk/>
            <pc:sldMk cId="4269907770" sldId="267"/>
            <ac:spMk id="8" creationId="{B143676B-9A77-4034-9091-0C1D716B1D24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228" v="93"/>
          <ac:spMkLst>
            <pc:docMk/>
            <pc:sldMk cId="4269907770" sldId="267"/>
            <ac:spMk id="9" creationId="{E6275B4D-E663-473E-BCB1-2FC2124000E5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0.697" v="92"/>
          <ac:spMkLst>
            <pc:docMk/>
            <pc:sldMk cId="4269907770" sldId="267"/>
            <ac:spMk id="10" creationId="{E2B4776C-8E6D-4CC4-8207-9F3220C23531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0.384" v="91"/>
          <ac:spMkLst>
            <pc:docMk/>
            <pc:sldMk cId="4269907770" sldId="267"/>
            <ac:spMk id="11" creationId="{023ED784-A63F-4BB8-824C-ED7720F509BA}"/>
          </ac:spMkLst>
        </pc:spChg>
        <pc:spChg chg="add mod">
          <ac:chgData name="Jonny Morris" userId="S::morrisj70800@masseyhigh.school.nz::4fab9e21-29a7-4d03-b4c0-6c8a112c783d" providerId="AD" clId="Web-{1423E2E6-2405-C16D-4FA3-C33C0ADCD3EA}" dt="2021-07-07T01:28:11.076" v="227" actId="20577"/>
          <ac:spMkLst>
            <pc:docMk/>
            <pc:sldMk cId="4269907770" sldId="267"/>
            <ac:spMk id="12" creationId="{73C65C4E-D475-417F-BF9A-4B4476C9B196}"/>
          </ac:spMkLst>
        </pc:spChg>
        <pc:picChg chg="add mod ord">
          <ac:chgData name="Jonny Morris" userId="S::morrisj70800@masseyhigh.school.nz::4fab9e21-29a7-4d03-b4c0-6c8a112c783d" providerId="AD" clId="Web-{1423E2E6-2405-C16D-4FA3-C33C0ADCD3EA}" dt="2021-07-07T01:24:47.837" v="81" actId="1076"/>
          <ac:picMkLst>
            <pc:docMk/>
            <pc:sldMk cId="4269907770" sldId="267"/>
            <ac:picMk id="4" creationId="{FE62F3AF-1CA3-49D3-8DB5-5446126C5F63}"/>
          </ac:picMkLst>
        </pc:picChg>
      </pc:sldChg>
    </pc:docChg>
  </pc:docChgLst>
  <pc:docChgLst>
    <pc:chgData name="Jonny Morris" userId="S::morrisj70800@masseyhigh.school.nz::4fab9e21-29a7-4d03-b4c0-6c8a112c783d" providerId="AD" clId="Web-{B97A3ED7-EE4A-5CC1-A41D-E85CFB4F2B38}"/>
    <pc:docChg chg="modSld">
      <pc:chgData name="Jonny Morris" userId="S::morrisj70800@masseyhigh.school.nz::4fab9e21-29a7-4d03-b4c0-6c8a112c783d" providerId="AD" clId="Web-{B97A3ED7-EE4A-5CC1-A41D-E85CFB4F2B38}" dt="2021-06-01T02:31:37.218" v="183" actId="20577"/>
      <pc:docMkLst>
        <pc:docMk/>
      </pc:docMkLst>
      <pc:sldChg chg="modSp">
        <pc:chgData name="Jonny Morris" userId="S::morrisj70800@masseyhigh.school.nz::4fab9e21-29a7-4d03-b4c0-6c8a112c783d" providerId="AD" clId="Web-{B97A3ED7-EE4A-5CC1-A41D-E85CFB4F2B38}" dt="2021-06-01T02:31:37.218" v="183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B97A3ED7-EE4A-5CC1-A41D-E85CFB4F2B38}" dt="2021-06-01T02:31:37.218" v="183" actId="20577"/>
          <ac:spMkLst>
            <pc:docMk/>
            <pc:sldMk cId="1121134679" sldId="259"/>
            <ac:spMk id="5" creationId="{13770BC4-8233-4892-B0E6-F07AC0ADDCFD}"/>
          </ac:spMkLst>
        </pc:spChg>
      </pc:sldChg>
    </pc:docChg>
  </pc:docChgLst>
  <pc:docChgLst>
    <pc:chgData name="Jonny Morris" userId="S::morrisj70800@masseyhigh.school.nz::4fab9e21-29a7-4d03-b4c0-6c8a112c783d" providerId="AD" clId="Web-{33F175D3-4D32-71D5-6709-62DB828ADCB0}"/>
    <pc:docChg chg="modSld">
      <pc:chgData name="Jonny Morris" userId="S::morrisj70800@masseyhigh.school.nz::4fab9e21-29a7-4d03-b4c0-6c8a112c783d" providerId="AD" clId="Web-{33F175D3-4D32-71D5-6709-62DB828ADCB0}" dt="2021-06-03T22:51:11.495" v="43"/>
      <pc:docMkLst>
        <pc:docMk/>
      </pc:docMkLst>
      <pc:sldChg chg="addSp delSp modSp mod setBg">
        <pc:chgData name="Jonny Morris" userId="S::morrisj70800@masseyhigh.school.nz::4fab9e21-29a7-4d03-b4c0-6c8a112c783d" providerId="AD" clId="Web-{33F175D3-4D32-71D5-6709-62DB828ADCB0}" dt="2021-06-03T22:51:11.495" v="43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2" creationId="{54EC48D4-B0FC-4660-8894-4F1B722EAFD3}"/>
          </ac:spMkLst>
        </pc:spChg>
        <pc:spChg chg="del">
          <ac:chgData name="Jonny Morris" userId="S::morrisj70800@masseyhigh.school.nz::4fab9e21-29a7-4d03-b4c0-6c8a112c783d" providerId="AD" clId="Web-{33F175D3-4D32-71D5-6709-62DB828ADCB0}" dt="2021-06-03T22:44:55.988" v="0"/>
          <ac:spMkLst>
            <pc:docMk/>
            <pc:sldMk cId="4213354389" sldId="260"/>
            <ac:spMk id="3" creationId="{1E8EF868-1C38-43AA-BA0A-E75CFB29EE0D}"/>
          </ac:spMkLst>
        </pc:spChg>
        <pc:spChg chg="add 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5" creationId="{A626E451-29FF-476C-B176-15A181E7FCFB}"/>
          </ac:spMkLst>
        </pc:spChg>
        <pc:spChg chg="ad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10" creationId="{73DE2CFE-42F2-48F0-8706-5264E012B10C}"/>
          </ac:spMkLst>
        </pc:spChg>
        <pc:picChg chg="add mod ord">
          <ac:chgData name="Jonny Morris" userId="S::morrisj70800@masseyhigh.school.nz::4fab9e21-29a7-4d03-b4c0-6c8a112c783d" providerId="AD" clId="Web-{33F175D3-4D32-71D5-6709-62DB828ADCB0}" dt="2021-06-03T22:51:11.495" v="43"/>
          <ac:picMkLst>
            <pc:docMk/>
            <pc:sldMk cId="4213354389" sldId="260"/>
            <ac:picMk id="4" creationId="{DB2173E9-EC0E-4405-B0D1-1F2CC6B9FFC6}"/>
          </ac:picMkLst>
        </pc:picChg>
      </pc:sldChg>
    </pc:docChg>
  </pc:docChgLst>
  <pc:docChgLst>
    <pc:chgData name="Jonny Morris" userId="S::morrisj70800@masseyhigh.school.nz::4fab9e21-29a7-4d03-b4c0-6c8a112c783d" providerId="AD" clId="Web-{82670D97-0EF6-5614-F833-FE3B0A574D76}"/>
    <pc:docChg chg="modSld">
      <pc:chgData name="Jonny Morris" userId="S::morrisj70800@masseyhigh.school.nz::4fab9e21-29a7-4d03-b4c0-6c8a112c783d" providerId="AD" clId="Web-{82670D97-0EF6-5614-F833-FE3B0A574D76}" dt="2021-05-30T21:53:29.949" v="16" actId="14100"/>
      <pc:docMkLst>
        <pc:docMk/>
      </pc:docMkLst>
      <pc:sldChg chg="addSp delSp modSp">
        <pc:chgData name="Jonny Morris" userId="S::morrisj70800@masseyhigh.school.nz::4fab9e21-29a7-4d03-b4c0-6c8a112c783d" providerId="AD" clId="Web-{82670D97-0EF6-5614-F833-FE3B0A574D76}" dt="2021-05-30T21:53:29.949" v="16" actId="14100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2670D97-0EF6-5614-F833-FE3B0A574D76}" dt="2021-05-30T21:53:09.277" v="9" actId="20577"/>
          <ac:spMkLst>
            <pc:docMk/>
            <pc:sldMk cId="1121134679" sldId="259"/>
            <ac:spMk id="2" creationId="{588E3780-8974-43B7-B56C-88962D87DE18}"/>
          </ac:spMkLst>
        </pc:spChg>
        <pc:spChg chg="del">
          <ac:chgData name="Jonny Morris" userId="S::morrisj70800@masseyhigh.school.nz::4fab9e21-29a7-4d03-b4c0-6c8a112c783d" providerId="AD" clId="Web-{82670D97-0EF6-5614-F833-FE3B0A574D76}" dt="2021-05-30T21:53:10.495" v="10"/>
          <ac:spMkLst>
            <pc:docMk/>
            <pc:sldMk cId="1121134679" sldId="259"/>
            <ac:spMk id="3" creationId="{A9883A00-3047-4C01-A803-486F6FC2F7B9}"/>
          </ac:spMkLst>
        </pc:spChg>
        <pc:spChg chg="add mod">
          <ac:chgData name="Jonny Morris" userId="S::morrisj70800@masseyhigh.school.nz::4fab9e21-29a7-4d03-b4c0-6c8a112c783d" providerId="AD" clId="Web-{82670D97-0EF6-5614-F833-FE3B0A574D76}" dt="2021-05-30T21:53:29.949" v="16" actId="14100"/>
          <ac:spMkLst>
            <pc:docMk/>
            <pc:sldMk cId="1121134679" sldId="259"/>
            <ac:spMk id="5" creationId="{13770BC4-8233-4892-B0E6-F07AC0ADDCFD}"/>
          </ac:spMkLst>
        </pc:spChg>
        <pc:picChg chg="add mod ord">
          <ac:chgData name="Jonny Morris" userId="S::morrisj70800@masseyhigh.school.nz::4fab9e21-29a7-4d03-b4c0-6c8a112c783d" providerId="AD" clId="Web-{82670D97-0EF6-5614-F833-FE3B0A574D76}" dt="2021-05-30T21:53:12.824" v="11" actId="1076"/>
          <ac:picMkLst>
            <pc:docMk/>
            <pc:sldMk cId="1121134679" sldId="259"/>
            <ac:picMk id="4" creationId="{832CB706-A894-4C79-A765-CAC0EEA0D08A}"/>
          </ac:picMkLst>
        </pc:picChg>
      </pc:sldChg>
    </pc:docChg>
  </pc:docChgLst>
  <pc:docChgLst>
    <pc:chgData name="Jonny Morris" userId="S::morrisj70800@masseyhigh.school.nz::4fab9e21-29a7-4d03-b4c0-6c8a112c783d" providerId="AD" clId="Web-{2E13400A-93CE-23A9-CF97-FEFD0D57F2B7}"/>
    <pc:docChg chg="modSld">
      <pc:chgData name="Jonny Morris" userId="S::morrisj70800@masseyhigh.school.nz::4fab9e21-29a7-4d03-b4c0-6c8a112c783d" providerId="AD" clId="Web-{2E13400A-93CE-23A9-CF97-FEFD0D57F2B7}" dt="2021-06-17T22:44:29.499" v="109" actId="20577"/>
      <pc:docMkLst>
        <pc:docMk/>
      </pc:docMkLst>
      <pc:sldChg chg="addSp delSp modSp">
        <pc:chgData name="Jonny Morris" userId="S::morrisj70800@masseyhigh.school.nz::4fab9e21-29a7-4d03-b4c0-6c8a112c783d" providerId="AD" clId="Web-{2E13400A-93CE-23A9-CF97-FEFD0D57F2B7}" dt="2021-06-17T22:44:29.499" v="109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2E13400A-93CE-23A9-CF97-FEFD0D57F2B7}" dt="2021-06-17T22:42:19.512" v="16" actId="20577"/>
          <ac:spMkLst>
            <pc:docMk/>
            <pc:sldMk cId="2312846984" sldId="265"/>
            <ac:spMk id="2" creationId="{A8EFE925-DDD6-457F-95FD-557FF9D76A31}"/>
          </ac:spMkLst>
        </pc:spChg>
        <pc:spChg chg="del">
          <ac:chgData name="Jonny Morris" userId="S::morrisj70800@masseyhigh.school.nz::4fab9e21-29a7-4d03-b4c0-6c8a112c783d" providerId="AD" clId="Web-{2E13400A-93CE-23A9-CF97-FEFD0D57F2B7}" dt="2021-06-17T22:42:20.981" v="17"/>
          <ac:spMkLst>
            <pc:docMk/>
            <pc:sldMk cId="2312846984" sldId="265"/>
            <ac:spMk id="3" creationId="{34773BA4-0F8D-400E-B0F4-F00A6E96838C}"/>
          </ac:spMkLst>
        </pc:spChg>
        <pc:spChg chg="add mod">
          <ac:chgData name="Jonny Morris" userId="S::morrisj70800@masseyhigh.school.nz::4fab9e21-29a7-4d03-b4c0-6c8a112c783d" providerId="AD" clId="Web-{2E13400A-93CE-23A9-CF97-FEFD0D57F2B7}" dt="2021-06-17T22:44:29.499" v="109" actId="20577"/>
          <ac:spMkLst>
            <pc:docMk/>
            <pc:sldMk cId="2312846984" sldId="265"/>
            <ac:spMk id="6" creationId="{7E9094E3-54D3-43D0-833A-501068F2A71A}"/>
          </ac:spMkLst>
        </pc:spChg>
        <pc:picChg chg="add mod ord">
          <ac:chgData name="Jonny Morris" userId="S::morrisj70800@masseyhigh.school.nz::4fab9e21-29a7-4d03-b4c0-6c8a112c783d" providerId="AD" clId="Web-{2E13400A-93CE-23A9-CF97-FEFD0D57F2B7}" dt="2021-06-17T22:42:24.684" v="18" actId="1076"/>
          <ac:picMkLst>
            <pc:docMk/>
            <pc:sldMk cId="2312846984" sldId="265"/>
            <ac:picMk id="4" creationId="{BEBED7A8-7A0C-4446-A3F3-AE0384F69625}"/>
          </ac:picMkLst>
        </pc:picChg>
        <pc:picChg chg="add mod">
          <ac:chgData name="Jonny Morris" userId="S::morrisj70800@masseyhigh.school.nz::4fab9e21-29a7-4d03-b4c0-6c8a112c783d" providerId="AD" clId="Web-{2E13400A-93CE-23A9-CF97-FEFD0D57F2B7}" dt="2021-06-17T22:42:42.637" v="20" actId="1076"/>
          <ac:picMkLst>
            <pc:docMk/>
            <pc:sldMk cId="2312846984" sldId="265"/>
            <ac:picMk id="5" creationId="{E0886A97-00CE-4C24-AC50-FDB95ED3BE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58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Programming Assessment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FE925-DDD6-457F-95FD-557FF9D7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 Gui Final + Start of game GUI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094E3-54D3-43D0-833A-501068F2A71A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the final version of my start gui and I have begun developing my game class which you can see with the buttons. I will now make it so the game GUI is a lot more improved along with it getting the question and making it so you can choose your answers.</a:t>
            </a: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BED7A8-7A0C-4446-A3F3-AE0384F6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8055" y="329183"/>
            <a:ext cx="2585785" cy="3429969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886A97-00CE-4C24-AC50-FDB95ED3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000" y="4079193"/>
            <a:ext cx="2075607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228BC-D5D5-4533-A3DA-8647BEA2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Class V1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F0990-95DB-44BF-A4B9-E6208FB9263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my first iteration of my game class. I now need to make it grab the Questions And answers from the list that I created so that you can actually play the quiz.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8059C0-D46C-4EE3-8A5A-E4AB3BAE9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72864"/>
            <a:ext cx="6903720" cy="55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4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E409-6935-493D-8A4B-DDCE0E6E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Game_Class V2</a:t>
            </a:r>
            <a:endParaRPr lang="en-US"/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E62F3AF-1CA3-49D3-8DB5-5446126C5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032" y="1691481"/>
            <a:ext cx="2209800" cy="19526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C65C4E-D475-417F-BF9A-4B4476C9B196}"/>
              </a:ext>
            </a:extLst>
          </p:cNvPr>
          <p:cNvSpPr txBox="1"/>
          <p:nvPr/>
        </p:nvSpPr>
        <p:spPr>
          <a:xfrm>
            <a:off x="5176257" y="1691501"/>
            <a:ext cx="463890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 have made it so that it gathers the questions ans answers from my csv file but it is not yet doing I correctly as it is only giving me the answer and then the </a:t>
            </a:r>
            <a:r>
              <a:rPr lang="en-US">
                <a:cs typeface="Calibri"/>
              </a:rPr>
              <a:t>questions,</a:t>
            </a:r>
            <a:r>
              <a:rPr lang="en-US" dirty="0">
                <a:cs typeface="Calibri"/>
              </a:rPr>
              <a:t> but it is supposed to give me the question and then the answers. I need to make a checking function so that It can make sure they did the right/wrong answer and then configure the next button.</a:t>
            </a:r>
          </a:p>
        </p:txBody>
      </p:sp>
    </p:spTree>
    <p:extLst>
      <p:ext uri="{BB962C8B-B14F-4D97-AF65-F5344CB8AC3E}">
        <p14:creationId xmlns:p14="http://schemas.microsoft.com/office/powerpoint/2010/main" val="426990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760E-DDE6-43AD-B768-5AF8FC14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GUI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74BBA2-E442-450E-8D18-87D3DBB0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06" y="1825625"/>
            <a:ext cx="450878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6EDA-873B-4C95-9ED7-4CD3ABC97401}"/>
              </a:ext>
            </a:extLst>
          </p:cNvPr>
          <p:cNvSpPr txBox="1"/>
          <p:nvPr/>
        </p:nvSpPr>
        <p:spPr>
          <a:xfrm>
            <a:off x="308264" y="1823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46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463-1C1B-4BDE-94BB-493F728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 Structure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0B29DB-722F-42EE-BD98-08A6A58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664" y="1825625"/>
            <a:ext cx="370067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E9E55-94C1-4FD3-A80E-D9AB284B8D0E}"/>
              </a:ext>
            </a:extLst>
          </p:cNvPr>
          <p:cNvSpPr txBox="1"/>
          <p:nvPr/>
        </p:nvSpPr>
        <p:spPr>
          <a:xfrm>
            <a:off x="602673" y="1823605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a plan of what my coding will need to have in each of my different components so I know what to write when I am doing the coding and making sure I have everything so that the components will work as they should be and I don’t miss out anything.</a:t>
            </a:r>
          </a:p>
        </p:txBody>
      </p:sp>
    </p:spTree>
    <p:extLst>
      <p:ext uri="{BB962C8B-B14F-4D97-AF65-F5344CB8AC3E}">
        <p14:creationId xmlns:p14="http://schemas.microsoft.com/office/powerpoint/2010/main" val="272071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3780-8974-43B7-B56C-88962D8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 Making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CB706-A894-4C79-A765-CAC0EEA0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476736"/>
            <a:ext cx="8267700" cy="1914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0BC4-8233-4892-B0E6-F07AC0ADDCFD}"/>
              </a:ext>
            </a:extLst>
          </p:cNvPr>
          <p:cNvSpPr txBox="1"/>
          <p:nvPr/>
        </p:nvSpPr>
        <p:spPr>
          <a:xfrm>
            <a:off x="709962" y="3618572"/>
            <a:ext cx="83095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just a test of my questioning</a:t>
            </a:r>
          </a:p>
          <a:p>
            <a:r>
              <a:rPr lang="en-US">
                <a:cs typeface="Calibri"/>
              </a:rPr>
              <a:t>But it is now not a good way to do my questions as it would be much easier if I just made a list of random answers that would go with the real answer instead of making having to make many different answers for each of my questions.</a:t>
            </a:r>
          </a:p>
        </p:txBody>
      </p:sp>
    </p:spTree>
    <p:extLst>
      <p:ext uri="{BB962C8B-B14F-4D97-AF65-F5344CB8AC3E}">
        <p14:creationId xmlns:p14="http://schemas.microsoft.com/office/powerpoint/2010/main" val="11211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48D4-B0FC-4660-8894-4F1B722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Quiz Start GUI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E451-29FF-476C-B176-15A181E7FCF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just the start of my quiz gui. I recycled most of the cod from a previous project that I had completed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173E9-EC0E-4405-B0D1-1F2CC6B9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49309"/>
            <a:ext cx="6903720" cy="47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19B3-50A6-4AE2-A2F1-2C34411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Start_Gui_V2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086F-6797-4CAF-8296-05DDDA8099AD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a very rough  draft of what I intend my start Gui to look like. Ideally  I want to make the pictures smaller and add 2 more pictures of the different gods from the roman and Greek periods I will also change the picture of the current god you can see.. And I would like to add a quit button Aswell.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A9B02B-2840-47F5-851E-CE4DC41F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00" r="3304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475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28010-B0EF-44DA-8BCD-4527C8D1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Quiz</a:t>
            </a:r>
            <a:r>
              <a:rPr lang="en-US" sz="5400" dirty="0"/>
              <a:t> 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GUI v3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2266-C109-4D55-9601-8A9EE4EE52B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my third version of my start Gui. I will make it so that when you press one of the buttons it will take you to a quiz where it will display a question and give you 4 different answers. 1 of them will be correct and the other 3 will be randomly generated from a list of answers that I have designed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3B8DD8-2A29-4176-AF99-EF02CE8E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80" y="640080"/>
            <a:ext cx="645855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0544-C795-410D-ACBE-5B39F33D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Start_GUI V4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A2884-D3F4-4F04-843C-A1781ED6E8D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will most likely be my final version of my start Gui. I will now begin to develop my game glass and generate questions + answers.  My start Gui now works as I intended it to.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D7F0479-26D5-4D36-A1D1-4F626F1F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3"/>
          <a:stretch/>
        </p:blipFill>
        <p:spPr>
          <a:xfrm>
            <a:off x="6221037" y="640080"/>
            <a:ext cx="37702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2635-CADE-43BF-A371-49E2289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 GUI V5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156E5-FCA1-407A-AF31-9A6D63AAC41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have decided to remove the roman and Greek options from my quiz and just make it a quiz about the Norse Gods.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made it like this as it would be easier for me to program and make it easier on me.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02C9A9-F585-45C7-AC23-C1B81B3E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736" y="640080"/>
            <a:ext cx="4914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Programming Assessment</vt:lpstr>
      <vt:lpstr>QUIZ GUI</vt:lpstr>
      <vt:lpstr>Program Structure</vt:lpstr>
      <vt:lpstr>Questions Making</vt:lpstr>
      <vt:lpstr>Quiz Start GUI</vt:lpstr>
      <vt:lpstr>Start_Gui_V2</vt:lpstr>
      <vt:lpstr>Quiz GUI v3</vt:lpstr>
      <vt:lpstr>Start_GUI V4</vt:lpstr>
      <vt:lpstr>Start GUI V5</vt:lpstr>
      <vt:lpstr>Start Gui Final + Start of game GUI</vt:lpstr>
      <vt:lpstr>Game Class V1</vt:lpstr>
      <vt:lpstr>Game_Class 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129</cp:revision>
  <dcterms:created xsi:type="dcterms:W3CDTF">2021-05-27T22:41:31Z</dcterms:created>
  <dcterms:modified xsi:type="dcterms:W3CDTF">2021-07-08T00:02:58Z</dcterms:modified>
</cp:coreProperties>
</file>