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6" r:id="rId11"/>
    <p:sldId id="265" r:id="rId12"/>
    <p:sldId id="266" r:id="rId13"/>
    <p:sldId id="268" r:id="rId14"/>
    <p:sldId id="269" r:id="rId15"/>
    <p:sldId id="270" r:id="rId16"/>
    <p:sldId id="271" r:id="rId17"/>
    <p:sldId id="277" r:id="rId18"/>
    <p:sldId id="272" r:id="rId19"/>
    <p:sldId id="275" r:id="rId20"/>
    <p:sldId id="278"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C6E3F-A324-5B4C-50AB-15D7FB2CFC33}" v="4" dt="2021-06-15T02:11:27.852"/>
    <p1510:client id="{1423E2E6-2405-C16D-4FA3-C33C0ADCD3EA}" v="428" dt="2021-07-07T01:30:07.750"/>
    <p1510:client id="{204B783E-ECB2-56F8-CC10-5A491FD05934}" v="2" dt="2021-07-08T00:02:58.450"/>
    <p1510:client id="{22F334B9-93C3-3EEA-12FF-70ACE1ACA99D}" v="329" dt="2021-07-25T21:30:59.471"/>
    <p1510:client id="{2BF45F4D-8CBA-4021-0C0C-AF4D1A6BC7AD}" v="69" dt="2021-07-28T01:09:19.100"/>
    <p1510:client id="{2E13400A-93CE-23A9-CF97-FEFD0D57F2B7}" v="207" dt="2021-06-17T22:44:31.234"/>
    <p1510:client id="{3312139C-ECA4-D6E5-6EA0-9FAF5992739F}" v="61" dt="2021-06-15T02:10:40.639"/>
    <p1510:client id="{33F175D3-4D32-71D5-6709-62DB828ADCB0}" v="83" dt="2021-06-03T22:45:46.848"/>
    <p1510:client id="{49827196-21C6-0A67-9751-F39B4B6EF412}" v="910" dt="2021-08-05T00:27:52.848"/>
    <p1510:client id="{61852D5F-CC47-4EF3-8523-0D8470090199}" v="32" dt="2021-05-27T22:48:17.050"/>
    <p1510:client id="{82670D97-0EF6-5614-F833-FE3B0A574D76}" v="27" dt="2021-05-30T21:53:29.949"/>
    <p1510:client id="{83C94324-EBE6-7120-C8CE-3FACB84F21A0}" v="166" dt="2021-07-27T03:07:43.190"/>
    <p1510:client id="{8BDA8286-ABF9-455E-92B6-822DD2D54F24}" v="363" dt="2021-06-02T23:33:01.816"/>
    <p1510:client id="{988D2265-4B4A-D9DD-55B3-4738B025B4A1}" v="235" dt="2021-07-06T02:55:57.316"/>
    <p1510:client id="{A5E06B29-FEC7-26F9-9B07-2E4AF5693A3B}" v="328" dt="2021-08-03T01:56:47.387"/>
    <p1510:client id="{B97A3ED7-EE4A-5CC1-A41D-E85CFB4F2B38}" v="388" dt="2021-06-01T02:31:37.218"/>
    <p1510:client id="{C9F5174C-5619-5E50-BF05-0D84B8F86598}" v="516" dt="2021-06-10T00:06:46.122"/>
    <p1510:client id="{D3BA5852-7B66-A859-35DA-1A7F22D39787}" v="441" dt="2021-06-09T01:12:33.081"/>
    <p1510:client id="{D504615B-0A5D-73A6-4A18-1D567E10BC58}" v="203" dt="2021-07-28T23:54:11.421"/>
    <p1510:client id="{E59691CD-4E5D-C9E7-EFEF-F6E12282C375}" v="114" dt="2021-07-08T23:05:40.489"/>
    <p1510:client id="{EE33AF41-30E7-9FB3-CC2C-421B72023142}" v="357" dt="2021-06-16T01:15:10.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ny Morris" userId="S::morrisj70800@masseyhigh.school.nz::4fab9e21-29a7-4d03-b4c0-6c8a112c783d" providerId="AD" clId="Web-{E59691CD-4E5D-C9E7-EFEF-F6E12282C375}"/>
    <pc:docChg chg="addSld modSld">
      <pc:chgData name="Jonny Morris" userId="S::morrisj70800@masseyhigh.school.nz::4fab9e21-29a7-4d03-b4c0-6c8a112c783d" providerId="AD" clId="Web-{E59691CD-4E5D-C9E7-EFEF-F6E12282C375}" dt="2021-07-08T23:05:40.489" v="60" actId="20577"/>
      <pc:docMkLst>
        <pc:docMk/>
      </pc:docMkLst>
      <pc:sldChg chg="addSp delSp modSp new">
        <pc:chgData name="Jonny Morris" userId="S::morrisj70800@masseyhigh.school.nz::4fab9e21-29a7-4d03-b4c0-6c8a112c783d" providerId="AD" clId="Web-{E59691CD-4E5D-C9E7-EFEF-F6E12282C375}" dt="2021-07-08T23:05:40.489" v="60" actId="20577"/>
        <pc:sldMkLst>
          <pc:docMk/>
          <pc:sldMk cId="524702731" sldId="268"/>
        </pc:sldMkLst>
        <pc:spChg chg="mod">
          <ac:chgData name="Jonny Morris" userId="S::morrisj70800@masseyhigh.school.nz::4fab9e21-29a7-4d03-b4c0-6c8a112c783d" providerId="AD" clId="Web-{E59691CD-4E5D-C9E7-EFEF-F6E12282C375}" dt="2021-07-08T23:04:39.706" v="11" actId="20577"/>
          <ac:spMkLst>
            <pc:docMk/>
            <pc:sldMk cId="524702731" sldId="268"/>
            <ac:spMk id="2" creationId="{483D429F-7BC2-4E20-BE9B-27C5D72AC8E3}"/>
          </ac:spMkLst>
        </pc:spChg>
        <pc:spChg chg="del">
          <ac:chgData name="Jonny Morris" userId="S::morrisj70800@masseyhigh.school.nz::4fab9e21-29a7-4d03-b4c0-6c8a112c783d" providerId="AD" clId="Web-{E59691CD-4E5D-C9E7-EFEF-F6E12282C375}" dt="2021-07-08T23:04:40.831" v="12"/>
          <ac:spMkLst>
            <pc:docMk/>
            <pc:sldMk cId="524702731" sldId="268"/>
            <ac:spMk id="3" creationId="{730A4B5E-2ABD-4C7F-88C2-833D2D29AC55}"/>
          </ac:spMkLst>
        </pc:spChg>
        <pc:spChg chg="add mod">
          <ac:chgData name="Jonny Morris" userId="S::morrisj70800@masseyhigh.school.nz::4fab9e21-29a7-4d03-b4c0-6c8a112c783d" providerId="AD" clId="Web-{E59691CD-4E5D-C9E7-EFEF-F6E12282C375}" dt="2021-07-08T23:05:40.489" v="60" actId="20577"/>
          <ac:spMkLst>
            <pc:docMk/>
            <pc:sldMk cId="524702731" sldId="268"/>
            <ac:spMk id="5" creationId="{821B5784-CB47-4620-A5BC-7688DC125044}"/>
          </ac:spMkLst>
        </pc:spChg>
        <pc:picChg chg="add mod ord">
          <ac:chgData name="Jonny Morris" userId="S::morrisj70800@masseyhigh.school.nz::4fab9e21-29a7-4d03-b4c0-6c8a112c783d" providerId="AD" clId="Web-{E59691CD-4E5D-C9E7-EFEF-F6E12282C375}" dt="2021-07-08T23:04:46.737" v="13" actId="1076"/>
          <ac:picMkLst>
            <pc:docMk/>
            <pc:sldMk cId="524702731" sldId="268"/>
            <ac:picMk id="4" creationId="{65B03B03-3C5E-43EB-85FE-3BF084D3BBFB}"/>
          </ac:picMkLst>
        </pc:picChg>
      </pc:sldChg>
    </pc:docChg>
  </pc:docChgLst>
  <pc:docChgLst>
    <pc:chgData name="Jonny Morris" userId="S::morrisj70800@masseyhigh.school.nz::4fab9e21-29a7-4d03-b4c0-6c8a112c783d" providerId="AD" clId="Web-{83C94324-EBE6-7120-C8CE-3FACB84F21A0}"/>
    <pc:docChg chg="addSld modSld">
      <pc:chgData name="Jonny Morris" userId="S::morrisj70800@masseyhigh.school.nz::4fab9e21-29a7-4d03-b4c0-6c8a112c783d" providerId="AD" clId="Web-{83C94324-EBE6-7120-C8CE-3FACB84F21A0}" dt="2021-07-27T03:07:43.190" v="91" actId="1076"/>
      <pc:docMkLst>
        <pc:docMk/>
      </pc:docMkLst>
      <pc:sldChg chg="addSp delSp modSp new">
        <pc:chgData name="Jonny Morris" userId="S::morrisj70800@masseyhigh.school.nz::4fab9e21-29a7-4d03-b4c0-6c8a112c783d" providerId="AD" clId="Web-{83C94324-EBE6-7120-C8CE-3FACB84F21A0}" dt="2021-07-27T03:07:43.190" v="91" actId="1076"/>
        <pc:sldMkLst>
          <pc:docMk/>
          <pc:sldMk cId="3945650720" sldId="270"/>
        </pc:sldMkLst>
        <pc:spChg chg="mod">
          <ac:chgData name="Jonny Morris" userId="S::morrisj70800@masseyhigh.school.nz::4fab9e21-29a7-4d03-b4c0-6c8a112c783d" providerId="AD" clId="Web-{83C94324-EBE6-7120-C8CE-3FACB84F21A0}" dt="2021-07-27T03:07:31.314" v="88" actId="20577"/>
          <ac:spMkLst>
            <pc:docMk/>
            <pc:sldMk cId="3945650720" sldId="270"/>
            <ac:spMk id="2" creationId="{60E7DE14-70EA-44B3-9974-68425BE0CF5E}"/>
          </ac:spMkLst>
        </pc:spChg>
        <pc:spChg chg="del">
          <ac:chgData name="Jonny Morris" userId="S::morrisj70800@masseyhigh.school.nz::4fab9e21-29a7-4d03-b4c0-6c8a112c783d" providerId="AD" clId="Web-{83C94324-EBE6-7120-C8CE-3FACB84F21A0}" dt="2021-07-27T02:41:30.408" v="12"/>
          <ac:spMkLst>
            <pc:docMk/>
            <pc:sldMk cId="3945650720" sldId="270"/>
            <ac:spMk id="3" creationId="{A0B925DC-652D-43E8-B69E-BD57D5ECF9D8}"/>
          </ac:spMkLst>
        </pc:spChg>
        <pc:spChg chg="add mod">
          <ac:chgData name="Jonny Morris" userId="S::morrisj70800@masseyhigh.school.nz::4fab9e21-29a7-4d03-b4c0-6c8a112c783d" providerId="AD" clId="Web-{83C94324-EBE6-7120-C8CE-3FACB84F21A0}" dt="2021-07-27T03:07:43.190" v="91" actId="1076"/>
          <ac:spMkLst>
            <pc:docMk/>
            <pc:sldMk cId="3945650720" sldId="270"/>
            <ac:spMk id="5" creationId="{8FDA18EA-F9E6-4125-AEBA-086FCF91B257}"/>
          </ac:spMkLst>
        </pc:spChg>
        <pc:picChg chg="add mod ord">
          <ac:chgData name="Jonny Morris" userId="S::morrisj70800@masseyhigh.school.nz::4fab9e21-29a7-4d03-b4c0-6c8a112c783d" providerId="AD" clId="Web-{83C94324-EBE6-7120-C8CE-3FACB84F21A0}" dt="2021-07-27T03:07:34.393" v="89" actId="1076"/>
          <ac:picMkLst>
            <pc:docMk/>
            <pc:sldMk cId="3945650720" sldId="270"/>
            <ac:picMk id="4" creationId="{A1706CB7-CC2F-4A7B-8BD0-E211B93323FD}"/>
          </ac:picMkLst>
        </pc:picChg>
      </pc:sldChg>
    </pc:docChg>
  </pc:docChgLst>
  <pc:docChgLst>
    <pc:chgData name="Jonny Morris" userId="S::morrisj70800@masseyhigh.school.nz::4fab9e21-29a7-4d03-b4c0-6c8a112c783d" providerId="AD" clId="Web-{1423E2E6-2405-C16D-4FA3-C33C0ADCD3EA}"/>
    <pc:docChg chg="addSld delSld modSld">
      <pc:chgData name="Jonny Morris" userId="S::morrisj70800@masseyhigh.school.nz::4fab9e21-29a7-4d03-b4c0-6c8a112c783d" providerId="AD" clId="Web-{1423E2E6-2405-C16D-4FA3-C33C0ADCD3EA}" dt="2021-07-07T01:30:07.750" v="234" actId="20577"/>
      <pc:docMkLst>
        <pc:docMk/>
      </pc:docMkLst>
      <pc:sldChg chg="addSp modSp mod setBg">
        <pc:chgData name="Jonny Morris" userId="S::morrisj70800@masseyhigh.school.nz::4fab9e21-29a7-4d03-b4c0-6c8a112c783d" providerId="AD" clId="Web-{1423E2E6-2405-C16D-4FA3-C33C0ADCD3EA}" dt="2021-07-07T01:30:07.750" v="234" actId="20577"/>
        <pc:sldMkLst>
          <pc:docMk/>
          <pc:sldMk cId="2312846984" sldId="265"/>
        </pc:sldMkLst>
        <pc:spChg chg="mod">
          <ac:chgData name="Jonny Morris" userId="S::morrisj70800@masseyhigh.school.nz::4fab9e21-29a7-4d03-b4c0-6c8a112c783d" providerId="AD" clId="Web-{1423E2E6-2405-C16D-4FA3-C33C0ADCD3EA}" dt="2021-07-07T01:30:07.750" v="234" actId="20577"/>
          <ac:spMkLst>
            <pc:docMk/>
            <pc:sldMk cId="2312846984" sldId="265"/>
            <ac:spMk id="2" creationId="{A8EFE925-DDD6-457F-95FD-557FF9D76A31}"/>
          </ac:spMkLst>
        </pc:spChg>
        <pc:spChg chg="mod ord">
          <ac:chgData name="Jonny Morris" userId="S::morrisj70800@masseyhigh.school.nz::4fab9e21-29a7-4d03-b4c0-6c8a112c783d" providerId="AD" clId="Web-{1423E2E6-2405-C16D-4FA3-C33C0ADCD3EA}" dt="2021-07-07T01:30:01.375" v="233" actId="20577"/>
          <ac:spMkLst>
            <pc:docMk/>
            <pc:sldMk cId="2312846984" sldId="265"/>
            <ac:spMk id="6" creationId="{7E9094E3-54D3-43D0-833A-501068F2A71A}"/>
          </ac:spMkLst>
        </pc:spChg>
        <pc:spChg chg="add">
          <ac:chgData name="Jonny Morris" userId="S::morrisj70800@masseyhigh.school.nz::4fab9e21-29a7-4d03-b4c0-6c8a112c783d" providerId="AD" clId="Web-{1423E2E6-2405-C16D-4FA3-C33C0ADCD3EA}" dt="2021-07-07T01:28:25.295" v="229"/>
          <ac:spMkLst>
            <pc:docMk/>
            <pc:sldMk cId="2312846984" sldId="265"/>
            <ac:spMk id="11" creationId="{352BEC0E-22F8-46D0-9632-375DB541B06C}"/>
          </ac:spMkLst>
        </pc:spChg>
        <pc:spChg chg="add">
          <ac:chgData name="Jonny Morris" userId="S::morrisj70800@masseyhigh.school.nz::4fab9e21-29a7-4d03-b4c0-6c8a112c783d" providerId="AD" clId="Web-{1423E2E6-2405-C16D-4FA3-C33C0ADCD3EA}" dt="2021-07-07T01:28:25.295" v="229"/>
          <ac:spMkLst>
            <pc:docMk/>
            <pc:sldMk cId="2312846984" sldId="265"/>
            <ac:spMk id="13" creationId="{3FCFB1DE-0B7E-48CC-BA90-B2AB0889F9D6}"/>
          </ac:spMkLst>
        </pc:spChg>
        <pc:picChg chg="mod">
          <ac:chgData name="Jonny Morris" userId="S::morrisj70800@masseyhigh.school.nz::4fab9e21-29a7-4d03-b4c0-6c8a112c783d" providerId="AD" clId="Web-{1423E2E6-2405-C16D-4FA3-C33C0ADCD3EA}" dt="2021-07-07T01:28:25.295" v="229"/>
          <ac:picMkLst>
            <pc:docMk/>
            <pc:sldMk cId="2312846984" sldId="265"/>
            <ac:picMk id="4" creationId="{BEBED7A8-7A0C-4446-A3F3-AE0384F69625}"/>
          </ac:picMkLst>
        </pc:picChg>
        <pc:picChg chg="mod">
          <ac:chgData name="Jonny Morris" userId="S::morrisj70800@masseyhigh.school.nz::4fab9e21-29a7-4d03-b4c0-6c8a112c783d" providerId="AD" clId="Web-{1423E2E6-2405-C16D-4FA3-C33C0ADCD3EA}" dt="2021-07-07T01:28:25.295" v="229"/>
          <ac:picMkLst>
            <pc:docMk/>
            <pc:sldMk cId="2312846984" sldId="265"/>
            <ac:picMk id="5" creationId="{E0886A97-00CE-4C24-AC50-FDB95ED3BEB8}"/>
          </ac:picMkLst>
        </pc:picChg>
      </pc:sldChg>
      <pc:sldChg chg="del">
        <pc:chgData name="Jonny Morris" userId="S::morrisj70800@masseyhigh.school.nz::4fab9e21-29a7-4d03-b4c0-6c8a112c783d" providerId="AD" clId="Web-{1423E2E6-2405-C16D-4FA3-C33C0ADCD3EA}" dt="2021-07-07T00:45:45.550" v="0"/>
        <pc:sldMkLst>
          <pc:docMk/>
          <pc:sldMk cId="1488023128" sldId="266"/>
        </pc:sldMkLst>
      </pc:sldChg>
      <pc:sldChg chg="addSp delSp modSp new mod setBg">
        <pc:chgData name="Jonny Morris" userId="S::morrisj70800@masseyhigh.school.nz::4fab9e21-29a7-4d03-b4c0-6c8a112c783d" providerId="AD" clId="Web-{1423E2E6-2405-C16D-4FA3-C33C0ADCD3EA}" dt="2021-07-07T01:28:18.873" v="228"/>
        <pc:sldMkLst>
          <pc:docMk/>
          <pc:sldMk cId="2636441687" sldId="266"/>
        </pc:sldMkLst>
        <pc:spChg chg="mod">
          <ac:chgData name="Jonny Morris" userId="S::morrisj70800@masseyhigh.school.nz::4fab9e21-29a7-4d03-b4c0-6c8a112c783d" providerId="AD" clId="Web-{1423E2E6-2405-C16D-4FA3-C33C0ADCD3EA}" dt="2021-07-07T01:28:18.873" v="228"/>
          <ac:spMkLst>
            <pc:docMk/>
            <pc:sldMk cId="2636441687" sldId="266"/>
            <ac:spMk id="2" creationId="{9BC228BC-D5D5-4533-A3DA-8647BEA2F76B}"/>
          </ac:spMkLst>
        </pc:spChg>
        <pc:spChg chg="del">
          <ac:chgData name="Jonny Morris" userId="S::morrisj70800@masseyhigh.school.nz::4fab9e21-29a7-4d03-b4c0-6c8a112c783d" providerId="AD" clId="Web-{1423E2E6-2405-C16D-4FA3-C33C0ADCD3EA}" dt="2021-07-07T00:46:22.863" v="5"/>
          <ac:spMkLst>
            <pc:docMk/>
            <pc:sldMk cId="2636441687" sldId="266"/>
            <ac:spMk id="3" creationId="{4D848CEF-C1C7-4004-BB33-92F4F5B84725}"/>
          </ac:spMkLst>
        </pc:spChg>
        <pc:spChg chg="add mod">
          <ac:chgData name="Jonny Morris" userId="S::morrisj70800@masseyhigh.school.nz::4fab9e21-29a7-4d03-b4c0-6c8a112c783d" providerId="AD" clId="Web-{1423E2E6-2405-C16D-4FA3-C33C0ADCD3EA}" dt="2021-07-07T01:28:18.873" v="228"/>
          <ac:spMkLst>
            <pc:docMk/>
            <pc:sldMk cId="2636441687" sldId="266"/>
            <ac:spMk id="5" creationId="{F48F0990-95DB-44BF-A4B9-E6208FB9263C}"/>
          </ac:spMkLst>
        </pc:spChg>
        <pc:spChg chg="add">
          <ac:chgData name="Jonny Morris" userId="S::morrisj70800@masseyhigh.school.nz::4fab9e21-29a7-4d03-b4c0-6c8a112c783d" providerId="AD" clId="Web-{1423E2E6-2405-C16D-4FA3-C33C0ADCD3EA}" dt="2021-07-07T01:28:18.873" v="228"/>
          <ac:spMkLst>
            <pc:docMk/>
            <pc:sldMk cId="2636441687" sldId="266"/>
            <ac:spMk id="10" creationId="{2B97F24A-32CE-4C1C-A50D-3016B394DCFB}"/>
          </ac:spMkLst>
        </pc:spChg>
        <pc:spChg chg="add">
          <ac:chgData name="Jonny Morris" userId="S::morrisj70800@masseyhigh.school.nz::4fab9e21-29a7-4d03-b4c0-6c8a112c783d" providerId="AD" clId="Web-{1423E2E6-2405-C16D-4FA3-C33C0ADCD3EA}" dt="2021-07-07T01:28:18.873" v="228"/>
          <ac:spMkLst>
            <pc:docMk/>
            <pc:sldMk cId="2636441687" sldId="266"/>
            <ac:spMk id="12" creationId="{CD8B4F24-440B-49E9-B85D-733523DC064B}"/>
          </ac:spMkLst>
        </pc:spChg>
        <pc:picChg chg="add mod ord">
          <ac:chgData name="Jonny Morris" userId="S::morrisj70800@masseyhigh.school.nz::4fab9e21-29a7-4d03-b4c0-6c8a112c783d" providerId="AD" clId="Web-{1423E2E6-2405-C16D-4FA3-C33C0ADCD3EA}" dt="2021-07-07T01:28:18.873" v="228"/>
          <ac:picMkLst>
            <pc:docMk/>
            <pc:sldMk cId="2636441687" sldId="266"/>
            <ac:picMk id="4" creationId="{8C8059C0-D46C-4EE3-8A5A-E4AB3BAE9F38}"/>
          </ac:picMkLst>
        </pc:picChg>
      </pc:sldChg>
      <pc:sldChg chg="addSp delSp modSp new">
        <pc:chgData name="Jonny Morris" userId="S::morrisj70800@masseyhigh.school.nz::4fab9e21-29a7-4d03-b4c0-6c8a112c783d" providerId="AD" clId="Web-{1423E2E6-2405-C16D-4FA3-C33C0ADCD3EA}" dt="2021-07-07T01:28:11.076" v="227" actId="20577"/>
        <pc:sldMkLst>
          <pc:docMk/>
          <pc:sldMk cId="4269907770" sldId="267"/>
        </pc:sldMkLst>
        <pc:spChg chg="mod">
          <ac:chgData name="Jonny Morris" userId="S::morrisj70800@masseyhigh.school.nz::4fab9e21-29a7-4d03-b4c0-6c8a112c783d" providerId="AD" clId="Web-{1423E2E6-2405-C16D-4FA3-C33C0ADCD3EA}" dt="2021-07-07T01:24:41.868" v="79" actId="20577"/>
          <ac:spMkLst>
            <pc:docMk/>
            <pc:sldMk cId="4269907770" sldId="267"/>
            <ac:spMk id="2" creationId="{8791E409-6935-493D-8A4B-DDCE0E6E1583}"/>
          </ac:spMkLst>
        </pc:spChg>
        <pc:spChg chg="del">
          <ac:chgData name="Jonny Morris" userId="S::morrisj70800@masseyhigh.school.nz::4fab9e21-29a7-4d03-b4c0-6c8a112c783d" providerId="AD" clId="Web-{1423E2E6-2405-C16D-4FA3-C33C0ADCD3EA}" dt="2021-07-07T01:24:43.259" v="80"/>
          <ac:spMkLst>
            <pc:docMk/>
            <pc:sldMk cId="4269907770" sldId="267"/>
            <ac:spMk id="3" creationId="{D19A3B35-862F-4096-BB70-35208DDA66AB}"/>
          </ac:spMkLst>
        </pc:spChg>
        <pc:spChg chg="add del">
          <ac:chgData name="Jonny Morris" userId="S::morrisj70800@masseyhigh.school.nz::4fab9e21-29a7-4d03-b4c0-6c8a112c783d" providerId="AD" clId="Web-{1423E2E6-2405-C16D-4FA3-C33C0ADCD3EA}" dt="2021-07-07T01:25:13.197" v="97"/>
          <ac:spMkLst>
            <pc:docMk/>
            <pc:sldMk cId="4269907770" sldId="267"/>
            <ac:spMk id="5" creationId="{BAC64147-5C51-4090-BA1C-E3850FA01F1A}"/>
          </ac:spMkLst>
        </pc:spChg>
        <pc:spChg chg="add del">
          <ac:chgData name="Jonny Morris" userId="S::morrisj70800@masseyhigh.school.nz::4fab9e21-29a7-4d03-b4c0-6c8a112c783d" providerId="AD" clId="Web-{1423E2E6-2405-C16D-4FA3-C33C0ADCD3EA}" dt="2021-07-07T01:25:12.712" v="96"/>
          <ac:spMkLst>
            <pc:docMk/>
            <pc:sldMk cId="4269907770" sldId="267"/>
            <ac:spMk id="6" creationId="{75E74B46-9CAF-4D3A-AAEF-BF73CAC32F76}"/>
          </ac:spMkLst>
        </pc:spChg>
        <pc:spChg chg="add del">
          <ac:chgData name="Jonny Morris" userId="S::morrisj70800@masseyhigh.school.nz::4fab9e21-29a7-4d03-b4c0-6c8a112c783d" providerId="AD" clId="Web-{1423E2E6-2405-C16D-4FA3-C33C0ADCD3EA}" dt="2021-07-07T01:25:11.978" v="95"/>
          <ac:spMkLst>
            <pc:docMk/>
            <pc:sldMk cId="4269907770" sldId="267"/>
            <ac:spMk id="7" creationId="{8E53D55C-388E-4783-B523-205D9E057902}"/>
          </ac:spMkLst>
        </pc:spChg>
        <pc:spChg chg="add del">
          <ac:chgData name="Jonny Morris" userId="S::morrisj70800@masseyhigh.school.nz::4fab9e21-29a7-4d03-b4c0-6c8a112c783d" providerId="AD" clId="Web-{1423E2E6-2405-C16D-4FA3-C33C0ADCD3EA}" dt="2021-07-07T01:25:11.697" v="94"/>
          <ac:spMkLst>
            <pc:docMk/>
            <pc:sldMk cId="4269907770" sldId="267"/>
            <ac:spMk id="8" creationId="{B143676B-9A77-4034-9091-0C1D716B1D24}"/>
          </ac:spMkLst>
        </pc:spChg>
        <pc:spChg chg="add del">
          <ac:chgData name="Jonny Morris" userId="S::morrisj70800@masseyhigh.school.nz::4fab9e21-29a7-4d03-b4c0-6c8a112c783d" providerId="AD" clId="Web-{1423E2E6-2405-C16D-4FA3-C33C0ADCD3EA}" dt="2021-07-07T01:25:11.228" v="93"/>
          <ac:spMkLst>
            <pc:docMk/>
            <pc:sldMk cId="4269907770" sldId="267"/>
            <ac:spMk id="9" creationId="{E6275B4D-E663-473E-BCB1-2FC2124000E5}"/>
          </ac:spMkLst>
        </pc:spChg>
        <pc:spChg chg="add del">
          <ac:chgData name="Jonny Morris" userId="S::morrisj70800@masseyhigh.school.nz::4fab9e21-29a7-4d03-b4c0-6c8a112c783d" providerId="AD" clId="Web-{1423E2E6-2405-C16D-4FA3-C33C0ADCD3EA}" dt="2021-07-07T01:25:10.697" v="92"/>
          <ac:spMkLst>
            <pc:docMk/>
            <pc:sldMk cId="4269907770" sldId="267"/>
            <ac:spMk id="10" creationId="{E2B4776C-8E6D-4CC4-8207-9F3220C23531}"/>
          </ac:spMkLst>
        </pc:spChg>
        <pc:spChg chg="add del">
          <ac:chgData name="Jonny Morris" userId="S::morrisj70800@masseyhigh.school.nz::4fab9e21-29a7-4d03-b4c0-6c8a112c783d" providerId="AD" clId="Web-{1423E2E6-2405-C16D-4FA3-C33C0ADCD3EA}" dt="2021-07-07T01:25:10.384" v="91"/>
          <ac:spMkLst>
            <pc:docMk/>
            <pc:sldMk cId="4269907770" sldId="267"/>
            <ac:spMk id="11" creationId="{023ED784-A63F-4BB8-824C-ED7720F509BA}"/>
          </ac:spMkLst>
        </pc:spChg>
        <pc:spChg chg="add mod">
          <ac:chgData name="Jonny Morris" userId="S::morrisj70800@masseyhigh.school.nz::4fab9e21-29a7-4d03-b4c0-6c8a112c783d" providerId="AD" clId="Web-{1423E2E6-2405-C16D-4FA3-C33C0ADCD3EA}" dt="2021-07-07T01:28:11.076" v="227" actId="20577"/>
          <ac:spMkLst>
            <pc:docMk/>
            <pc:sldMk cId="4269907770" sldId="267"/>
            <ac:spMk id="12" creationId="{73C65C4E-D475-417F-BF9A-4B4476C9B196}"/>
          </ac:spMkLst>
        </pc:spChg>
        <pc:picChg chg="add mod ord">
          <ac:chgData name="Jonny Morris" userId="S::morrisj70800@masseyhigh.school.nz::4fab9e21-29a7-4d03-b4c0-6c8a112c783d" providerId="AD" clId="Web-{1423E2E6-2405-C16D-4FA3-C33C0ADCD3EA}" dt="2021-07-07T01:24:47.837" v="81" actId="1076"/>
          <ac:picMkLst>
            <pc:docMk/>
            <pc:sldMk cId="4269907770" sldId="267"/>
            <ac:picMk id="4" creationId="{FE62F3AF-1CA3-49D3-8DB5-5446126C5F63}"/>
          </ac:picMkLst>
        </pc:picChg>
      </pc:sldChg>
    </pc:docChg>
  </pc:docChgLst>
  <pc:docChgLst>
    <pc:chgData name="Jonny Morris" userId="S::morrisj70800@masseyhigh.school.nz::4fab9e21-29a7-4d03-b4c0-6c8a112c783d" providerId="AD" clId="Web-{2BF45F4D-8CBA-4021-0C0C-AF4D1A6BC7AD}"/>
    <pc:docChg chg="modSld">
      <pc:chgData name="Jonny Morris" userId="S::morrisj70800@masseyhigh.school.nz::4fab9e21-29a7-4d03-b4c0-6c8a112c783d" providerId="AD" clId="Web-{2BF45F4D-8CBA-4021-0C0C-AF4D1A6BC7AD}" dt="2021-07-28T01:09:17.381" v="35" actId="20577"/>
      <pc:docMkLst>
        <pc:docMk/>
      </pc:docMkLst>
      <pc:sldChg chg="modSp">
        <pc:chgData name="Jonny Morris" userId="S::morrisj70800@masseyhigh.school.nz::4fab9e21-29a7-4d03-b4c0-6c8a112c783d" providerId="AD" clId="Web-{2BF45F4D-8CBA-4021-0C0C-AF4D1A6BC7AD}" dt="2021-07-28T01:09:17.381" v="35" actId="20577"/>
        <pc:sldMkLst>
          <pc:docMk/>
          <pc:sldMk cId="3945650720" sldId="270"/>
        </pc:sldMkLst>
        <pc:spChg chg="mod">
          <ac:chgData name="Jonny Morris" userId="S::morrisj70800@masseyhigh.school.nz::4fab9e21-29a7-4d03-b4c0-6c8a112c783d" providerId="AD" clId="Web-{2BF45F4D-8CBA-4021-0C0C-AF4D1A6BC7AD}" dt="2021-07-28T01:08:44.740" v="4" actId="20577"/>
          <ac:spMkLst>
            <pc:docMk/>
            <pc:sldMk cId="3945650720" sldId="270"/>
            <ac:spMk id="2" creationId="{60E7DE14-70EA-44B3-9974-68425BE0CF5E}"/>
          </ac:spMkLst>
        </pc:spChg>
        <pc:spChg chg="mod">
          <ac:chgData name="Jonny Morris" userId="S::morrisj70800@masseyhigh.school.nz::4fab9e21-29a7-4d03-b4c0-6c8a112c783d" providerId="AD" clId="Web-{2BF45F4D-8CBA-4021-0C0C-AF4D1A6BC7AD}" dt="2021-07-28T01:09:17.381" v="35" actId="20577"/>
          <ac:spMkLst>
            <pc:docMk/>
            <pc:sldMk cId="3945650720" sldId="270"/>
            <ac:spMk id="5" creationId="{8FDA18EA-F9E6-4125-AEBA-086FCF91B257}"/>
          </ac:spMkLst>
        </pc:spChg>
      </pc:sldChg>
    </pc:docChg>
  </pc:docChgLst>
  <pc:docChgLst>
    <pc:chgData name="Jonny Morris" userId="S::morrisj70800@masseyhigh.school.nz::4fab9e21-29a7-4d03-b4c0-6c8a112c783d" providerId="AD" clId="Web-{EE33AF41-30E7-9FB3-CC2C-421B72023142}"/>
    <pc:docChg chg="addSld modSld sldOrd">
      <pc:chgData name="Jonny Morris" userId="S::morrisj70800@masseyhigh.school.nz::4fab9e21-29a7-4d03-b4c0-6c8a112c783d" providerId="AD" clId="Web-{EE33AF41-30E7-9FB3-CC2C-421B72023142}" dt="2021-06-16T01:15:50.862" v="196"/>
      <pc:docMkLst>
        <pc:docMk/>
      </pc:docMkLst>
      <pc:sldChg chg="modSp">
        <pc:chgData name="Jonny Morris" userId="S::morrisj70800@masseyhigh.school.nz::4fab9e21-29a7-4d03-b4c0-6c8a112c783d" providerId="AD" clId="Web-{EE33AF41-30E7-9FB3-CC2C-421B72023142}" dt="2021-06-16T00:31:27.922" v="2" actId="20577"/>
        <pc:sldMkLst>
          <pc:docMk/>
          <pc:sldMk cId="109857222" sldId="256"/>
        </pc:sldMkLst>
        <pc:spChg chg="mod">
          <ac:chgData name="Jonny Morris" userId="S::morrisj70800@masseyhigh.school.nz::4fab9e21-29a7-4d03-b4c0-6c8a112c783d" providerId="AD" clId="Web-{EE33AF41-30E7-9FB3-CC2C-421B72023142}" dt="2021-06-16T00:31:27.922" v="2" actId="20577"/>
          <ac:spMkLst>
            <pc:docMk/>
            <pc:sldMk cId="109857222" sldId="256"/>
            <ac:spMk id="2" creationId="{00000000-0000-0000-0000-000000000000}"/>
          </ac:spMkLst>
        </pc:spChg>
      </pc:sldChg>
      <pc:sldChg chg="addSp delSp modSp">
        <pc:chgData name="Jonny Morris" userId="S::morrisj70800@masseyhigh.school.nz::4fab9e21-29a7-4d03-b4c0-6c8a112c783d" providerId="AD" clId="Web-{EE33AF41-30E7-9FB3-CC2C-421B72023142}" dt="2021-06-16T01:15:36.049" v="192"/>
        <pc:sldMkLst>
          <pc:docMk/>
          <pc:sldMk cId="4213354389" sldId="260"/>
        </pc:sldMkLst>
        <pc:spChg chg="mod">
          <ac:chgData name="Jonny Morris" userId="S::morrisj70800@masseyhigh.school.nz::4fab9e21-29a7-4d03-b4c0-6c8a112c783d" providerId="AD" clId="Web-{EE33AF41-30E7-9FB3-CC2C-421B72023142}" dt="2021-06-16T01:15:36.049" v="192"/>
          <ac:spMkLst>
            <pc:docMk/>
            <pc:sldMk cId="4213354389" sldId="260"/>
            <ac:spMk id="2" creationId="{54EC48D4-B0FC-4660-8894-4F1B722EAFD3}"/>
          </ac:spMkLst>
        </pc:spChg>
        <pc:spChg chg="mod">
          <ac:chgData name="Jonny Morris" userId="S::morrisj70800@masseyhigh.school.nz::4fab9e21-29a7-4d03-b4c0-6c8a112c783d" providerId="AD" clId="Web-{EE33AF41-30E7-9FB3-CC2C-421B72023142}" dt="2021-06-16T01:15:36.049" v="192"/>
          <ac:spMkLst>
            <pc:docMk/>
            <pc:sldMk cId="4213354389" sldId="260"/>
            <ac:spMk id="5" creationId="{A626E451-29FF-476C-B176-15A181E7FCFB}"/>
          </ac:spMkLst>
        </pc:spChg>
        <pc:spChg chg="del">
          <ac:chgData name="Jonny Morris" userId="S::morrisj70800@masseyhigh.school.nz::4fab9e21-29a7-4d03-b4c0-6c8a112c783d" providerId="AD" clId="Web-{EE33AF41-30E7-9FB3-CC2C-421B72023142}" dt="2021-06-16T01:15:36.049" v="192"/>
          <ac:spMkLst>
            <pc:docMk/>
            <pc:sldMk cId="4213354389" sldId="260"/>
            <ac:spMk id="10" creationId="{73DE2CFE-42F2-48F0-8706-5264E012B10C}"/>
          </ac:spMkLst>
        </pc:spChg>
        <pc:spChg chg="add">
          <ac:chgData name="Jonny Morris" userId="S::morrisj70800@masseyhigh.school.nz::4fab9e21-29a7-4d03-b4c0-6c8a112c783d" providerId="AD" clId="Web-{EE33AF41-30E7-9FB3-CC2C-421B72023142}" dt="2021-06-16T01:15:36.049" v="192"/>
          <ac:spMkLst>
            <pc:docMk/>
            <pc:sldMk cId="4213354389" sldId="260"/>
            <ac:spMk id="15" creationId="{2B97F24A-32CE-4C1C-A50D-3016B394DCFB}"/>
          </ac:spMkLst>
        </pc:spChg>
        <pc:spChg chg="add">
          <ac:chgData name="Jonny Morris" userId="S::morrisj70800@masseyhigh.school.nz::4fab9e21-29a7-4d03-b4c0-6c8a112c783d" providerId="AD" clId="Web-{EE33AF41-30E7-9FB3-CC2C-421B72023142}" dt="2021-06-16T01:15:36.049" v="192"/>
          <ac:spMkLst>
            <pc:docMk/>
            <pc:sldMk cId="4213354389" sldId="260"/>
            <ac:spMk id="17" creationId="{CD8B4F24-440B-49E9-B85D-733523DC064B}"/>
          </ac:spMkLst>
        </pc:spChg>
        <pc:picChg chg="mod">
          <ac:chgData name="Jonny Morris" userId="S::morrisj70800@masseyhigh.school.nz::4fab9e21-29a7-4d03-b4c0-6c8a112c783d" providerId="AD" clId="Web-{EE33AF41-30E7-9FB3-CC2C-421B72023142}" dt="2021-06-16T01:15:36.049" v="192"/>
          <ac:picMkLst>
            <pc:docMk/>
            <pc:sldMk cId="4213354389" sldId="260"/>
            <ac:picMk id="4" creationId="{DB2173E9-EC0E-4405-B0D1-1F2CC6B9FFC6}"/>
          </ac:picMkLst>
        </pc:picChg>
      </pc:sldChg>
      <pc:sldChg chg="addSp delSp modSp">
        <pc:chgData name="Jonny Morris" userId="S::morrisj70800@masseyhigh.school.nz::4fab9e21-29a7-4d03-b4c0-6c8a112c783d" providerId="AD" clId="Web-{EE33AF41-30E7-9FB3-CC2C-421B72023142}" dt="2021-06-16T01:15:26.408" v="191"/>
        <pc:sldMkLst>
          <pc:docMk/>
          <pc:sldMk cId="1564752394" sldId="261"/>
        </pc:sldMkLst>
        <pc:spChg chg="mod">
          <ac:chgData name="Jonny Morris" userId="S::morrisj70800@masseyhigh.school.nz::4fab9e21-29a7-4d03-b4c0-6c8a112c783d" providerId="AD" clId="Web-{EE33AF41-30E7-9FB3-CC2C-421B72023142}" dt="2021-06-16T01:15:26.408" v="191"/>
          <ac:spMkLst>
            <pc:docMk/>
            <pc:sldMk cId="1564752394" sldId="261"/>
            <ac:spMk id="2" creationId="{A81619B3-50A6-4AE2-A2F1-2C344111BFA3}"/>
          </ac:spMkLst>
        </pc:spChg>
        <pc:spChg chg="mod">
          <ac:chgData name="Jonny Morris" userId="S::morrisj70800@masseyhigh.school.nz::4fab9e21-29a7-4d03-b4c0-6c8a112c783d" providerId="AD" clId="Web-{EE33AF41-30E7-9FB3-CC2C-421B72023142}" dt="2021-06-16T01:15:26.408" v="191"/>
          <ac:spMkLst>
            <pc:docMk/>
            <pc:sldMk cId="1564752394" sldId="261"/>
            <ac:spMk id="5" creationId="{F77A086F-6797-4CAF-8296-05DDDA8099AD}"/>
          </ac:spMkLst>
        </pc:spChg>
        <pc:spChg chg="del">
          <ac:chgData name="Jonny Morris" userId="S::morrisj70800@masseyhigh.school.nz::4fab9e21-29a7-4d03-b4c0-6c8a112c783d" providerId="AD" clId="Web-{EE33AF41-30E7-9FB3-CC2C-421B72023142}" dt="2021-06-16T01:15:26.408" v="191"/>
          <ac:spMkLst>
            <pc:docMk/>
            <pc:sldMk cId="1564752394" sldId="261"/>
            <ac:spMk id="11" creationId="{1A95671B-3CC6-4792-9114-B74FAEA224E6}"/>
          </ac:spMkLst>
        </pc:spChg>
        <pc:spChg chg="add">
          <ac:chgData name="Jonny Morris" userId="S::morrisj70800@masseyhigh.school.nz::4fab9e21-29a7-4d03-b4c0-6c8a112c783d" providerId="AD" clId="Web-{EE33AF41-30E7-9FB3-CC2C-421B72023142}" dt="2021-06-16T01:15:26.408" v="191"/>
          <ac:spMkLst>
            <pc:docMk/>
            <pc:sldMk cId="1564752394" sldId="261"/>
            <ac:spMk id="13" creationId="{F13C74B1-5B17-4795-BED0-7140497B445A}"/>
          </ac:spMkLst>
        </pc:spChg>
        <pc:spChg chg="add">
          <ac:chgData name="Jonny Morris" userId="S::morrisj70800@masseyhigh.school.nz::4fab9e21-29a7-4d03-b4c0-6c8a112c783d" providerId="AD" clId="Web-{EE33AF41-30E7-9FB3-CC2C-421B72023142}" dt="2021-06-16T01:15:26.408" v="191"/>
          <ac:spMkLst>
            <pc:docMk/>
            <pc:sldMk cId="1564752394" sldId="261"/>
            <ac:spMk id="18" creationId="{D4974D33-8DC5-464E-8C6D-BE58F0669C17}"/>
          </ac:spMkLst>
        </pc:spChg>
        <pc:picChg chg="mod">
          <ac:chgData name="Jonny Morris" userId="S::morrisj70800@masseyhigh.school.nz::4fab9e21-29a7-4d03-b4c0-6c8a112c783d" providerId="AD" clId="Web-{EE33AF41-30E7-9FB3-CC2C-421B72023142}" dt="2021-06-16T01:15:26.408" v="191"/>
          <ac:picMkLst>
            <pc:docMk/>
            <pc:sldMk cId="1564752394" sldId="261"/>
            <ac:picMk id="4" creationId="{95A9B02B-2840-47F5-851E-CE4DC41FA2E8}"/>
          </ac:picMkLst>
        </pc:picChg>
      </pc:sldChg>
      <pc:sldChg chg="addSp modSp mod ord setBg">
        <pc:chgData name="Jonny Morris" userId="S::morrisj70800@masseyhigh.school.nz::4fab9e21-29a7-4d03-b4c0-6c8a112c783d" providerId="AD" clId="Web-{EE33AF41-30E7-9FB3-CC2C-421B72023142}" dt="2021-06-16T01:15:10.236" v="190" actId="20577"/>
        <pc:sldMkLst>
          <pc:docMk/>
          <pc:sldMk cId="2917113191" sldId="262"/>
        </pc:sldMkLst>
        <pc:spChg chg="mod">
          <ac:chgData name="Jonny Morris" userId="S::morrisj70800@masseyhigh.school.nz::4fab9e21-29a7-4d03-b4c0-6c8a112c783d" providerId="AD" clId="Web-{EE33AF41-30E7-9FB3-CC2C-421B72023142}" dt="2021-06-16T01:13:05.826" v="188" actId="20577"/>
          <ac:spMkLst>
            <pc:docMk/>
            <pc:sldMk cId="2917113191" sldId="262"/>
            <ac:spMk id="2" creationId="{5AE28010-B0EF-44DA-8BCD-4527C8D1D059}"/>
          </ac:spMkLst>
        </pc:spChg>
        <pc:spChg chg="mod">
          <ac:chgData name="Jonny Morris" userId="S::morrisj70800@masseyhigh.school.nz::4fab9e21-29a7-4d03-b4c0-6c8a112c783d" providerId="AD" clId="Web-{EE33AF41-30E7-9FB3-CC2C-421B72023142}" dt="2021-06-16T01:15:10.236" v="190" actId="20577"/>
          <ac:spMkLst>
            <pc:docMk/>
            <pc:sldMk cId="2917113191" sldId="262"/>
            <ac:spMk id="5" creationId="{9E912266-C109-4D55-9601-8A9EE4EE52B5}"/>
          </ac:spMkLst>
        </pc:spChg>
        <pc:spChg chg="add">
          <ac:chgData name="Jonny Morris" userId="S::morrisj70800@masseyhigh.school.nz::4fab9e21-29a7-4d03-b4c0-6c8a112c783d" providerId="AD" clId="Web-{EE33AF41-30E7-9FB3-CC2C-421B72023142}" dt="2021-06-16T01:12:43.060" v="186"/>
          <ac:spMkLst>
            <pc:docMk/>
            <pc:sldMk cId="2917113191" sldId="262"/>
            <ac:spMk id="10" creationId="{2B97F24A-32CE-4C1C-A50D-3016B394DCFB}"/>
          </ac:spMkLst>
        </pc:spChg>
        <pc:spChg chg="add">
          <ac:chgData name="Jonny Morris" userId="S::morrisj70800@masseyhigh.school.nz::4fab9e21-29a7-4d03-b4c0-6c8a112c783d" providerId="AD" clId="Web-{EE33AF41-30E7-9FB3-CC2C-421B72023142}" dt="2021-06-16T01:12:43.060" v="186"/>
          <ac:spMkLst>
            <pc:docMk/>
            <pc:sldMk cId="2917113191" sldId="262"/>
            <ac:spMk id="12" creationId="{CD8B4F24-440B-49E9-B85D-733523DC064B}"/>
          </ac:spMkLst>
        </pc:spChg>
        <pc:picChg chg="mod ord">
          <ac:chgData name="Jonny Morris" userId="S::morrisj70800@masseyhigh.school.nz::4fab9e21-29a7-4d03-b4c0-6c8a112c783d" providerId="AD" clId="Web-{EE33AF41-30E7-9FB3-CC2C-421B72023142}" dt="2021-06-16T01:12:43.060" v="186"/>
          <ac:picMkLst>
            <pc:docMk/>
            <pc:sldMk cId="2917113191" sldId="262"/>
            <ac:picMk id="4" creationId="{A23B8DD8-2A29-4176-AF99-EF02CE8EBC35}"/>
          </ac:picMkLst>
        </pc:picChg>
      </pc:sldChg>
      <pc:sldChg chg="addSp delSp modSp mod setBg">
        <pc:chgData name="Jonny Morris" userId="S::morrisj70800@masseyhigh.school.nz::4fab9e21-29a7-4d03-b4c0-6c8a112c783d" providerId="AD" clId="Web-{EE33AF41-30E7-9FB3-CC2C-421B72023142}" dt="2021-06-16T01:15:43.768" v="195"/>
        <pc:sldMkLst>
          <pc:docMk/>
          <pc:sldMk cId="3634938810" sldId="263"/>
        </pc:sldMkLst>
        <pc:spChg chg="mod">
          <ac:chgData name="Jonny Morris" userId="S::morrisj70800@masseyhigh.school.nz::4fab9e21-29a7-4d03-b4c0-6c8a112c783d" providerId="AD" clId="Web-{EE33AF41-30E7-9FB3-CC2C-421B72023142}" dt="2021-06-16T01:15:43.768" v="195"/>
          <ac:spMkLst>
            <pc:docMk/>
            <pc:sldMk cId="3634938810" sldId="263"/>
            <ac:spMk id="2" creationId="{40E80544-C795-410D-ACBE-5B39F33D5CE0}"/>
          </ac:spMkLst>
        </pc:spChg>
        <pc:spChg chg="add del mod">
          <ac:chgData name="Jonny Morris" userId="S::morrisj70800@masseyhigh.school.nz::4fab9e21-29a7-4d03-b4c0-6c8a112c783d" providerId="AD" clId="Web-{EE33AF41-30E7-9FB3-CC2C-421B72023142}" dt="2021-06-16T00:34:13.176" v="4"/>
          <ac:spMkLst>
            <pc:docMk/>
            <pc:sldMk cId="3634938810" sldId="263"/>
            <ac:spMk id="5" creationId="{4FF788E9-73E2-47BE-8F31-A7012EC688A0}"/>
          </ac:spMkLst>
        </pc:spChg>
        <pc:spChg chg="add mod">
          <ac:chgData name="Jonny Morris" userId="S::morrisj70800@masseyhigh.school.nz::4fab9e21-29a7-4d03-b4c0-6c8a112c783d" providerId="AD" clId="Web-{EE33AF41-30E7-9FB3-CC2C-421B72023142}" dt="2021-06-16T01:15:43.768" v="195"/>
          <ac:spMkLst>
            <pc:docMk/>
            <pc:sldMk cId="3634938810" sldId="263"/>
            <ac:spMk id="7" creationId="{575A2884-D3F4-4F04-843C-A1781ED6E8D0}"/>
          </ac:spMkLst>
        </pc:spChg>
        <pc:spChg chg="add">
          <ac:chgData name="Jonny Morris" userId="S::morrisj70800@masseyhigh.school.nz::4fab9e21-29a7-4d03-b4c0-6c8a112c783d" providerId="AD" clId="Web-{EE33AF41-30E7-9FB3-CC2C-421B72023142}" dt="2021-06-16T01:15:43.768" v="195"/>
          <ac:spMkLst>
            <pc:docMk/>
            <pc:sldMk cId="3634938810" sldId="263"/>
            <ac:spMk id="14" creationId="{2B97F24A-32CE-4C1C-A50D-3016B394DCFB}"/>
          </ac:spMkLst>
        </pc:spChg>
        <pc:spChg chg="add">
          <ac:chgData name="Jonny Morris" userId="S::morrisj70800@masseyhigh.school.nz::4fab9e21-29a7-4d03-b4c0-6c8a112c783d" providerId="AD" clId="Web-{EE33AF41-30E7-9FB3-CC2C-421B72023142}" dt="2021-06-16T01:15:43.768" v="195"/>
          <ac:spMkLst>
            <pc:docMk/>
            <pc:sldMk cId="3634938810" sldId="263"/>
            <ac:spMk id="15" creationId="{CD8B4F24-440B-49E9-B85D-733523DC064B}"/>
          </ac:spMkLst>
        </pc:spChg>
        <pc:spChg chg="add del">
          <ac:chgData name="Jonny Morris" userId="S::morrisj70800@masseyhigh.school.nz::4fab9e21-29a7-4d03-b4c0-6c8a112c783d" providerId="AD" clId="Web-{EE33AF41-30E7-9FB3-CC2C-421B72023142}" dt="2021-06-16T01:15:43.752" v="194"/>
          <ac:spMkLst>
            <pc:docMk/>
            <pc:sldMk cId="3634938810" sldId="263"/>
            <ac:spMk id="17" creationId="{F13C74B1-5B17-4795-BED0-7140497B445A}"/>
          </ac:spMkLst>
        </pc:spChg>
        <pc:spChg chg="add del">
          <ac:chgData name="Jonny Morris" userId="S::morrisj70800@masseyhigh.school.nz::4fab9e21-29a7-4d03-b4c0-6c8a112c783d" providerId="AD" clId="Web-{EE33AF41-30E7-9FB3-CC2C-421B72023142}" dt="2021-06-16T01:15:43.752" v="194"/>
          <ac:spMkLst>
            <pc:docMk/>
            <pc:sldMk cId="3634938810" sldId="263"/>
            <ac:spMk id="19" creationId="{D4974D33-8DC5-464E-8C6D-BE58F0669C17}"/>
          </ac:spMkLst>
        </pc:spChg>
        <pc:picChg chg="del">
          <ac:chgData name="Jonny Morris" userId="S::morrisj70800@masseyhigh.school.nz::4fab9e21-29a7-4d03-b4c0-6c8a112c783d" providerId="AD" clId="Web-{EE33AF41-30E7-9FB3-CC2C-421B72023142}" dt="2021-06-16T00:34:11.629" v="3"/>
          <ac:picMkLst>
            <pc:docMk/>
            <pc:sldMk cId="3634938810" sldId="263"/>
            <ac:picMk id="4" creationId="{7B754C1B-604C-427F-A868-FECC41A85331}"/>
          </ac:picMkLst>
        </pc:picChg>
        <pc:picChg chg="add mod ord">
          <ac:chgData name="Jonny Morris" userId="S::morrisj70800@masseyhigh.school.nz::4fab9e21-29a7-4d03-b4c0-6c8a112c783d" providerId="AD" clId="Web-{EE33AF41-30E7-9FB3-CC2C-421B72023142}" dt="2021-06-16T01:15:43.768" v="195"/>
          <ac:picMkLst>
            <pc:docMk/>
            <pc:sldMk cId="3634938810" sldId="263"/>
            <ac:picMk id="6" creationId="{7D7F0479-26D5-4D36-A1D1-4F626F1FAC68}"/>
          </ac:picMkLst>
        </pc:picChg>
        <pc:cxnChg chg="add del">
          <ac:chgData name="Jonny Morris" userId="S::morrisj70800@masseyhigh.school.nz::4fab9e21-29a7-4d03-b4c0-6c8a112c783d" providerId="AD" clId="Web-{EE33AF41-30E7-9FB3-CC2C-421B72023142}" dt="2021-06-16T01:15:43.768" v="195"/>
          <ac:cxnSpMkLst>
            <pc:docMk/>
            <pc:sldMk cId="3634938810" sldId="263"/>
            <ac:cxnSpMk id="12" creationId="{A7F400EE-A8A5-48AF-B4D6-291B52C6F0B0}"/>
          </ac:cxnSpMkLst>
        </pc:cxnChg>
      </pc:sldChg>
      <pc:sldChg chg="addSp delSp modSp new mod setBg">
        <pc:chgData name="Jonny Morris" userId="S::morrisj70800@masseyhigh.school.nz::4fab9e21-29a7-4d03-b4c0-6c8a112c783d" providerId="AD" clId="Web-{EE33AF41-30E7-9FB3-CC2C-421B72023142}" dt="2021-06-16T01:15:50.862" v="196"/>
        <pc:sldMkLst>
          <pc:docMk/>
          <pc:sldMk cId="1522414602" sldId="264"/>
        </pc:sldMkLst>
        <pc:spChg chg="mod">
          <ac:chgData name="Jonny Morris" userId="S::morrisj70800@masseyhigh.school.nz::4fab9e21-29a7-4d03-b4c0-6c8a112c783d" providerId="AD" clId="Web-{EE33AF41-30E7-9FB3-CC2C-421B72023142}" dt="2021-06-16T01:15:50.862" v="196"/>
          <ac:spMkLst>
            <pc:docMk/>
            <pc:sldMk cId="1522414602" sldId="264"/>
            <ac:spMk id="2" creationId="{3E212635-CADE-43BF-A371-49E22896C9EE}"/>
          </ac:spMkLst>
        </pc:spChg>
        <pc:spChg chg="del">
          <ac:chgData name="Jonny Morris" userId="S::morrisj70800@masseyhigh.school.nz::4fab9e21-29a7-4d03-b4c0-6c8a112c783d" providerId="AD" clId="Web-{EE33AF41-30E7-9FB3-CC2C-421B72023142}" dt="2021-06-16T00:48:32.119" v="112"/>
          <ac:spMkLst>
            <pc:docMk/>
            <pc:sldMk cId="1522414602" sldId="264"/>
            <ac:spMk id="3" creationId="{01101CFF-D6AB-414A-84A8-8070870A2170}"/>
          </ac:spMkLst>
        </pc:spChg>
        <pc:spChg chg="add mod">
          <ac:chgData name="Jonny Morris" userId="S::morrisj70800@masseyhigh.school.nz::4fab9e21-29a7-4d03-b4c0-6c8a112c783d" providerId="AD" clId="Web-{EE33AF41-30E7-9FB3-CC2C-421B72023142}" dt="2021-06-16T01:15:50.862" v="196"/>
          <ac:spMkLst>
            <pc:docMk/>
            <pc:sldMk cId="1522414602" sldId="264"/>
            <ac:spMk id="5" creationId="{F66156E5-FCA1-407A-AF31-9A6D63AAC414}"/>
          </ac:spMkLst>
        </pc:spChg>
        <pc:spChg chg="add del">
          <ac:chgData name="Jonny Morris" userId="S::morrisj70800@masseyhigh.school.nz::4fab9e21-29a7-4d03-b4c0-6c8a112c783d" providerId="AD" clId="Web-{EE33AF41-30E7-9FB3-CC2C-421B72023142}" dt="2021-06-16T01:15:50.862" v="196"/>
          <ac:spMkLst>
            <pc:docMk/>
            <pc:sldMk cId="1522414602" sldId="264"/>
            <ac:spMk id="10" creationId="{C232B152-3720-4D3B-97ED-45CE5483F16F}"/>
          </ac:spMkLst>
        </pc:spChg>
        <pc:spChg chg="add del">
          <ac:chgData name="Jonny Morris" userId="S::morrisj70800@masseyhigh.school.nz::4fab9e21-29a7-4d03-b4c0-6c8a112c783d" providerId="AD" clId="Web-{EE33AF41-30E7-9FB3-CC2C-421B72023142}" dt="2021-06-16T01:15:50.862" v="196"/>
          <ac:spMkLst>
            <pc:docMk/>
            <pc:sldMk cId="1522414602" sldId="264"/>
            <ac:spMk id="12" creationId="{11BAB570-FF10-4E96-8A3F-FA9804702B89}"/>
          </ac:spMkLst>
        </pc:spChg>
        <pc:spChg chg="add del">
          <ac:chgData name="Jonny Morris" userId="S::morrisj70800@masseyhigh.school.nz::4fab9e21-29a7-4d03-b4c0-6c8a112c783d" providerId="AD" clId="Web-{EE33AF41-30E7-9FB3-CC2C-421B72023142}" dt="2021-06-16T01:15:50.862" v="196"/>
          <ac:spMkLst>
            <pc:docMk/>
            <pc:sldMk cId="1522414602" sldId="264"/>
            <ac:spMk id="14" creationId="{4B9FAFB2-BEB5-4848-8018-BCAD99E2E1AA}"/>
          </ac:spMkLst>
        </pc:spChg>
        <pc:spChg chg="add">
          <ac:chgData name="Jonny Morris" userId="S::morrisj70800@masseyhigh.school.nz::4fab9e21-29a7-4d03-b4c0-6c8a112c783d" providerId="AD" clId="Web-{EE33AF41-30E7-9FB3-CC2C-421B72023142}" dt="2021-06-16T01:15:50.862" v="196"/>
          <ac:spMkLst>
            <pc:docMk/>
            <pc:sldMk cId="1522414602" sldId="264"/>
            <ac:spMk id="19" creationId="{2B97F24A-32CE-4C1C-A50D-3016B394DCFB}"/>
          </ac:spMkLst>
        </pc:spChg>
        <pc:spChg chg="add">
          <ac:chgData name="Jonny Morris" userId="S::morrisj70800@masseyhigh.school.nz::4fab9e21-29a7-4d03-b4c0-6c8a112c783d" providerId="AD" clId="Web-{EE33AF41-30E7-9FB3-CC2C-421B72023142}" dt="2021-06-16T01:15:50.862" v="196"/>
          <ac:spMkLst>
            <pc:docMk/>
            <pc:sldMk cId="1522414602" sldId="264"/>
            <ac:spMk id="21" creationId="{CD8B4F24-440B-49E9-B85D-733523DC064B}"/>
          </ac:spMkLst>
        </pc:spChg>
        <pc:picChg chg="add mod ord">
          <ac:chgData name="Jonny Morris" userId="S::morrisj70800@masseyhigh.school.nz::4fab9e21-29a7-4d03-b4c0-6c8a112c783d" providerId="AD" clId="Web-{EE33AF41-30E7-9FB3-CC2C-421B72023142}" dt="2021-06-16T01:15:50.862" v="196"/>
          <ac:picMkLst>
            <pc:docMk/>
            <pc:sldMk cId="1522414602" sldId="264"/>
            <ac:picMk id="4" creationId="{A702C9A9-F585-45C7-AC23-C1B81B3EF6BA}"/>
          </ac:picMkLst>
        </pc:picChg>
      </pc:sldChg>
      <pc:sldChg chg="modSp new">
        <pc:chgData name="Jonny Morris" userId="S::morrisj70800@masseyhigh.school.nz::4fab9e21-29a7-4d03-b4c0-6c8a112c783d" providerId="AD" clId="Web-{EE33AF41-30E7-9FB3-CC2C-421B72023142}" dt="2021-06-16T01:03:57.876" v="178" actId="20577"/>
        <pc:sldMkLst>
          <pc:docMk/>
          <pc:sldMk cId="2312846984" sldId="265"/>
        </pc:sldMkLst>
        <pc:spChg chg="mod">
          <ac:chgData name="Jonny Morris" userId="S::morrisj70800@masseyhigh.school.nz::4fab9e21-29a7-4d03-b4c0-6c8a112c783d" providerId="AD" clId="Web-{EE33AF41-30E7-9FB3-CC2C-421B72023142}" dt="2021-06-16T01:03:57.876" v="178" actId="20577"/>
          <ac:spMkLst>
            <pc:docMk/>
            <pc:sldMk cId="2312846984" sldId="265"/>
            <ac:spMk id="2" creationId="{A8EFE925-DDD6-457F-95FD-557FF9D76A31}"/>
          </ac:spMkLst>
        </pc:spChg>
      </pc:sldChg>
    </pc:docChg>
  </pc:docChgLst>
  <pc:docChgLst>
    <pc:chgData name="Jonny Morris" userId="S::morrisj70800@masseyhigh.school.nz::4fab9e21-29a7-4d03-b4c0-6c8a112c783d" providerId="AD" clId="Web-{988D2265-4B4A-D9DD-55B3-4738B025B4A1}"/>
    <pc:docChg chg="addSld modSld">
      <pc:chgData name="Jonny Morris" userId="S::morrisj70800@masseyhigh.school.nz::4fab9e21-29a7-4d03-b4c0-6c8a112c783d" providerId="AD" clId="Web-{988D2265-4B4A-D9DD-55B3-4738B025B4A1}" dt="2021-07-06T02:55:57.316" v="122" actId="20577"/>
      <pc:docMkLst>
        <pc:docMk/>
      </pc:docMkLst>
      <pc:sldChg chg="addSp delSp modSp new">
        <pc:chgData name="Jonny Morris" userId="S::morrisj70800@masseyhigh.school.nz::4fab9e21-29a7-4d03-b4c0-6c8a112c783d" providerId="AD" clId="Web-{988D2265-4B4A-D9DD-55B3-4738B025B4A1}" dt="2021-07-06T02:55:57.316" v="122" actId="20577"/>
        <pc:sldMkLst>
          <pc:docMk/>
          <pc:sldMk cId="1488023128" sldId="266"/>
        </pc:sldMkLst>
        <pc:spChg chg="mod">
          <ac:chgData name="Jonny Morris" userId="S::morrisj70800@masseyhigh.school.nz::4fab9e21-29a7-4d03-b4c0-6c8a112c783d" providerId="AD" clId="Web-{988D2265-4B4A-D9DD-55B3-4738B025B4A1}" dt="2021-07-06T02:45:41.363" v="8" actId="20577"/>
          <ac:spMkLst>
            <pc:docMk/>
            <pc:sldMk cId="1488023128" sldId="266"/>
            <ac:spMk id="2" creationId="{B44827F1-0ACB-45EB-8481-23D426022B3B}"/>
          </ac:spMkLst>
        </pc:spChg>
        <pc:spChg chg="del">
          <ac:chgData name="Jonny Morris" userId="S::morrisj70800@masseyhigh.school.nz::4fab9e21-29a7-4d03-b4c0-6c8a112c783d" providerId="AD" clId="Web-{988D2265-4B4A-D9DD-55B3-4738B025B4A1}" dt="2021-07-06T02:45:43.597" v="9"/>
          <ac:spMkLst>
            <pc:docMk/>
            <pc:sldMk cId="1488023128" sldId="266"/>
            <ac:spMk id="3" creationId="{2F0A10E7-3527-4CC4-A6BD-7503A2BFB7CD}"/>
          </ac:spMkLst>
        </pc:spChg>
        <pc:spChg chg="add mod">
          <ac:chgData name="Jonny Morris" userId="S::morrisj70800@masseyhigh.school.nz::4fab9e21-29a7-4d03-b4c0-6c8a112c783d" providerId="AD" clId="Web-{988D2265-4B4A-D9DD-55B3-4738B025B4A1}" dt="2021-07-06T02:55:57.316" v="122" actId="20577"/>
          <ac:spMkLst>
            <pc:docMk/>
            <pc:sldMk cId="1488023128" sldId="266"/>
            <ac:spMk id="5" creationId="{A1ECA617-BBD3-4FC1-B266-8D45DC4EF5DC}"/>
          </ac:spMkLst>
        </pc:spChg>
        <pc:picChg chg="add mod ord">
          <ac:chgData name="Jonny Morris" userId="S::morrisj70800@masseyhigh.school.nz::4fab9e21-29a7-4d03-b4c0-6c8a112c783d" providerId="AD" clId="Web-{988D2265-4B4A-D9DD-55B3-4738B025B4A1}" dt="2021-07-06T02:45:47.097" v="10" actId="1076"/>
          <ac:picMkLst>
            <pc:docMk/>
            <pc:sldMk cId="1488023128" sldId="266"/>
            <ac:picMk id="4" creationId="{B76247F6-E9E4-430F-AC50-9019A895D23C}"/>
          </ac:picMkLst>
        </pc:picChg>
      </pc:sldChg>
    </pc:docChg>
  </pc:docChgLst>
  <pc:docChgLst>
    <pc:chgData name="Jonny Morris" userId="S::morrisj70800@masseyhigh.school.nz::4fab9e21-29a7-4d03-b4c0-6c8a112c783d" providerId="AD" clId="Web-{204B783E-ECB2-56F8-CC10-5A491FD05934}"/>
    <pc:docChg chg="modSld">
      <pc:chgData name="Jonny Morris" userId="S::morrisj70800@masseyhigh.school.nz::4fab9e21-29a7-4d03-b4c0-6c8a112c783d" providerId="AD" clId="Web-{204B783E-ECB2-56F8-CC10-5A491FD05934}" dt="2021-07-08T00:02:58.450" v="0" actId="20577"/>
      <pc:docMkLst>
        <pc:docMk/>
      </pc:docMkLst>
      <pc:sldChg chg="modSp">
        <pc:chgData name="Jonny Morris" userId="S::morrisj70800@masseyhigh.school.nz::4fab9e21-29a7-4d03-b4c0-6c8a112c783d" providerId="AD" clId="Web-{204B783E-ECB2-56F8-CC10-5A491FD05934}" dt="2021-07-08T00:02:58.450" v="0" actId="20577"/>
        <pc:sldMkLst>
          <pc:docMk/>
          <pc:sldMk cId="4269907770" sldId="267"/>
        </pc:sldMkLst>
        <pc:spChg chg="mod">
          <ac:chgData name="Jonny Morris" userId="S::morrisj70800@masseyhigh.school.nz::4fab9e21-29a7-4d03-b4c0-6c8a112c783d" providerId="AD" clId="Web-{204B783E-ECB2-56F8-CC10-5A491FD05934}" dt="2021-07-08T00:02:58.450" v="0" actId="20577"/>
          <ac:spMkLst>
            <pc:docMk/>
            <pc:sldMk cId="4269907770" sldId="267"/>
            <ac:spMk id="12" creationId="{73C65C4E-D475-417F-BF9A-4B4476C9B196}"/>
          </ac:spMkLst>
        </pc:spChg>
      </pc:sldChg>
    </pc:docChg>
  </pc:docChgLst>
  <pc:docChgLst>
    <pc:chgData name="Jonny Morris" userId="S::morrisj70800@masseyhigh.school.nz::4fab9e21-29a7-4d03-b4c0-6c8a112c783d" providerId="AD" clId="Web-{33F175D3-4D32-71D5-6709-62DB828ADCB0}"/>
    <pc:docChg chg="modSld">
      <pc:chgData name="Jonny Morris" userId="S::morrisj70800@masseyhigh.school.nz::4fab9e21-29a7-4d03-b4c0-6c8a112c783d" providerId="AD" clId="Web-{33F175D3-4D32-71D5-6709-62DB828ADCB0}" dt="2021-06-03T22:51:11.495" v="43"/>
      <pc:docMkLst>
        <pc:docMk/>
      </pc:docMkLst>
      <pc:sldChg chg="addSp delSp modSp mod setBg">
        <pc:chgData name="Jonny Morris" userId="S::morrisj70800@masseyhigh.school.nz::4fab9e21-29a7-4d03-b4c0-6c8a112c783d" providerId="AD" clId="Web-{33F175D3-4D32-71D5-6709-62DB828ADCB0}" dt="2021-06-03T22:51:11.495" v="43"/>
        <pc:sldMkLst>
          <pc:docMk/>
          <pc:sldMk cId="4213354389" sldId="260"/>
        </pc:sldMkLst>
        <pc:spChg chg="mod">
          <ac:chgData name="Jonny Morris" userId="S::morrisj70800@masseyhigh.school.nz::4fab9e21-29a7-4d03-b4c0-6c8a112c783d" providerId="AD" clId="Web-{33F175D3-4D32-71D5-6709-62DB828ADCB0}" dt="2021-06-03T22:51:11.495" v="43"/>
          <ac:spMkLst>
            <pc:docMk/>
            <pc:sldMk cId="4213354389" sldId="260"/>
            <ac:spMk id="2" creationId="{54EC48D4-B0FC-4660-8894-4F1B722EAFD3}"/>
          </ac:spMkLst>
        </pc:spChg>
        <pc:spChg chg="del">
          <ac:chgData name="Jonny Morris" userId="S::morrisj70800@masseyhigh.school.nz::4fab9e21-29a7-4d03-b4c0-6c8a112c783d" providerId="AD" clId="Web-{33F175D3-4D32-71D5-6709-62DB828ADCB0}" dt="2021-06-03T22:44:55.988" v="0"/>
          <ac:spMkLst>
            <pc:docMk/>
            <pc:sldMk cId="4213354389" sldId="260"/>
            <ac:spMk id="3" creationId="{1E8EF868-1C38-43AA-BA0A-E75CFB29EE0D}"/>
          </ac:spMkLst>
        </pc:spChg>
        <pc:spChg chg="add mod">
          <ac:chgData name="Jonny Morris" userId="S::morrisj70800@masseyhigh.school.nz::4fab9e21-29a7-4d03-b4c0-6c8a112c783d" providerId="AD" clId="Web-{33F175D3-4D32-71D5-6709-62DB828ADCB0}" dt="2021-06-03T22:51:11.495" v="43"/>
          <ac:spMkLst>
            <pc:docMk/>
            <pc:sldMk cId="4213354389" sldId="260"/>
            <ac:spMk id="5" creationId="{A626E451-29FF-476C-B176-15A181E7FCFB}"/>
          </ac:spMkLst>
        </pc:spChg>
        <pc:spChg chg="add">
          <ac:chgData name="Jonny Morris" userId="S::morrisj70800@masseyhigh.school.nz::4fab9e21-29a7-4d03-b4c0-6c8a112c783d" providerId="AD" clId="Web-{33F175D3-4D32-71D5-6709-62DB828ADCB0}" dt="2021-06-03T22:51:11.495" v="43"/>
          <ac:spMkLst>
            <pc:docMk/>
            <pc:sldMk cId="4213354389" sldId="260"/>
            <ac:spMk id="10" creationId="{73DE2CFE-42F2-48F0-8706-5264E012B10C}"/>
          </ac:spMkLst>
        </pc:spChg>
        <pc:picChg chg="add mod ord">
          <ac:chgData name="Jonny Morris" userId="S::morrisj70800@masseyhigh.school.nz::4fab9e21-29a7-4d03-b4c0-6c8a112c783d" providerId="AD" clId="Web-{33F175D3-4D32-71D5-6709-62DB828ADCB0}" dt="2021-06-03T22:51:11.495" v="43"/>
          <ac:picMkLst>
            <pc:docMk/>
            <pc:sldMk cId="4213354389" sldId="260"/>
            <ac:picMk id="4" creationId="{DB2173E9-EC0E-4405-B0D1-1F2CC6B9FFC6}"/>
          </ac:picMkLst>
        </pc:picChg>
      </pc:sldChg>
    </pc:docChg>
  </pc:docChgLst>
  <pc:docChgLst>
    <pc:chgData name="Jonny Morris" userId="S::morrisj70800@masseyhigh.school.nz::4fab9e21-29a7-4d03-b4c0-6c8a112c783d" providerId="AD" clId="Web-{8BDA8286-ABF9-455E-92B6-822DD2D54F24}"/>
    <pc:docChg chg="modSld">
      <pc:chgData name="Jonny Morris" userId="S::morrisj70800@masseyhigh.school.nz::4fab9e21-29a7-4d03-b4c0-6c8a112c783d" providerId="AD" clId="Web-{8BDA8286-ABF9-455E-92B6-822DD2D54F24}" dt="2021-06-02T23:33:01.816" v="185" actId="14100"/>
      <pc:docMkLst>
        <pc:docMk/>
      </pc:docMkLst>
      <pc:sldChg chg="addSp modSp">
        <pc:chgData name="Jonny Morris" userId="S::morrisj70800@masseyhigh.school.nz::4fab9e21-29a7-4d03-b4c0-6c8a112c783d" providerId="AD" clId="Web-{8BDA8286-ABF9-455E-92B6-822DD2D54F24}" dt="2021-06-02T23:33:01.816" v="185" actId="14100"/>
        <pc:sldMkLst>
          <pc:docMk/>
          <pc:sldMk cId="358461426" sldId="257"/>
        </pc:sldMkLst>
        <pc:spChg chg="add mod">
          <ac:chgData name="Jonny Morris" userId="S::morrisj70800@masseyhigh.school.nz::4fab9e21-29a7-4d03-b4c0-6c8a112c783d" providerId="AD" clId="Web-{8BDA8286-ABF9-455E-92B6-822DD2D54F24}" dt="2021-06-02T23:33:01.816" v="185" actId="14100"/>
          <ac:spMkLst>
            <pc:docMk/>
            <pc:sldMk cId="358461426" sldId="257"/>
            <ac:spMk id="3" creationId="{3AA76EDA-873B-4C95-9ED7-4CD3ABC97401}"/>
          </ac:spMkLst>
        </pc:spChg>
      </pc:sldChg>
      <pc:sldChg chg="addSp modSp">
        <pc:chgData name="Jonny Morris" userId="S::morrisj70800@masseyhigh.school.nz::4fab9e21-29a7-4d03-b4c0-6c8a112c783d" providerId="AD" clId="Web-{8BDA8286-ABF9-455E-92B6-822DD2D54F24}" dt="2021-06-02T23:32:14.187" v="182" actId="20577"/>
        <pc:sldMkLst>
          <pc:docMk/>
          <pc:sldMk cId="2720713569" sldId="258"/>
        </pc:sldMkLst>
        <pc:spChg chg="add mod">
          <ac:chgData name="Jonny Morris" userId="S::morrisj70800@masseyhigh.school.nz::4fab9e21-29a7-4d03-b4c0-6c8a112c783d" providerId="AD" clId="Web-{8BDA8286-ABF9-455E-92B6-822DD2D54F24}" dt="2021-06-02T23:32:14.187" v="182" actId="20577"/>
          <ac:spMkLst>
            <pc:docMk/>
            <pc:sldMk cId="2720713569" sldId="258"/>
            <ac:spMk id="3" creationId="{5D4E9E55-94C1-4FD3-A80E-D9AB284B8D0E}"/>
          </ac:spMkLst>
        </pc:spChg>
      </pc:sldChg>
      <pc:sldChg chg="modSp">
        <pc:chgData name="Jonny Morris" userId="S::morrisj70800@masseyhigh.school.nz::4fab9e21-29a7-4d03-b4c0-6c8a112c783d" providerId="AD" clId="Web-{8BDA8286-ABF9-455E-92B6-822DD2D54F24}" dt="2021-06-02T23:28:21.230" v="4" actId="20577"/>
        <pc:sldMkLst>
          <pc:docMk/>
          <pc:sldMk cId="1121134679" sldId="259"/>
        </pc:sldMkLst>
        <pc:spChg chg="mod">
          <ac:chgData name="Jonny Morris" userId="S::morrisj70800@masseyhigh.school.nz::4fab9e21-29a7-4d03-b4c0-6c8a112c783d" providerId="AD" clId="Web-{8BDA8286-ABF9-455E-92B6-822DD2D54F24}" dt="2021-06-02T23:28:21.230" v="4" actId="20577"/>
          <ac:spMkLst>
            <pc:docMk/>
            <pc:sldMk cId="1121134679" sldId="259"/>
            <ac:spMk id="2" creationId="{588E3780-8974-43B7-B56C-88962D87DE18}"/>
          </ac:spMkLst>
        </pc:spChg>
      </pc:sldChg>
    </pc:docChg>
  </pc:docChgLst>
  <pc:docChgLst>
    <pc:chgData name="Jonny Morris" userId="S::morrisj70800@masseyhigh.school.nz::4fab9e21-29a7-4d03-b4c0-6c8a112c783d" providerId="AD" clId="Web-{61852D5F-CC47-4EF3-8523-0D8470090199}"/>
    <pc:docChg chg="addSld modSld">
      <pc:chgData name="Jonny Morris" userId="S::morrisj70800@masseyhigh.school.nz::4fab9e21-29a7-4d03-b4c0-6c8a112c783d" providerId="AD" clId="Web-{61852D5F-CC47-4EF3-8523-0D8470090199}" dt="2021-05-27T22:48:16.206" v="16" actId="20577"/>
      <pc:docMkLst>
        <pc:docMk/>
      </pc:docMkLst>
      <pc:sldChg chg="modSp">
        <pc:chgData name="Jonny Morris" userId="S::morrisj70800@masseyhigh.school.nz::4fab9e21-29a7-4d03-b4c0-6c8a112c783d" providerId="AD" clId="Web-{61852D5F-CC47-4EF3-8523-0D8470090199}" dt="2021-05-27T22:43:03.745" v="0" actId="1076"/>
        <pc:sldMkLst>
          <pc:docMk/>
          <pc:sldMk cId="109857222" sldId="256"/>
        </pc:sldMkLst>
        <pc:spChg chg="mod">
          <ac:chgData name="Jonny Morris" userId="S::morrisj70800@masseyhigh.school.nz::4fab9e21-29a7-4d03-b4c0-6c8a112c783d" providerId="AD" clId="Web-{61852D5F-CC47-4EF3-8523-0D8470090199}" dt="2021-05-27T22:43:03.745" v="0" actId="1076"/>
          <ac:spMkLst>
            <pc:docMk/>
            <pc:sldMk cId="109857222" sldId="256"/>
            <ac:spMk id="2" creationId="{00000000-0000-0000-0000-000000000000}"/>
          </ac:spMkLst>
        </pc:spChg>
      </pc:sldChg>
      <pc:sldChg chg="addSp delSp modSp new">
        <pc:chgData name="Jonny Morris" userId="S::morrisj70800@masseyhigh.school.nz::4fab9e21-29a7-4d03-b4c0-6c8a112c783d" providerId="AD" clId="Web-{61852D5F-CC47-4EF3-8523-0D8470090199}" dt="2021-05-27T22:48:16.206" v="16" actId="20577"/>
        <pc:sldMkLst>
          <pc:docMk/>
          <pc:sldMk cId="358461426" sldId="257"/>
        </pc:sldMkLst>
        <pc:spChg chg="mod">
          <ac:chgData name="Jonny Morris" userId="S::morrisj70800@masseyhigh.school.nz::4fab9e21-29a7-4d03-b4c0-6c8a112c783d" providerId="AD" clId="Web-{61852D5F-CC47-4EF3-8523-0D8470090199}" dt="2021-05-27T22:48:16.206" v="16" actId="20577"/>
          <ac:spMkLst>
            <pc:docMk/>
            <pc:sldMk cId="358461426" sldId="257"/>
            <ac:spMk id="2" creationId="{4AA7760E-DDE6-43AD-B768-5AF8FC14ECF5}"/>
          </ac:spMkLst>
        </pc:spChg>
        <pc:spChg chg="del">
          <ac:chgData name="Jonny Morris" userId="S::morrisj70800@masseyhigh.school.nz::4fab9e21-29a7-4d03-b4c0-6c8a112c783d" providerId="AD" clId="Web-{61852D5F-CC47-4EF3-8523-0D8470090199}" dt="2021-05-27T22:44:00.074" v="5"/>
          <ac:spMkLst>
            <pc:docMk/>
            <pc:sldMk cId="358461426" sldId="257"/>
            <ac:spMk id="3" creationId="{D8C59009-2A6A-4F56-A1D2-A2B19FFCCCED}"/>
          </ac:spMkLst>
        </pc:spChg>
        <pc:picChg chg="add mod ord">
          <ac:chgData name="Jonny Morris" userId="S::morrisj70800@masseyhigh.school.nz::4fab9e21-29a7-4d03-b4c0-6c8a112c783d" providerId="AD" clId="Web-{61852D5F-CC47-4EF3-8523-0D8470090199}" dt="2021-05-27T22:44:00.074" v="5"/>
          <ac:picMkLst>
            <pc:docMk/>
            <pc:sldMk cId="358461426" sldId="257"/>
            <ac:picMk id="4" creationId="{D274BBA2-E442-450E-8D18-87D3DBB0D22E}"/>
          </ac:picMkLst>
        </pc:picChg>
      </pc:sldChg>
      <pc:sldChg chg="addSp delSp modSp new">
        <pc:chgData name="Jonny Morris" userId="S::morrisj70800@masseyhigh.school.nz::4fab9e21-29a7-4d03-b4c0-6c8a112c783d" providerId="AD" clId="Web-{61852D5F-CC47-4EF3-8523-0D8470090199}" dt="2021-05-27T22:48:10.550" v="14" actId="20577"/>
        <pc:sldMkLst>
          <pc:docMk/>
          <pc:sldMk cId="2720713569" sldId="258"/>
        </pc:sldMkLst>
        <pc:spChg chg="mod">
          <ac:chgData name="Jonny Morris" userId="S::morrisj70800@masseyhigh.school.nz::4fab9e21-29a7-4d03-b4c0-6c8a112c783d" providerId="AD" clId="Web-{61852D5F-CC47-4EF3-8523-0D8470090199}" dt="2021-05-27T22:48:10.550" v="14" actId="20577"/>
          <ac:spMkLst>
            <pc:docMk/>
            <pc:sldMk cId="2720713569" sldId="258"/>
            <ac:spMk id="2" creationId="{92EE7463-1C1B-4BDE-94BB-493F7281A42D}"/>
          </ac:spMkLst>
        </pc:spChg>
        <pc:spChg chg="del">
          <ac:chgData name="Jonny Morris" userId="S::morrisj70800@masseyhigh.school.nz::4fab9e21-29a7-4d03-b4c0-6c8a112c783d" providerId="AD" clId="Web-{61852D5F-CC47-4EF3-8523-0D8470090199}" dt="2021-05-27T22:45:14.639" v="6"/>
          <ac:spMkLst>
            <pc:docMk/>
            <pc:sldMk cId="2720713569" sldId="258"/>
            <ac:spMk id="3" creationId="{CD403E76-3547-4C2A-A26C-57E96749ADF9}"/>
          </ac:spMkLst>
        </pc:spChg>
        <pc:picChg chg="add mod ord">
          <ac:chgData name="Jonny Morris" userId="S::morrisj70800@masseyhigh.school.nz::4fab9e21-29a7-4d03-b4c0-6c8a112c783d" providerId="AD" clId="Web-{61852D5F-CC47-4EF3-8523-0D8470090199}" dt="2021-05-27T22:45:14.639" v="6"/>
          <ac:picMkLst>
            <pc:docMk/>
            <pc:sldMk cId="2720713569" sldId="258"/>
            <ac:picMk id="4" creationId="{770B29DB-722F-42EE-BD98-08A6A58798B3}"/>
          </ac:picMkLst>
        </pc:picChg>
      </pc:sldChg>
      <pc:sldChg chg="new">
        <pc:chgData name="Jonny Morris" userId="S::morrisj70800@masseyhigh.school.nz::4fab9e21-29a7-4d03-b4c0-6c8a112c783d" providerId="AD" clId="Web-{61852D5F-CC47-4EF3-8523-0D8470090199}" dt="2021-05-27T22:43:29.355" v="3"/>
        <pc:sldMkLst>
          <pc:docMk/>
          <pc:sldMk cId="1121134679" sldId="259"/>
        </pc:sldMkLst>
      </pc:sldChg>
      <pc:sldChg chg="new">
        <pc:chgData name="Jonny Morris" userId="S::morrisj70800@masseyhigh.school.nz::4fab9e21-29a7-4d03-b4c0-6c8a112c783d" providerId="AD" clId="Web-{61852D5F-CC47-4EF3-8523-0D8470090199}" dt="2021-05-27T22:43:31.902" v="4"/>
        <pc:sldMkLst>
          <pc:docMk/>
          <pc:sldMk cId="4213354389" sldId="260"/>
        </pc:sldMkLst>
      </pc:sldChg>
    </pc:docChg>
  </pc:docChgLst>
  <pc:docChgLst>
    <pc:chgData name="Jonny Morris" userId="S::morrisj70800@masseyhigh.school.nz::4fab9e21-29a7-4d03-b4c0-6c8a112c783d" providerId="AD" clId="Web-{A5E06B29-FEC7-26F9-9B07-2E4AF5693A3B}"/>
    <pc:docChg chg="addSld modSld">
      <pc:chgData name="Jonny Morris" userId="S::morrisj70800@masseyhigh.school.nz::4fab9e21-29a7-4d03-b4c0-6c8a112c783d" providerId="AD" clId="Web-{A5E06B29-FEC7-26F9-9B07-2E4AF5693A3B}" dt="2021-08-03T01:56:47.387" v="168" actId="20577"/>
      <pc:docMkLst>
        <pc:docMk/>
      </pc:docMkLst>
      <pc:sldChg chg="addSp delSp modSp">
        <pc:chgData name="Jonny Morris" userId="S::morrisj70800@masseyhigh.school.nz::4fab9e21-29a7-4d03-b4c0-6c8a112c783d" providerId="AD" clId="Web-{A5E06B29-FEC7-26F9-9B07-2E4AF5693A3B}" dt="2021-08-03T01:55:20.588" v="87" actId="20577"/>
        <pc:sldMkLst>
          <pc:docMk/>
          <pc:sldMk cId="1323580387" sldId="273"/>
        </pc:sldMkLst>
        <pc:spChg chg="mod">
          <ac:chgData name="Jonny Morris" userId="S::morrisj70800@masseyhigh.school.nz::4fab9e21-29a7-4d03-b4c0-6c8a112c783d" providerId="AD" clId="Web-{A5E06B29-FEC7-26F9-9B07-2E4AF5693A3B}" dt="2021-08-03T01:36:02.186" v="10" actId="20577"/>
          <ac:spMkLst>
            <pc:docMk/>
            <pc:sldMk cId="1323580387" sldId="273"/>
            <ac:spMk id="2" creationId="{9CBE8611-D923-452D-A3A1-3B9294584E4C}"/>
          </ac:spMkLst>
        </pc:spChg>
        <pc:spChg chg="del">
          <ac:chgData name="Jonny Morris" userId="S::morrisj70800@masseyhigh.school.nz::4fab9e21-29a7-4d03-b4c0-6c8a112c783d" providerId="AD" clId="Web-{A5E06B29-FEC7-26F9-9B07-2E4AF5693A3B}" dt="2021-08-03T01:54:30.915" v="11"/>
          <ac:spMkLst>
            <pc:docMk/>
            <pc:sldMk cId="1323580387" sldId="273"/>
            <ac:spMk id="3" creationId="{37BE3E49-F03F-4D85-8DBD-C13F465F39C8}"/>
          </ac:spMkLst>
        </pc:spChg>
        <pc:spChg chg="add mod">
          <ac:chgData name="Jonny Morris" userId="S::morrisj70800@masseyhigh.school.nz::4fab9e21-29a7-4d03-b4c0-6c8a112c783d" providerId="AD" clId="Web-{A5E06B29-FEC7-26F9-9B07-2E4AF5693A3B}" dt="2021-08-03T01:55:20.588" v="87" actId="20577"/>
          <ac:spMkLst>
            <pc:docMk/>
            <pc:sldMk cId="1323580387" sldId="273"/>
            <ac:spMk id="5" creationId="{7289C07D-6306-43CA-BD99-6E1012B6AADC}"/>
          </ac:spMkLst>
        </pc:spChg>
        <pc:picChg chg="add mod ord">
          <ac:chgData name="Jonny Morris" userId="S::morrisj70800@masseyhigh.school.nz::4fab9e21-29a7-4d03-b4c0-6c8a112c783d" providerId="AD" clId="Web-{A5E06B29-FEC7-26F9-9B07-2E4AF5693A3B}" dt="2021-08-03T01:54:34.071" v="12" actId="1076"/>
          <ac:picMkLst>
            <pc:docMk/>
            <pc:sldMk cId="1323580387" sldId="273"/>
            <ac:picMk id="4" creationId="{9BBC0BB1-05B1-4C7A-BAA6-9D1A3EC4405E}"/>
          </ac:picMkLst>
        </pc:picChg>
      </pc:sldChg>
      <pc:sldChg chg="addSp delSp modSp new">
        <pc:chgData name="Jonny Morris" userId="S::morrisj70800@masseyhigh.school.nz::4fab9e21-29a7-4d03-b4c0-6c8a112c783d" providerId="AD" clId="Web-{A5E06B29-FEC7-26F9-9B07-2E4AF5693A3B}" dt="2021-08-03T01:56:47.387" v="168" actId="20577"/>
        <pc:sldMkLst>
          <pc:docMk/>
          <pc:sldMk cId="2698637891" sldId="274"/>
        </pc:sldMkLst>
        <pc:spChg chg="mod">
          <ac:chgData name="Jonny Morris" userId="S::morrisj70800@masseyhigh.school.nz::4fab9e21-29a7-4d03-b4c0-6c8a112c783d" providerId="AD" clId="Web-{A5E06B29-FEC7-26F9-9B07-2E4AF5693A3B}" dt="2021-08-03T01:55:48.573" v="90" actId="20577"/>
          <ac:spMkLst>
            <pc:docMk/>
            <pc:sldMk cId="2698637891" sldId="274"/>
            <ac:spMk id="2" creationId="{84D0D12E-199B-43E5-985E-D1696BFD8418}"/>
          </ac:spMkLst>
        </pc:spChg>
        <pc:spChg chg="del">
          <ac:chgData name="Jonny Morris" userId="S::morrisj70800@masseyhigh.school.nz::4fab9e21-29a7-4d03-b4c0-6c8a112c783d" providerId="AD" clId="Web-{A5E06B29-FEC7-26F9-9B07-2E4AF5693A3B}" dt="2021-08-03T01:55:49.308" v="91"/>
          <ac:spMkLst>
            <pc:docMk/>
            <pc:sldMk cId="2698637891" sldId="274"/>
            <ac:spMk id="3" creationId="{C93DAE75-3706-4025-B29B-83FE29B43254}"/>
          </ac:spMkLst>
        </pc:spChg>
        <pc:spChg chg="add mod">
          <ac:chgData name="Jonny Morris" userId="S::morrisj70800@masseyhigh.school.nz::4fab9e21-29a7-4d03-b4c0-6c8a112c783d" providerId="AD" clId="Web-{A5E06B29-FEC7-26F9-9B07-2E4AF5693A3B}" dt="2021-08-03T01:56:47.387" v="168" actId="20577"/>
          <ac:spMkLst>
            <pc:docMk/>
            <pc:sldMk cId="2698637891" sldId="274"/>
            <ac:spMk id="5" creationId="{5F27FE93-30F7-4FFA-9B48-9F56B1846238}"/>
          </ac:spMkLst>
        </pc:spChg>
        <pc:picChg chg="add mod ord">
          <ac:chgData name="Jonny Morris" userId="S::morrisj70800@masseyhigh.school.nz::4fab9e21-29a7-4d03-b4c0-6c8a112c783d" providerId="AD" clId="Web-{A5E06B29-FEC7-26F9-9B07-2E4AF5693A3B}" dt="2021-08-03T01:55:50.886" v="92" actId="1076"/>
          <ac:picMkLst>
            <pc:docMk/>
            <pc:sldMk cId="2698637891" sldId="274"/>
            <ac:picMk id="4" creationId="{B604AD74-1755-4B20-8AD5-BBD46A5255B2}"/>
          </ac:picMkLst>
        </pc:picChg>
      </pc:sldChg>
    </pc:docChg>
  </pc:docChgLst>
  <pc:docChgLst>
    <pc:chgData name="Jonny Morris" userId="S::morrisj70800@masseyhigh.school.nz::4fab9e21-29a7-4d03-b4c0-6c8a112c783d" providerId="AD" clId="Web-{D504615B-0A5D-73A6-4A18-1D567E10BC58}"/>
    <pc:docChg chg="addSld modSld">
      <pc:chgData name="Jonny Morris" userId="S::morrisj70800@masseyhigh.school.nz::4fab9e21-29a7-4d03-b4c0-6c8a112c783d" providerId="AD" clId="Web-{D504615B-0A5D-73A6-4A18-1D567E10BC58}" dt="2021-07-28T23:54:11.421" v="108"/>
      <pc:docMkLst>
        <pc:docMk/>
      </pc:docMkLst>
      <pc:sldChg chg="addSp delSp modSp new">
        <pc:chgData name="Jonny Morris" userId="S::morrisj70800@masseyhigh.school.nz::4fab9e21-29a7-4d03-b4c0-6c8a112c783d" providerId="AD" clId="Web-{D504615B-0A5D-73A6-4A18-1D567E10BC58}" dt="2021-07-28T23:52:47.638" v="45" actId="20577"/>
        <pc:sldMkLst>
          <pc:docMk/>
          <pc:sldMk cId="2979753223" sldId="271"/>
        </pc:sldMkLst>
        <pc:spChg chg="mod">
          <ac:chgData name="Jonny Morris" userId="S::morrisj70800@masseyhigh.school.nz::4fab9e21-29a7-4d03-b4c0-6c8a112c783d" providerId="AD" clId="Web-{D504615B-0A5D-73A6-4A18-1D567E10BC58}" dt="2021-07-28T23:47:45.944" v="10" actId="20577"/>
          <ac:spMkLst>
            <pc:docMk/>
            <pc:sldMk cId="2979753223" sldId="271"/>
            <ac:spMk id="2" creationId="{B6F9831D-160A-4D36-8279-AA7751BCE2BE}"/>
          </ac:spMkLst>
        </pc:spChg>
        <pc:spChg chg="del">
          <ac:chgData name="Jonny Morris" userId="S::morrisj70800@masseyhigh.school.nz::4fab9e21-29a7-4d03-b4c0-6c8a112c783d" providerId="AD" clId="Web-{D504615B-0A5D-73A6-4A18-1D567E10BC58}" dt="2021-07-28T23:51:32.730" v="11"/>
          <ac:spMkLst>
            <pc:docMk/>
            <pc:sldMk cId="2979753223" sldId="271"/>
            <ac:spMk id="3" creationId="{C0A41AA9-6DC3-4B3A-8EAD-4BE968D983BA}"/>
          </ac:spMkLst>
        </pc:spChg>
        <pc:spChg chg="add mod">
          <ac:chgData name="Jonny Morris" userId="S::morrisj70800@masseyhigh.school.nz::4fab9e21-29a7-4d03-b4c0-6c8a112c783d" providerId="AD" clId="Web-{D504615B-0A5D-73A6-4A18-1D567E10BC58}" dt="2021-07-28T23:52:47.638" v="45" actId="20577"/>
          <ac:spMkLst>
            <pc:docMk/>
            <pc:sldMk cId="2979753223" sldId="271"/>
            <ac:spMk id="5" creationId="{051F399E-7412-45E8-93C4-314BD2B3DFBF}"/>
          </ac:spMkLst>
        </pc:spChg>
        <pc:picChg chg="add mod ord">
          <ac:chgData name="Jonny Morris" userId="S::morrisj70800@masseyhigh.school.nz::4fab9e21-29a7-4d03-b4c0-6c8a112c783d" providerId="AD" clId="Web-{D504615B-0A5D-73A6-4A18-1D567E10BC58}" dt="2021-07-28T23:51:36.871" v="12" actId="1076"/>
          <ac:picMkLst>
            <pc:docMk/>
            <pc:sldMk cId="2979753223" sldId="271"/>
            <ac:picMk id="4" creationId="{1729CBEA-C57C-4513-830F-C965F939AA8F}"/>
          </ac:picMkLst>
        </pc:picChg>
      </pc:sldChg>
      <pc:sldChg chg="addSp delSp modSp new">
        <pc:chgData name="Jonny Morris" userId="S::morrisj70800@masseyhigh.school.nz::4fab9e21-29a7-4d03-b4c0-6c8a112c783d" providerId="AD" clId="Web-{D504615B-0A5D-73A6-4A18-1D567E10BC58}" dt="2021-07-28T23:54:07.639" v="107" actId="20577"/>
        <pc:sldMkLst>
          <pc:docMk/>
          <pc:sldMk cId="1147695793" sldId="272"/>
        </pc:sldMkLst>
        <pc:spChg chg="mod">
          <ac:chgData name="Jonny Morris" userId="S::morrisj70800@masseyhigh.school.nz::4fab9e21-29a7-4d03-b4c0-6c8a112c783d" providerId="AD" clId="Web-{D504615B-0A5D-73A6-4A18-1D567E10BC58}" dt="2021-07-28T23:53:13.107" v="54" actId="20577"/>
          <ac:spMkLst>
            <pc:docMk/>
            <pc:sldMk cId="1147695793" sldId="272"/>
            <ac:spMk id="2" creationId="{8F9B19EB-AE66-4095-9B45-4E189A272D7C}"/>
          </ac:spMkLst>
        </pc:spChg>
        <pc:spChg chg="del">
          <ac:chgData name="Jonny Morris" userId="S::morrisj70800@masseyhigh.school.nz::4fab9e21-29a7-4d03-b4c0-6c8a112c783d" providerId="AD" clId="Web-{D504615B-0A5D-73A6-4A18-1D567E10BC58}" dt="2021-07-28T23:53:14.373" v="55"/>
          <ac:spMkLst>
            <pc:docMk/>
            <pc:sldMk cId="1147695793" sldId="272"/>
            <ac:spMk id="3" creationId="{22281DE9-EE5A-49AE-92C5-4E7D144C3490}"/>
          </ac:spMkLst>
        </pc:spChg>
        <pc:spChg chg="add mod">
          <ac:chgData name="Jonny Morris" userId="S::morrisj70800@masseyhigh.school.nz::4fab9e21-29a7-4d03-b4c0-6c8a112c783d" providerId="AD" clId="Web-{D504615B-0A5D-73A6-4A18-1D567E10BC58}" dt="2021-07-28T23:54:07.639" v="107" actId="20577"/>
          <ac:spMkLst>
            <pc:docMk/>
            <pc:sldMk cId="1147695793" sldId="272"/>
            <ac:spMk id="5" creationId="{2451DC0A-CE8C-4807-BE9D-490B61D1DB52}"/>
          </ac:spMkLst>
        </pc:spChg>
        <pc:picChg chg="add mod ord">
          <ac:chgData name="Jonny Morris" userId="S::morrisj70800@masseyhigh.school.nz::4fab9e21-29a7-4d03-b4c0-6c8a112c783d" providerId="AD" clId="Web-{D504615B-0A5D-73A6-4A18-1D567E10BC58}" dt="2021-07-28T23:53:17.716" v="56" actId="1076"/>
          <ac:picMkLst>
            <pc:docMk/>
            <pc:sldMk cId="1147695793" sldId="272"/>
            <ac:picMk id="4" creationId="{8438ADBC-F5AF-4A8A-85E8-EE67AC40482F}"/>
          </ac:picMkLst>
        </pc:picChg>
      </pc:sldChg>
      <pc:sldChg chg="new">
        <pc:chgData name="Jonny Morris" userId="S::morrisj70800@masseyhigh.school.nz::4fab9e21-29a7-4d03-b4c0-6c8a112c783d" providerId="AD" clId="Web-{D504615B-0A5D-73A6-4A18-1D567E10BC58}" dt="2021-07-28T23:54:11.421" v="108"/>
        <pc:sldMkLst>
          <pc:docMk/>
          <pc:sldMk cId="1323580387" sldId="273"/>
        </pc:sldMkLst>
      </pc:sldChg>
    </pc:docChg>
  </pc:docChgLst>
  <pc:docChgLst>
    <pc:chgData name="Jonny Morris" userId="S::morrisj70800@masseyhigh.school.nz::4fab9e21-29a7-4d03-b4c0-6c8a112c783d" providerId="AD" clId="Web-{C9F5174C-5619-5E50-BF05-0D84B8F86598}"/>
    <pc:docChg chg="addSld modSld">
      <pc:chgData name="Jonny Morris" userId="S::morrisj70800@masseyhigh.school.nz::4fab9e21-29a7-4d03-b4c0-6c8a112c783d" providerId="AD" clId="Web-{C9F5174C-5619-5E50-BF05-0D84B8F86598}" dt="2021-06-10T00:06:44.466" v="251" actId="20577"/>
      <pc:docMkLst>
        <pc:docMk/>
      </pc:docMkLst>
      <pc:sldChg chg="addSp delSp modSp new">
        <pc:chgData name="Jonny Morris" userId="S::morrisj70800@masseyhigh.school.nz::4fab9e21-29a7-4d03-b4c0-6c8a112c783d" providerId="AD" clId="Web-{C9F5174C-5619-5E50-BF05-0D84B8F86598}" dt="2021-06-10T00:06:44.466" v="251" actId="20577"/>
        <pc:sldMkLst>
          <pc:docMk/>
          <pc:sldMk cId="2917113191" sldId="262"/>
        </pc:sldMkLst>
        <pc:spChg chg="mod">
          <ac:chgData name="Jonny Morris" userId="S::morrisj70800@masseyhigh.school.nz::4fab9e21-29a7-4d03-b4c0-6c8a112c783d" providerId="AD" clId="Web-{C9F5174C-5619-5E50-BF05-0D84B8F86598}" dt="2021-06-10T00:04:38.541" v="19" actId="20577"/>
          <ac:spMkLst>
            <pc:docMk/>
            <pc:sldMk cId="2917113191" sldId="262"/>
            <ac:spMk id="2" creationId="{5AE28010-B0EF-44DA-8BCD-4527C8D1D059}"/>
          </ac:spMkLst>
        </pc:spChg>
        <pc:spChg chg="del">
          <ac:chgData name="Jonny Morris" userId="S::morrisj70800@masseyhigh.school.nz::4fab9e21-29a7-4d03-b4c0-6c8a112c783d" providerId="AD" clId="Web-{C9F5174C-5619-5E50-BF05-0D84B8F86598}" dt="2021-06-10T00:04:40.900" v="20"/>
          <ac:spMkLst>
            <pc:docMk/>
            <pc:sldMk cId="2917113191" sldId="262"/>
            <ac:spMk id="3" creationId="{E7D04A62-9223-4F4D-B02C-FF5C63AE999B}"/>
          </ac:spMkLst>
        </pc:spChg>
        <pc:spChg chg="add mod">
          <ac:chgData name="Jonny Morris" userId="S::morrisj70800@masseyhigh.school.nz::4fab9e21-29a7-4d03-b4c0-6c8a112c783d" providerId="AD" clId="Web-{C9F5174C-5619-5E50-BF05-0D84B8F86598}" dt="2021-06-10T00:06:44.466" v="251" actId="20577"/>
          <ac:spMkLst>
            <pc:docMk/>
            <pc:sldMk cId="2917113191" sldId="262"/>
            <ac:spMk id="5" creationId="{9E912266-C109-4D55-9601-8A9EE4EE52B5}"/>
          </ac:spMkLst>
        </pc:spChg>
        <pc:picChg chg="add mod ord">
          <ac:chgData name="Jonny Morris" userId="S::morrisj70800@masseyhigh.school.nz::4fab9e21-29a7-4d03-b4c0-6c8a112c783d" providerId="AD" clId="Web-{C9F5174C-5619-5E50-BF05-0D84B8F86598}" dt="2021-06-10T00:04:44.416" v="22" actId="1076"/>
          <ac:picMkLst>
            <pc:docMk/>
            <pc:sldMk cId="2917113191" sldId="262"/>
            <ac:picMk id="4" creationId="{A23B8DD8-2A29-4176-AF99-EF02CE8EBC35}"/>
          </ac:picMkLst>
        </pc:picChg>
      </pc:sldChg>
    </pc:docChg>
  </pc:docChgLst>
  <pc:docChgLst>
    <pc:chgData name="Jonny Morris" userId="S::morrisj70800@masseyhigh.school.nz::4fab9e21-29a7-4d03-b4c0-6c8a112c783d" providerId="AD" clId="Web-{019C6E3F-A324-5B4C-50AB-15D7FB2CFC33}"/>
    <pc:docChg chg="addSld delSld modSld">
      <pc:chgData name="Jonny Morris" userId="S::morrisj70800@masseyhigh.school.nz::4fab9e21-29a7-4d03-b4c0-6c8a112c783d" providerId="AD" clId="Web-{019C6E3F-A324-5B4C-50AB-15D7FB2CFC33}" dt="2021-06-15T02:11:27.852" v="3" actId="1076"/>
      <pc:docMkLst>
        <pc:docMk/>
      </pc:docMkLst>
      <pc:sldChg chg="del">
        <pc:chgData name="Jonny Morris" userId="S::morrisj70800@masseyhigh.school.nz::4fab9e21-29a7-4d03-b4c0-6c8a112c783d" providerId="AD" clId="Web-{019C6E3F-A324-5B4C-50AB-15D7FB2CFC33}" dt="2021-06-15T02:11:07.086" v="0"/>
        <pc:sldMkLst>
          <pc:docMk/>
          <pc:sldMk cId="3210139407" sldId="263"/>
        </pc:sldMkLst>
      </pc:sldChg>
      <pc:sldChg chg="addSp delSp modSp new">
        <pc:chgData name="Jonny Morris" userId="S::morrisj70800@masseyhigh.school.nz::4fab9e21-29a7-4d03-b4c0-6c8a112c783d" providerId="AD" clId="Web-{019C6E3F-A324-5B4C-50AB-15D7FB2CFC33}" dt="2021-06-15T02:11:27.852" v="3" actId="1076"/>
        <pc:sldMkLst>
          <pc:docMk/>
          <pc:sldMk cId="3634938810" sldId="263"/>
        </pc:sldMkLst>
        <pc:spChg chg="del">
          <ac:chgData name="Jonny Morris" userId="S::morrisj70800@masseyhigh.school.nz::4fab9e21-29a7-4d03-b4c0-6c8a112c783d" providerId="AD" clId="Web-{019C6E3F-A324-5B4C-50AB-15D7FB2CFC33}" dt="2021-06-15T02:11:25.289" v="2"/>
          <ac:spMkLst>
            <pc:docMk/>
            <pc:sldMk cId="3634938810" sldId="263"/>
            <ac:spMk id="3" creationId="{D57E317C-7A47-42AD-A180-662A2A194464}"/>
          </ac:spMkLst>
        </pc:spChg>
        <pc:picChg chg="add mod ord">
          <ac:chgData name="Jonny Morris" userId="S::morrisj70800@masseyhigh.school.nz::4fab9e21-29a7-4d03-b4c0-6c8a112c783d" providerId="AD" clId="Web-{019C6E3F-A324-5B4C-50AB-15D7FB2CFC33}" dt="2021-06-15T02:11:27.852" v="3" actId="1076"/>
          <ac:picMkLst>
            <pc:docMk/>
            <pc:sldMk cId="3634938810" sldId="263"/>
            <ac:picMk id="4" creationId="{7B754C1B-604C-427F-A868-FECC41A85331}"/>
          </ac:picMkLst>
        </pc:picChg>
      </pc:sldChg>
    </pc:docChg>
  </pc:docChgLst>
  <pc:docChgLst>
    <pc:chgData name="Jonny Morris" userId="S::morrisj70800@masseyhigh.school.nz::4fab9e21-29a7-4d03-b4c0-6c8a112c783d" providerId="AD" clId="Web-{D3BA5852-7B66-A859-35DA-1A7F22D39787}"/>
    <pc:docChg chg="addSld modSld">
      <pc:chgData name="Jonny Morris" userId="S::morrisj70800@masseyhigh.school.nz::4fab9e21-29a7-4d03-b4c0-6c8a112c783d" providerId="AD" clId="Web-{D3BA5852-7B66-A859-35DA-1A7F22D39787}" dt="2021-06-09T01:12:33.081" v="234" actId="20577"/>
      <pc:docMkLst>
        <pc:docMk/>
      </pc:docMkLst>
      <pc:sldChg chg="addSp delSp modSp new mod setBg setClrOvrMap">
        <pc:chgData name="Jonny Morris" userId="S::morrisj70800@masseyhigh.school.nz::4fab9e21-29a7-4d03-b4c0-6c8a112c783d" providerId="AD" clId="Web-{D3BA5852-7B66-A859-35DA-1A7F22D39787}" dt="2021-06-09T01:12:33.081" v="234" actId="20577"/>
        <pc:sldMkLst>
          <pc:docMk/>
          <pc:sldMk cId="1564752394" sldId="261"/>
        </pc:sldMkLst>
        <pc:spChg chg="mod ord">
          <ac:chgData name="Jonny Morris" userId="S::morrisj70800@masseyhigh.school.nz::4fab9e21-29a7-4d03-b4c0-6c8a112c783d" providerId="AD" clId="Web-{D3BA5852-7B66-A859-35DA-1A7F22D39787}" dt="2021-06-09T00:59:57.987" v="149"/>
          <ac:spMkLst>
            <pc:docMk/>
            <pc:sldMk cId="1564752394" sldId="261"/>
            <ac:spMk id="2" creationId="{A81619B3-50A6-4AE2-A2F1-2C344111BFA3}"/>
          </ac:spMkLst>
        </pc:spChg>
        <pc:spChg chg="del">
          <ac:chgData name="Jonny Morris" userId="S::morrisj70800@masseyhigh.school.nz::4fab9e21-29a7-4d03-b4c0-6c8a112c783d" providerId="AD" clId="Web-{D3BA5852-7B66-A859-35DA-1A7F22D39787}" dt="2021-06-09T00:42:58.419" v="1"/>
          <ac:spMkLst>
            <pc:docMk/>
            <pc:sldMk cId="1564752394" sldId="261"/>
            <ac:spMk id="3" creationId="{11D74DFB-90FC-4934-9B45-EC3E31BFCBE1}"/>
          </ac:spMkLst>
        </pc:spChg>
        <pc:spChg chg="add mod">
          <ac:chgData name="Jonny Morris" userId="S::morrisj70800@masseyhigh.school.nz::4fab9e21-29a7-4d03-b4c0-6c8a112c783d" providerId="AD" clId="Web-{D3BA5852-7B66-A859-35DA-1A7F22D39787}" dt="2021-06-09T01:12:33.081" v="234" actId="20577"/>
          <ac:spMkLst>
            <pc:docMk/>
            <pc:sldMk cId="1564752394" sldId="261"/>
            <ac:spMk id="5" creationId="{F77A086F-6797-4CAF-8296-05DDDA8099AD}"/>
          </ac:spMkLst>
        </pc:spChg>
        <pc:spChg chg="add del">
          <ac:chgData name="Jonny Morris" userId="S::morrisj70800@masseyhigh.school.nz::4fab9e21-29a7-4d03-b4c0-6c8a112c783d" providerId="AD" clId="Web-{D3BA5852-7B66-A859-35DA-1A7F22D39787}" dt="2021-06-09T00:59:45.190" v="146"/>
          <ac:spMkLst>
            <pc:docMk/>
            <pc:sldMk cId="1564752394" sldId="261"/>
            <ac:spMk id="7" creationId="{1A95671B-3CC6-4792-9114-B74FAEA224E6}"/>
          </ac:spMkLst>
        </pc:spChg>
        <pc:spChg chg="add del">
          <ac:chgData name="Jonny Morris" userId="S::morrisj70800@masseyhigh.school.nz::4fab9e21-29a7-4d03-b4c0-6c8a112c783d" providerId="AD" clId="Web-{D3BA5852-7B66-A859-35DA-1A7F22D39787}" dt="2021-06-09T00:59:57.972" v="148"/>
          <ac:spMkLst>
            <pc:docMk/>
            <pc:sldMk cId="1564752394" sldId="261"/>
            <ac:spMk id="8" creationId="{305265DC-CF6B-4AE8-B3F3-2A7A16374D31}"/>
          </ac:spMkLst>
        </pc:spChg>
        <pc:spChg chg="add del">
          <ac:chgData name="Jonny Morris" userId="S::morrisj70800@masseyhigh.school.nz::4fab9e21-29a7-4d03-b4c0-6c8a112c783d" providerId="AD" clId="Web-{D3BA5852-7B66-A859-35DA-1A7F22D39787}" dt="2021-06-09T00:59:42.799" v="144"/>
          <ac:spMkLst>
            <pc:docMk/>
            <pc:sldMk cId="1564752394" sldId="261"/>
            <ac:spMk id="10" creationId="{9AA72BD9-2C5A-4EDC-931F-5AA08EACA0F3}"/>
          </ac:spMkLst>
        </pc:spChg>
        <pc:spChg chg="add">
          <ac:chgData name="Jonny Morris" userId="S::morrisj70800@masseyhigh.school.nz::4fab9e21-29a7-4d03-b4c0-6c8a112c783d" providerId="AD" clId="Web-{D3BA5852-7B66-A859-35DA-1A7F22D39787}" dt="2021-06-09T00:59:57.987" v="149"/>
          <ac:spMkLst>
            <pc:docMk/>
            <pc:sldMk cId="1564752394" sldId="261"/>
            <ac:spMk id="11" creationId="{1A95671B-3CC6-4792-9114-B74FAEA224E6}"/>
          </ac:spMkLst>
        </pc:spChg>
        <pc:spChg chg="add del">
          <ac:chgData name="Jonny Morris" userId="S::morrisj70800@masseyhigh.school.nz::4fab9e21-29a7-4d03-b4c0-6c8a112c783d" providerId="AD" clId="Web-{D3BA5852-7B66-A859-35DA-1A7F22D39787}" dt="2021-06-09T00:59:42.799" v="144"/>
          <ac:spMkLst>
            <pc:docMk/>
            <pc:sldMk cId="1564752394" sldId="261"/>
            <ac:spMk id="12" creationId="{DD3981AC-7B61-4947-BCF3-F7AA7FA385B9}"/>
          </ac:spMkLst>
        </pc:spChg>
        <pc:spChg chg="add del">
          <ac:chgData name="Jonny Morris" userId="S::morrisj70800@masseyhigh.school.nz::4fab9e21-29a7-4d03-b4c0-6c8a112c783d" providerId="AD" clId="Web-{D3BA5852-7B66-A859-35DA-1A7F22D39787}" dt="2021-06-09T00:59:42.799" v="144"/>
          <ac:spMkLst>
            <pc:docMk/>
            <pc:sldMk cId="1564752394" sldId="261"/>
            <ac:spMk id="14" creationId="{55D4142C-5077-457F-A6AD-3FECFDB39685}"/>
          </ac:spMkLst>
        </pc:spChg>
        <pc:spChg chg="add del">
          <ac:chgData name="Jonny Morris" userId="S::morrisj70800@masseyhigh.school.nz::4fab9e21-29a7-4d03-b4c0-6c8a112c783d" providerId="AD" clId="Web-{D3BA5852-7B66-A859-35DA-1A7F22D39787}" dt="2021-06-09T00:59:42.799" v="144"/>
          <ac:spMkLst>
            <pc:docMk/>
            <pc:sldMk cId="1564752394" sldId="261"/>
            <ac:spMk id="16" creationId="{7A5F0580-5EE9-419F-96EE-B6529EF6E7D0}"/>
          </ac:spMkLst>
        </pc:spChg>
        <pc:grpChg chg="add del">
          <ac:chgData name="Jonny Morris" userId="S::morrisj70800@masseyhigh.school.nz::4fab9e21-29a7-4d03-b4c0-6c8a112c783d" providerId="AD" clId="Web-{D3BA5852-7B66-A859-35DA-1A7F22D39787}" dt="2021-06-09T00:59:57.972" v="148"/>
          <ac:grpSpMkLst>
            <pc:docMk/>
            <pc:sldMk cId="1564752394" sldId="261"/>
            <ac:grpSpMk id="9" creationId="{37EA779C-87BF-454F-919D-A3DA98FD8A79}"/>
          </ac:grpSpMkLst>
        </pc:grpChg>
        <pc:picChg chg="add mod ord">
          <ac:chgData name="Jonny Morris" userId="S::morrisj70800@masseyhigh.school.nz::4fab9e21-29a7-4d03-b4c0-6c8a112c783d" providerId="AD" clId="Web-{D3BA5852-7B66-A859-35DA-1A7F22D39787}" dt="2021-06-09T00:59:57.987" v="149"/>
          <ac:picMkLst>
            <pc:docMk/>
            <pc:sldMk cId="1564752394" sldId="261"/>
            <ac:picMk id="4" creationId="{95A9B02B-2840-47F5-851E-CE4DC41FA2E8}"/>
          </ac:picMkLst>
        </pc:picChg>
      </pc:sldChg>
    </pc:docChg>
  </pc:docChgLst>
  <pc:docChgLst>
    <pc:chgData name="Jonny Morris" userId="S::morrisj70800@masseyhigh.school.nz::4fab9e21-29a7-4d03-b4c0-6c8a112c783d" providerId="AD" clId="Web-{49827196-21C6-0A67-9751-F39B4B6EF412}"/>
    <pc:docChg chg="addSld modSld sldOrd">
      <pc:chgData name="Jonny Morris" userId="S::morrisj70800@masseyhigh.school.nz::4fab9e21-29a7-4d03-b4c0-6c8a112c783d" providerId="AD" clId="Web-{49827196-21C6-0A67-9751-F39B4B6EF412}" dt="2021-08-05T00:27:52.848" v="492" actId="20577"/>
      <pc:docMkLst>
        <pc:docMk/>
      </pc:docMkLst>
      <pc:sldChg chg="modSp">
        <pc:chgData name="Jonny Morris" userId="S::morrisj70800@masseyhigh.school.nz::4fab9e21-29a7-4d03-b4c0-6c8a112c783d" providerId="AD" clId="Web-{49827196-21C6-0A67-9751-F39B4B6EF412}" dt="2021-08-04T23:38:07.572" v="16" actId="20577"/>
        <pc:sldMkLst>
          <pc:docMk/>
          <pc:sldMk cId="109857222" sldId="256"/>
        </pc:sldMkLst>
        <pc:spChg chg="mod">
          <ac:chgData name="Jonny Morris" userId="S::morrisj70800@masseyhigh.school.nz::4fab9e21-29a7-4d03-b4c0-6c8a112c783d" providerId="AD" clId="Web-{49827196-21C6-0A67-9751-F39B4B6EF412}" dt="2021-08-04T23:38:07.572" v="16" actId="20577"/>
          <ac:spMkLst>
            <pc:docMk/>
            <pc:sldMk cId="109857222" sldId="256"/>
            <ac:spMk id="3" creationId="{00000000-0000-0000-0000-000000000000}"/>
          </ac:spMkLst>
        </pc:spChg>
      </pc:sldChg>
      <pc:sldChg chg="addSp delSp">
        <pc:chgData name="Jonny Morris" userId="S::morrisj70800@masseyhigh.school.nz::4fab9e21-29a7-4d03-b4c0-6c8a112c783d" providerId="AD" clId="Web-{49827196-21C6-0A67-9751-F39B4B6EF412}" dt="2021-08-04T23:44:43.502" v="63"/>
        <pc:sldMkLst>
          <pc:docMk/>
          <pc:sldMk cId="1522414602" sldId="264"/>
        </pc:sldMkLst>
        <pc:spChg chg="add del">
          <ac:chgData name="Jonny Morris" userId="S::morrisj70800@masseyhigh.school.nz::4fab9e21-29a7-4d03-b4c0-6c8a112c783d" providerId="AD" clId="Web-{49827196-21C6-0A67-9751-F39B4B6EF412}" dt="2021-08-04T23:44:43.502" v="63"/>
          <ac:spMkLst>
            <pc:docMk/>
            <pc:sldMk cId="1522414602" sldId="264"/>
            <ac:spMk id="3" creationId="{1D1B0197-77EF-4543-8D84-AEDEB334764C}"/>
          </ac:spMkLst>
        </pc:spChg>
      </pc:sldChg>
      <pc:sldChg chg="addSp modSp mod setBg">
        <pc:chgData name="Jonny Morris" userId="S::morrisj70800@masseyhigh.school.nz::4fab9e21-29a7-4d03-b4c0-6c8a112c783d" providerId="AD" clId="Web-{49827196-21C6-0A67-9751-F39B4B6EF412}" dt="2021-08-04T23:54:01.403" v="252"/>
        <pc:sldMkLst>
          <pc:docMk/>
          <pc:sldMk cId="3945650720" sldId="270"/>
        </pc:sldMkLst>
        <pc:spChg chg="mod">
          <ac:chgData name="Jonny Morris" userId="S::morrisj70800@masseyhigh.school.nz::4fab9e21-29a7-4d03-b4c0-6c8a112c783d" providerId="AD" clId="Web-{49827196-21C6-0A67-9751-F39B4B6EF412}" dt="2021-08-04T23:54:01.403" v="252"/>
          <ac:spMkLst>
            <pc:docMk/>
            <pc:sldMk cId="3945650720" sldId="270"/>
            <ac:spMk id="2" creationId="{60E7DE14-70EA-44B3-9974-68425BE0CF5E}"/>
          </ac:spMkLst>
        </pc:spChg>
        <pc:spChg chg="mod">
          <ac:chgData name="Jonny Morris" userId="S::morrisj70800@masseyhigh.school.nz::4fab9e21-29a7-4d03-b4c0-6c8a112c783d" providerId="AD" clId="Web-{49827196-21C6-0A67-9751-F39B4B6EF412}" dt="2021-08-04T23:54:01.403" v="252"/>
          <ac:spMkLst>
            <pc:docMk/>
            <pc:sldMk cId="3945650720" sldId="270"/>
            <ac:spMk id="5" creationId="{8FDA18EA-F9E6-4125-AEBA-086FCF91B257}"/>
          </ac:spMkLst>
        </pc:spChg>
        <pc:spChg chg="add">
          <ac:chgData name="Jonny Morris" userId="S::morrisj70800@masseyhigh.school.nz::4fab9e21-29a7-4d03-b4c0-6c8a112c783d" providerId="AD" clId="Web-{49827196-21C6-0A67-9751-F39B4B6EF412}" dt="2021-08-04T23:54:01.403" v="252"/>
          <ac:spMkLst>
            <pc:docMk/>
            <pc:sldMk cId="3945650720" sldId="270"/>
            <ac:spMk id="10" creationId="{FF9B822F-893E-44C8-963C-64F50ACECBB2}"/>
          </ac:spMkLst>
        </pc:spChg>
        <pc:spChg chg="add">
          <ac:chgData name="Jonny Morris" userId="S::morrisj70800@masseyhigh.school.nz::4fab9e21-29a7-4d03-b4c0-6c8a112c783d" providerId="AD" clId="Web-{49827196-21C6-0A67-9751-F39B4B6EF412}" dt="2021-08-04T23:54:01.403" v="252"/>
          <ac:spMkLst>
            <pc:docMk/>
            <pc:sldMk cId="3945650720" sldId="270"/>
            <ac:spMk id="12" creationId="{EBF87945-A001-489F-9D9B-7D9435F0B9CA}"/>
          </ac:spMkLst>
        </pc:spChg>
        <pc:picChg chg="mod">
          <ac:chgData name="Jonny Morris" userId="S::morrisj70800@masseyhigh.school.nz::4fab9e21-29a7-4d03-b4c0-6c8a112c783d" providerId="AD" clId="Web-{49827196-21C6-0A67-9751-F39B4B6EF412}" dt="2021-08-04T23:54:01.403" v="252"/>
          <ac:picMkLst>
            <pc:docMk/>
            <pc:sldMk cId="3945650720" sldId="270"/>
            <ac:picMk id="4" creationId="{A1706CB7-CC2F-4A7B-8BD0-E211B93323FD}"/>
          </ac:picMkLst>
        </pc:picChg>
      </pc:sldChg>
      <pc:sldChg chg="addSp modSp mod setBg addAnim">
        <pc:chgData name="Jonny Morris" userId="S::morrisj70800@masseyhigh.school.nz::4fab9e21-29a7-4d03-b4c0-6c8a112c783d" providerId="AD" clId="Web-{49827196-21C6-0A67-9751-F39B4B6EF412}" dt="2021-08-04T23:54:05.200" v="254"/>
        <pc:sldMkLst>
          <pc:docMk/>
          <pc:sldMk cId="2979753223" sldId="271"/>
        </pc:sldMkLst>
        <pc:spChg chg="mod">
          <ac:chgData name="Jonny Morris" userId="S::morrisj70800@masseyhigh.school.nz::4fab9e21-29a7-4d03-b4c0-6c8a112c783d" providerId="AD" clId="Web-{49827196-21C6-0A67-9751-F39B4B6EF412}" dt="2021-08-04T23:54:05.200" v="253"/>
          <ac:spMkLst>
            <pc:docMk/>
            <pc:sldMk cId="2979753223" sldId="271"/>
            <ac:spMk id="2" creationId="{B6F9831D-160A-4D36-8279-AA7751BCE2BE}"/>
          </ac:spMkLst>
        </pc:spChg>
        <pc:spChg chg="mod">
          <ac:chgData name="Jonny Morris" userId="S::morrisj70800@masseyhigh.school.nz::4fab9e21-29a7-4d03-b4c0-6c8a112c783d" providerId="AD" clId="Web-{49827196-21C6-0A67-9751-F39B4B6EF412}" dt="2021-08-04T23:54:05.200" v="253"/>
          <ac:spMkLst>
            <pc:docMk/>
            <pc:sldMk cId="2979753223" sldId="271"/>
            <ac:spMk id="5" creationId="{051F399E-7412-45E8-93C4-314BD2B3DFBF}"/>
          </ac:spMkLst>
        </pc:spChg>
        <pc:spChg chg="add">
          <ac:chgData name="Jonny Morris" userId="S::morrisj70800@masseyhigh.school.nz::4fab9e21-29a7-4d03-b4c0-6c8a112c783d" providerId="AD" clId="Web-{49827196-21C6-0A67-9751-F39B4B6EF412}" dt="2021-08-04T23:54:05.200" v="253"/>
          <ac:spMkLst>
            <pc:docMk/>
            <pc:sldMk cId="2979753223" sldId="271"/>
            <ac:spMk id="10" creationId="{FF9B822F-893E-44C8-963C-64F50ACECBB2}"/>
          </ac:spMkLst>
        </pc:spChg>
        <pc:spChg chg="add">
          <ac:chgData name="Jonny Morris" userId="S::morrisj70800@masseyhigh.school.nz::4fab9e21-29a7-4d03-b4c0-6c8a112c783d" providerId="AD" clId="Web-{49827196-21C6-0A67-9751-F39B4B6EF412}" dt="2021-08-04T23:54:05.200" v="253"/>
          <ac:spMkLst>
            <pc:docMk/>
            <pc:sldMk cId="2979753223" sldId="271"/>
            <ac:spMk id="12" creationId="{EBF87945-A001-489F-9D9B-7D9435F0B9CA}"/>
          </ac:spMkLst>
        </pc:spChg>
        <pc:picChg chg="mod">
          <ac:chgData name="Jonny Morris" userId="S::morrisj70800@masseyhigh.school.nz::4fab9e21-29a7-4d03-b4c0-6c8a112c783d" providerId="AD" clId="Web-{49827196-21C6-0A67-9751-F39B4B6EF412}" dt="2021-08-04T23:54:05.200" v="253"/>
          <ac:picMkLst>
            <pc:docMk/>
            <pc:sldMk cId="2979753223" sldId="271"/>
            <ac:picMk id="4" creationId="{1729CBEA-C57C-4513-830F-C965F939AA8F}"/>
          </ac:picMkLst>
        </pc:picChg>
      </pc:sldChg>
      <pc:sldChg chg="addSp modSp mod setBg">
        <pc:chgData name="Jonny Morris" userId="S::morrisj70800@masseyhigh.school.nz::4fab9e21-29a7-4d03-b4c0-6c8a112c783d" providerId="AD" clId="Web-{49827196-21C6-0A67-9751-F39B4B6EF412}" dt="2021-08-04T23:54:13.059" v="256"/>
        <pc:sldMkLst>
          <pc:docMk/>
          <pc:sldMk cId="1147695793" sldId="272"/>
        </pc:sldMkLst>
        <pc:spChg chg="mod">
          <ac:chgData name="Jonny Morris" userId="S::morrisj70800@masseyhigh.school.nz::4fab9e21-29a7-4d03-b4c0-6c8a112c783d" providerId="AD" clId="Web-{49827196-21C6-0A67-9751-F39B4B6EF412}" dt="2021-08-04T23:54:13.059" v="256"/>
          <ac:spMkLst>
            <pc:docMk/>
            <pc:sldMk cId="1147695793" sldId="272"/>
            <ac:spMk id="2" creationId="{8F9B19EB-AE66-4095-9B45-4E189A272D7C}"/>
          </ac:spMkLst>
        </pc:spChg>
        <pc:spChg chg="mod">
          <ac:chgData name="Jonny Morris" userId="S::morrisj70800@masseyhigh.school.nz::4fab9e21-29a7-4d03-b4c0-6c8a112c783d" providerId="AD" clId="Web-{49827196-21C6-0A67-9751-F39B4B6EF412}" dt="2021-08-04T23:54:13.059" v="256"/>
          <ac:spMkLst>
            <pc:docMk/>
            <pc:sldMk cId="1147695793" sldId="272"/>
            <ac:spMk id="5" creationId="{2451DC0A-CE8C-4807-BE9D-490B61D1DB52}"/>
          </ac:spMkLst>
        </pc:spChg>
        <pc:spChg chg="add">
          <ac:chgData name="Jonny Morris" userId="S::morrisj70800@masseyhigh.school.nz::4fab9e21-29a7-4d03-b4c0-6c8a112c783d" providerId="AD" clId="Web-{49827196-21C6-0A67-9751-F39B4B6EF412}" dt="2021-08-04T23:54:13.059" v="256"/>
          <ac:spMkLst>
            <pc:docMk/>
            <pc:sldMk cId="1147695793" sldId="272"/>
            <ac:spMk id="10" creationId="{FF9B822F-893E-44C8-963C-64F50ACECBB2}"/>
          </ac:spMkLst>
        </pc:spChg>
        <pc:spChg chg="add">
          <ac:chgData name="Jonny Morris" userId="S::morrisj70800@masseyhigh.school.nz::4fab9e21-29a7-4d03-b4c0-6c8a112c783d" providerId="AD" clId="Web-{49827196-21C6-0A67-9751-F39B4B6EF412}" dt="2021-08-04T23:54:13.059" v="256"/>
          <ac:spMkLst>
            <pc:docMk/>
            <pc:sldMk cId="1147695793" sldId="272"/>
            <ac:spMk id="12" creationId="{EBF87945-A001-489F-9D9B-7D9435F0B9CA}"/>
          </ac:spMkLst>
        </pc:spChg>
        <pc:picChg chg="mod">
          <ac:chgData name="Jonny Morris" userId="S::morrisj70800@masseyhigh.school.nz::4fab9e21-29a7-4d03-b4c0-6c8a112c783d" providerId="AD" clId="Web-{49827196-21C6-0A67-9751-F39B4B6EF412}" dt="2021-08-04T23:54:13.059" v="256"/>
          <ac:picMkLst>
            <pc:docMk/>
            <pc:sldMk cId="1147695793" sldId="272"/>
            <ac:picMk id="4" creationId="{8438ADBC-F5AF-4A8A-85E8-EE67AC40482F}"/>
          </ac:picMkLst>
        </pc:picChg>
      </pc:sldChg>
      <pc:sldChg chg="addSp delSp modSp new mod ord setBg setClrOvrMap">
        <pc:chgData name="Jonny Morris" userId="S::morrisj70800@masseyhigh.school.nz::4fab9e21-29a7-4d03-b4c0-6c8a112c783d" providerId="AD" clId="Web-{49827196-21C6-0A67-9751-F39B4B6EF412}" dt="2021-08-04T23:54:19.966" v="259"/>
        <pc:sldMkLst>
          <pc:docMk/>
          <pc:sldMk cId="4073712171" sldId="275"/>
        </pc:sldMkLst>
        <pc:spChg chg="mod">
          <ac:chgData name="Jonny Morris" userId="S::morrisj70800@masseyhigh.school.nz::4fab9e21-29a7-4d03-b4c0-6c8a112c783d" providerId="AD" clId="Web-{49827196-21C6-0A67-9751-F39B4B6EF412}" dt="2021-08-04T23:54:19.966" v="259"/>
          <ac:spMkLst>
            <pc:docMk/>
            <pc:sldMk cId="4073712171" sldId="275"/>
            <ac:spMk id="2" creationId="{3338A35F-DABA-455B-8609-6074B938D782}"/>
          </ac:spMkLst>
        </pc:spChg>
        <pc:spChg chg="del">
          <ac:chgData name="Jonny Morris" userId="S::morrisj70800@masseyhigh.school.nz::4fab9e21-29a7-4d03-b4c0-6c8a112c783d" providerId="AD" clId="Web-{49827196-21C6-0A67-9751-F39B4B6EF412}" dt="2021-08-04T23:41:19.170" v="23"/>
          <ac:spMkLst>
            <pc:docMk/>
            <pc:sldMk cId="4073712171" sldId="275"/>
            <ac:spMk id="3" creationId="{84F87CD9-B59B-469E-A943-48812D4F2089}"/>
          </ac:spMkLst>
        </pc:spChg>
        <pc:spChg chg="add mod">
          <ac:chgData name="Jonny Morris" userId="S::morrisj70800@masseyhigh.school.nz::4fab9e21-29a7-4d03-b4c0-6c8a112c783d" providerId="AD" clId="Web-{49827196-21C6-0A67-9751-F39B4B6EF412}" dt="2021-08-04T23:54:19.966" v="259"/>
          <ac:spMkLst>
            <pc:docMk/>
            <pc:sldMk cId="4073712171" sldId="275"/>
            <ac:spMk id="5" creationId="{CBF23F37-2278-4E92-B09D-D23C6A43DF06}"/>
          </ac:spMkLst>
        </pc:spChg>
        <pc:spChg chg="add">
          <ac:chgData name="Jonny Morris" userId="S::morrisj70800@masseyhigh.school.nz::4fab9e21-29a7-4d03-b4c0-6c8a112c783d" providerId="AD" clId="Web-{49827196-21C6-0A67-9751-F39B4B6EF412}" dt="2021-08-04T23:54:19.966" v="259"/>
          <ac:spMkLst>
            <pc:docMk/>
            <pc:sldMk cId="4073712171" sldId="275"/>
            <ac:spMk id="7" creationId="{F2B38F72-8FC4-4001-8C67-FA6B86DEC767}"/>
          </ac:spMkLst>
        </pc:spChg>
        <pc:spChg chg="add del">
          <ac:chgData name="Jonny Morris" userId="S::morrisj70800@masseyhigh.school.nz::4fab9e21-29a7-4d03-b4c0-6c8a112c783d" providerId="AD" clId="Web-{49827196-21C6-0A67-9751-F39B4B6EF412}" dt="2021-08-04T23:54:19.966" v="258"/>
          <ac:spMkLst>
            <pc:docMk/>
            <pc:sldMk cId="4073712171" sldId="275"/>
            <ac:spMk id="10" creationId="{FF9B822F-893E-44C8-963C-64F50ACECBB2}"/>
          </ac:spMkLst>
        </pc:spChg>
        <pc:spChg chg="add del">
          <ac:chgData name="Jonny Morris" userId="S::morrisj70800@masseyhigh.school.nz::4fab9e21-29a7-4d03-b4c0-6c8a112c783d" providerId="AD" clId="Web-{49827196-21C6-0A67-9751-F39B4B6EF412}" dt="2021-08-04T23:54:19.966" v="258"/>
          <ac:spMkLst>
            <pc:docMk/>
            <pc:sldMk cId="4073712171" sldId="275"/>
            <ac:spMk id="12" creationId="{EBF87945-A001-489F-9D9B-7D9435F0B9CA}"/>
          </ac:spMkLst>
        </pc:spChg>
        <pc:picChg chg="add mod ord">
          <ac:chgData name="Jonny Morris" userId="S::morrisj70800@masseyhigh.school.nz::4fab9e21-29a7-4d03-b4c0-6c8a112c783d" providerId="AD" clId="Web-{49827196-21C6-0A67-9751-F39B4B6EF412}" dt="2021-08-04T23:54:19.966" v="259"/>
          <ac:picMkLst>
            <pc:docMk/>
            <pc:sldMk cId="4073712171" sldId="275"/>
            <ac:picMk id="4" creationId="{E47BF48B-7588-4313-AA40-790DCA6BB714}"/>
          </ac:picMkLst>
        </pc:picChg>
      </pc:sldChg>
      <pc:sldChg chg="modSp new">
        <pc:chgData name="Jonny Morris" userId="S::morrisj70800@masseyhigh.school.nz::4fab9e21-29a7-4d03-b4c0-6c8a112c783d" providerId="AD" clId="Web-{49827196-21C6-0A67-9751-F39B4B6EF412}" dt="2021-08-04T23:47:39.380" v="122" actId="20577"/>
        <pc:sldMkLst>
          <pc:docMk/>
          <pc:sldMk cId="2978787033" sldId="276"/>
        </pc:sldMkLst>
        <pc:spChg chg="mod">
          <ac:chgData name="Jonny Morris" userId="S::morrisj70800@masseyhigh.school.nz::4fab9e21-29a7-4d03-b4c0-6c8a112c783d" providerId="AD" clId="Web-{49827196-21C6-0A67-9751-F39B4B6EF412}" dt="2021-08-04T23:45:28.331" v="72" actId="20577"/>
          <ac:spMkLst>
            <pc:docMk/>
            <pc:sldMk cId="2978787033" sldId="276"/>
            <ac:spMk id="2" creationId="{CD6BF71A-171F-4E6E-A394-A1CFC42C4768}"/>
          </ac:spMkLst>
        </pc:spChg>
        <pc:spChg chg="mod">
          <ac:chgData name="Jonny Morris" userId="S::morrisj70800@masseyhigh.school.nz::4fab9e21-29a7-4d03-b4c0-6c8a112c783d" providerId="AD" clId="Web-{49827196-21C6-0A67-9751-F39B4B6EF412}" dt="2021-08-04T23:47:39.380" v="122" actId="20577"/>
          <ac:spMkLst>
            <pc:docMk/>
            <pc:sldMk cId="2978787033" sldId="276"/>
            <ac:spMk id="3" creationId="{E51BD6D8-6E8E-4D51-B2DF-71FD7FCC74C9}"/>
          </ac:spMkLst>
        </pc:spChg>
      </pc:sldChg>
      <pc:sldChg chg="addSp delSp modSp new mod setBg">
        <pc:chgData name="Jonny Morris" userId="S::morrisj70800@masseyhigh.school.nz::4fab9e21-29a7-4d03-b4c0-6c8a112c783d" providerId="AD" clId="Web-{49827196-21C6-0A67-9751-F39B4B6EF412}" dt="2021-08-05T00:27:52.848" v="492" actId="20577"/>
        <pc:sldMkLst>
          <pc:docMk/>
          <pc:sldMk cId="794014388" sldId="277"/>
        </pc:sldMkLst>
        <pc:spChg chg="mod">
          <ac:chgData name="Jonny Morris" userId="S::morrisj70800@masseyhigh.school.nz::4fab9e21-29a7-4d03-b4c0-6c8a112c783d" providerId="AD" clId="Web-{49827196-21C6-0A67-9751-F39B4B6EF412}" dt="2021-08-04T23:54:08.637" v="255"/>
          <ac:spMkLst>
            <pc:docMk/>
            <pc:sldMk cId="794014388" sldId="277"/>
            <ac:spMk id="2" creationId="{82FB8FBF-1031-46B5-A87C-F43678C019B8}"/>
          </ac:spMkLst>
        </pc:spChg>
        <pc:spChg chg="del">
          <ac:chgData name="Jonny Morris" userId="S::morrisj70800@masseyhigh.school.nz::4fab9e21-29a7-4d03-b4c0-6c8a112c783d" providerId="AD" clId="Web-{49827196-21C6-0A67-9751-F39B4B6EF412}" dt="2021-08-04T23:48:24.803" v="128"/>
          <ac:spMkLst>
            <pc:docMk/>
            <pc:sldMk cId="794014388" sldId="277"/>
            <ac:spMk id="3" creationId="{9015748C-E572-4FE6-B78F-902598971B39}"/>
          </ac:spMkLst>
        </pc:spChg>
        <pc:spChg chg="add mod">
          <ac:chgData name="Jonny Morris" userId="S::morrisj70800@masseyhigh.school.nz::4fab9e21-29a7-4d03-b4c0-6c8a112c783d" providerId="AD" clId="Web-{49827196-21C6-0A67-9751-F39B4B6EF412}" dt="2021-08-05T00:26:39.300" v="457" actId="1076"/>
          <ac:spMkLst>
            <pc:docMk/>
            <pc:sldMk cId="794014388" sldId="277"/>
            <ac:spMk id="5" creationId="{6BD91205-CFFE-4DB2-B4FA-3B66A4D4EB17}"/>
          </ac:spMkLst>
        </pc:spChg>
        <pc:spChg chg="add del mod">
          <ac:chgData name="Jonny Morris" userId="S::morrisj70800@masseyhigh.school.nz::4fab9e21-29a7-4d03-b4c0-6c8a112c783d" providerId="AD" clId="Web-{49827196-21C6-0A67-9751-F39B4B6EF412}" dt="2021-08-05T00:06:27.683" v="400"/>
          <ac:spMkLst>
            <pc:docMk/>
            <pc:sldMk cId="794014388" sldId="277"/>
            <ac:spMk id="7" creationId="{29572142-1AC4-4E18-A83A-CD45370C3146}"/>
          </ac:spMkLst>
        </pc:spChg>
        <pc:spChg chg="add">
          <ac:chgData name="Jonny Morris" userId="S::morrisj70800@masseyhigh.school.nz::4fab9e21-29a7-4d03-b4c0-6c8a112c783d" providerId="AD" clId="Web-{49827196-21C6-0A67-9751-F39B4B6EF412}" dt="2021-08-04T23:54:08.637" v="255"/>
          <ac:spMkLst>
            <pc:docMk/>
            <pc:sldMk cId="794014388" sldId="277"/>
            <ac:spMk id="10" creationId="{FF9B822F-893E-44C8-963C-64F50ACECBB2}"/>
          </ac:spMkLst>
        </pc:spChg>
        <pc:spChg chg="add del">
          <ac:chgData name="Jonny Morris" userId="S::morrisj70800@masseyhigh.school.nz::4fab9e21-29a7-4d03-b4c0-6c8a112c783d" providerId="AD" clId="Web-{49827196-21C6-0A67-9751-F39B4B6EF412}" dt="2021-08-05T00:26:36.331" v="456"/>
          <ac:spMkLst>
            <pc:docMk/>
            <pc:sldMk cId="794014388" sldId="277"/>
            <ac:spMk id="11" creationId="{6F81A4CD-04B0-43A5-A754-1779698E46E3}"/>
          </ac:spMkLst>
        </pc:spChg>
        <pc:spChg chg="add">
          <ac:chgData name="Jonny Morris" userId="S::morrisj70800@masseyhigh.school.nz::4fab9e21-29a7-4d03-b4c0-6c8a112c783d" providerId="AD" clId="Web-{49827196-21C6-0A67-9751-F39B4B6EF412}" dt="2021-08-04T23:54:08.637" v="255"/>
          <ac:spMkLst>
            <pc:docMk/>
            <pc:sldMk cId="794014388" sldId="277"/>
            <ac:spMk id="12" creationId="{EBF87945-A001-489F-9D9B-7D9435F0B9CA}"/>
          </ac:spMkLst>
        </pc:spChg>
        <pc:spChg chg="add mod">
          <ac:chgData name="Jonny Morris" userId="S::morrisj70800@masseyhigh.school.nz::4fab9e21-29a7-4d03-b4c0-6c8a112c783d" providerId="AD" clId="Web-{49827196-21C6-0A67-9751-F39B4B6EF412}" dt="2021-08-05T00:27:52.848" v="492" actId="20577"/>
          <ac:spMkLst>
            <pc:docMk/>
            <pc:sldMk cId="794014388" sldId="277"/>
            <ac:spMk id="13" creationId="{F13D55FB-4924-4928-8E29-4D38F59B4ECB}"/>
          </ac:spMkLst>
        </pc:spChg>
        <pc:picChg chg="add del mod ord">
          <ac:chgData name="Jonny Morris" userId="S::morrisj70800@masseyhigh.school.nz::4fab9e21-29a7-4d03-b4c0-6c8a112c783d" providerId="AD" clId="Web-{49827196-21C6-0A67-9751-F39B4B6EF412}" dt="2021-08-05T00:06:10.651" v="398"/>
          <ac:picMkLst>
            <pc:docMk/>
            <pc:sldMk cId="794014388" sldId="277"/>
            <ac:picMk id="4" creationId="{1DC74A34-08A5-4B79-AD70-B1A4EF3D6447}"/>
          </ac:picMkLst>
        </pc:picChg>
        <pc:picChg chg="add mod ord">
          <ac:chgData name="Jonny Morris" userId="S::morrisj70800@masseyhigh.school.nz::4fab9e21-29a7-4d03-b4c0-6c8a112c783d" providerId="AD" clId="Web-{49827196-21C6-0A67-9751-F39B4B6EF412}" dt="2021-08-05T00:26:05.346" v="447" actId="1076"/>
          <ac:picMkLst>
            <pc:docMk/>
            <pc:sldMk cId="794014388" sldId="277"/>
            <ac:picMk id="8" creationId="{D7FC79EA-84EE-4982-9317-98CCF21BC847}"/>
          </ac:picMkLst>
        </pc:picChg>
        <pc:picChg chg="add mod">
          <ac:chgData name="Jonny Morris" userId="S::morrisj70800@masseyhigh.school.nz::4fab9e21-29a7-4d03-b4c0-6c8a112c783d" providerId="AD" clId="Web-{49827196-21C6-0A67-9751-F39B4B6EF412}" dt="2021-08-05T00:26:34.550" v="455" actId="1076"/>
          <ac:picMkLst>
            <pc:docMk/>
            <pc:sldMk cId="794014388" sldId="277"/>
            <ac:picMk id="9" creationId="{750F2E14-5FA7-47BD-97CC-8BC03DBB67FA}"/>
          </ac:picMkLst>
        </pc:picChg>
      </pc:sldChg>
      <pc:sldChg chg="addSp delSp modSp new mod setBg setClrOvrMap">
        <pc:chgData name="Jonny Morris" userId="S::morrisj70800@masseyhigh.school.nz::4fab9e21-29a7-4d03-b4c0-6c8a112c783d" providerId="AD" clId="Web-{49827196-21C6-0A67-9751-F39B4B6EF412}" dt="2021-08-05T00:18:17.806" v="445" actId="20577"/>
        <pc:sldMkLst>
          <pc:docMk/>
          <pc:sldMk cId="446857315" sldId="278"/>
        </pc:sldMkLst>
        <pc:spChg chg="mod">
          <ac:chgData name="Jonny Morris" userId="S::morrisj70800@masseyhigh.school.nz::4fab9e21-29a7-4d03-b4c0-6c8a112c783d" providerId="AD" clId="Web-{49827196-21C6-0A67-9751-F39B4B6EF412}" dt="2021-08-04T23:59:28.534" v="263"/>
          <ac:spMkLst>
            <pc:docMk/>
            <pc:sldMk cId="446857315" sldId="278"/>
            <ac:spMk id="2" creationId="{EBD7D066-8CE0-4FF3-8DC5-ECEB4DD8FB3E}"/>
          </ac:spMkLst>
        </pc:spChg>
        <pc:spChg chg="del">
          <ac:chgData name="Jonny Morris" userId="S::morrisj70800@masseyhigh.school.nz::4fab9e21-29a7-4d03-b4c0-6c8a112c783d" providerId="AD" clId="Web-{49827196-21C6-0A67-9751-F39B4B6EF412}" dt="2021-08-04T23:59:13.659" v="260"/>
          <ac:spMkLst>
            <pc:docMk/>
            <pc:sldMk cId="446857315" sldId="278"/>
            <ac:spMk id="3" creationId="{CF8036E7-5E6E-41FA-AF88-F4362D96C3E8}"/>
          </ac:spMkLst>
        </pc:spChg>
        <pc:spChg chg="add mod">
          <ac:chgData name="Jonny Morris" userId="S::morrisj70800@masseyhigh.school.nz::4fab9e21-29a7-4d03-b4c0-6c8a112c783d" providerId="AD" clId="Web-{49827196-21C6-0A67-9751-F39B4B6EF412}" dt="2021-08-05T00:17:46.680" v="431" actId="20577"/>
          <ac:spMkLst>
            <pc:docMk/>
            <pc:sldMk cId="446857315" sldId="278"/>
            <ac:spMk id="5" creationId="{FB094B74-0B5A-45CD-B694-352345F0BA54}"/>
          </ac:spMkLst>
        </pc:spChg>
        <pc:spChg chg="add mod">
          <ac:chgData name="Jonny Morris" userId="S::morrisj70800@masseyhigh.school.nz::4fab9e21-29a7-4d03-b4c0-6c8a112c783d" providerId="AD" clId="Web-{49827196-21C6-0A67-9751-F39B4B6EF412}" dt="2021-08-05T00:18:17.806" v="445" actId="20577"/>
          <ac:spMkLst>
            <pc:docMk/>
            <pc:sldMk cId="446857315" sldId="278"/>
            <ac:spMk id="7" creationId="{E503F48E-5D6B-4297-B4BA-E1202BFA09DD}"/>
          </ac:spMkLst>
        </pc:spChg>
        <pc:spChg chg="add del">
          <ac:chgData name="Jonny Morris" userId="S::morrisj70800@masseyhigh.school.nz::4fab9e21-29a7-4d03-b4c0-6c8a112c783d" providerId="AD" clId="Web-{49827196-21C6-0A67-9751-F39B4B6EF412}" dt="2021-08-04T23:59:28.534" v="263"/>
          <ac:spMkLst>
            <pc:docMk/>
            <pc:sldMk cId="446857315" sldId="278"/>
            <ac:spMk id="8" creationId="{1C8CEBBE-4037-4ADF-8051-0781B96BB7A1}"/>
          </ac:spMkLst>
        </pc:spChg>
        <pc:spChg chg="add del">
          <ac:chgData name="Jonny Morris" userId="S::morrisj70800@masseyhigh.school.nz::4fab9e21-29a7-4d03-b4c0-6c8a112c783d" providerId="AD" clId="Web-{49827196-21C6-0A67-9751-F39B4B6EF412}" dt="2021-08-04T23:59:28.534" v="263"/>
          <ac:spMkLst>
            <pc:docMk/>
            <pc:sldMk cId="446857315" sldId="278"/>
            <ac:spMk id="11" creationId="{F2B38F72-8FC4-4001-8C67-FA6B86DEC767}"/>
          </ac:spMkLst>
        </pc:spChg>
        <pc:picChg chg="add mod ord">
          <ac:chgData name="Jonny Morris" userId="S::morrisj70800@masseyhigh.school.nz::4fab9e21-29a7-4d03-b4c0-6c8a112c783d" providerId="AD" clId="Web-{49827196-21C6-0A67-9751-F39B4B6EF412}" dt="2021-08-05T00:17:17.867" v="405" actId="14100"/>
          <ac:picMkLst>
            <pc:docMk/>
            <pc:sldMk cId="446857315" sldId="278"/>
            <ac:picMk id="4" creationId="{4FB97E77-E247-4A24-B0FF-F97706586B45}"/>
          </ac:picMkLst>
        </pc:picChg>
        <pc:picChg chg="add mod">
          <ac:chgData name="Jonny Morris" userId="S::morrisj70800@masseyhigh.school.nz::4fab9e21-29a7-4d03-b4c0-6c8a112c783d" providerId="AD" clId="Web-{49827196-21C6-0A67-9751-F39B4B6EF412}" dt="2021-08-05T00:17:23.774" v="408" actId="14100"/>
          <ac:picMkLst>
            <pc:docMk/>
            <pc:sldMk cId="446857315" sldId="278"/>
            <ac:picMk id="6" creationId="{05759C2A-6B97-41F9-8679-DBBB986216A1}"/>
          </ac:picMkLst>
        </pc:picChg>
      </pc:sldChg>
    </pc:docChg>
  </pc:docChgLst>
  <pc:docChgLst>
    <pc:chgData name="Jonny Morris" userId="S::morrisj70800@masseyhigh.school.nz::4fab9e21-29a7-4d03-b4c0-6c8a112c783d" providerId="AD" clId="Web-{22F334B9-93C3-3EEA-12FF-70ACE1ACA99D}"/>
    <pc:docChg chg="addSld delSld modSld">
      <pc:chgData name="Jonny Morris" userId="S::morrisj70800@masseyhigh.school.nz::4fab9e21-29a7-4d03-b4c0-6c8a112c783d" providerId="AD" clId="Web-{22F334B9-93C3-3EEA-12FF-70ACE1ACA99D}" dt="2021-07-25T21:30:59.206" v="171" actId="20577"/>
      <pc:docMkLst>
        <pc:docMk/>
      </pc:docMkLst>
      <pc:sldChg chg="del">
        <pc:chgData name="Jonny Morris" userId="S::morrisj70800@masseyhigh.school.nz::4fab9e21-29a7-4d03-b4c0-6c8a112c783d" providerId="AD" clId="Web-{22F334B9-93C3-3EEA-12FF-70ACE1ACA99D}" dt="2021-07-25T21:30:50.487" v="169"/>
        <pc:sldMkLst>
          <pc:docMk/>
          <pc:sldMk cId="4269907770" sldId="267"/>
        </pc:sldMkLst>
      </pc:sldChg>
      <pc:sldChg chg="addSp modSp mod setBg">
        <pc:chgData name="Jonny Morris" userId="S::morrisj70800@masseyhigh.school.nz::4fab9e21-29a7-4d03-b4c0-6c8a112c783d" providerId="AD" clId="Web-{22F334B9-93C3-3EEA-12FF-70ACE1ACA99D}" dt="2021-07-25T21:30:55.409" v="170" actId="20577"/>
        <pc:sldMkLst>
          <pc:docMk/>
          <pc:sldMk cId="524702731" sldId="268"/>
        </pc:sldMkLst>
        <pc:spChg chg="mod">
          <ac:chgData name="Jonny Morris" userId="S::morrisj70800@masseyhigh.school.nz::4fab9e21-29a7-4d03-b4c0-6c8a112c783d" providerId="AD" clId="Web-{22F334B9-93C3-3EEA-12FF-70ACE1ACA99D}" dt="2021-07-25T21:30:55.409" v="170" actId="20577"/>
          <ac:spMkLst>
            <pc:docMk/>
            <pc:sldMk cId="524702731" sldId="268"/>
            <ac:spMk id="2" creationId="{483D429F-7BC2-4E20-BE9B-27C5D72AC8E3}"/>
          </ac:spMkLst>
        </pc:spChg>
        <pc:spChg chg="mod">
          <ac:chgData name="Jonny Morris" userId="S::morrisj70800@masseyhigh.school.nz::4fab9e21-29a7-4d03-b4c0-6c8a112c783d" providerId="AD" clId="Web-{22F334B9-93C3-3EEA-12FF-70ACE1ACA99D}" dt="2021-07-25T21:30:19.548" v="165"/>
          <ac:spMkLst>
            <pc:docMk/>
            <pc:sldMk cId="524702731" sldId="268"/>
            <ac:spMk id="5" creationId="{821B5784-CB47-4620-A5BC-7688DC125044}"/>
          </ac:spMkLst>
        </pc:spChg>
        <pc:spChg chg="add">
          <ac:chgData name="Jonny Morris" userId="S::morrisj70800@masseyhigh.school.nz::4fab9e21-29a7-4d03-b4c0-6c8a112c783d" providerId="AD" clId="Web-{22F334B9-93C3-3EEA-12FF-70ACE1ACA99D}" dt="2021-07-25T21:30:19.548" v="165"/>
          <ac:spMkLst>
            <pc:docMk/>
            <pc:sldMk cId="524702731" sldId="268"/>
            <ac:spMk id="10" creationId="{FF9B822F-893E-44C8-963C-64F50ACECBB2}"/>
          </ac:spMkLst>
        </pc:spChg>
        <pc:spChg chg="add">
          <ac:chgData name="Jonny Morris" userId="S::morrisj70800@masseyhigh.school.nz::4fab9e21-29a7-4d03-b4c0-6c8a112c783d" providerId="AD" clId="Web-{22F334B9-93C3-3EEA-12FF-70ACE1ACA99D}" dt="2021-07-25T21:30:19.548" v="165"/>
          <ac:spMkLst>
            <pc:docMk/>
            <pc:sldMk cId="524702731" sldId="268"/>
            <ac:spMk id="12" creationId="{EBF87945-A001-489F-9D9B-7D9435F0B9CA}"/>
          </ac:spMkLst>
        </pc:spChg>
        <pc:picChg chg="mod">
          <ac:chgData name="Jonny Morris" userId="S::morrisj70800@masseyhigh.school.nz::4fab9e21-29a7-4d03-b4c0-6c8a112c783d" providerId="AD" clId="Web-{22F334B9-93C3-3EEA-12FF-70ACE1ACA99D}" dt="2021-07-25T21:30:19.548" v="165"/>
          <ac:picMkLst>
            <pc:docMk/>
            <pc:sldMk cId="524702731" sldId="268"/>
            <ac:picMk id="4" creationId="{65B03B03-3C5E-43EB-85FE-3BF084D3BBFB}"/>
          </ac:picMkLst>
        </pc:picChg>
      </pc:sldChg>
      <pc:sldChg chg="addSp delSp modSp new mod setBg">
        <pc:chgData name="Jonny Morris" userId="S::morrisj70800@masseyhigh.school.nz::4fab9e21-29a7-4d03-b4c0-6c8a112c783d" providerId="AD" clId="Web-{22F334B9-93C3-3EEA-12FF-70ACE1ACA99D}" dt="2021-07-25T21:30:59.206" v="171" actId="20577"/>
        <pc:sldMkLst>
          <pc:docMk/>
          <pc:sldMk cId="1938919656" sldId="269"/>
        </pc:sldMkLst>
        <pc:spChg chg="mod">
          <ac:chgData name="Jonny Morris" userId="S::morrisj70800@masseyhigh.school.nz::4fab9e21-29a7-4d03-b4c0-6c8a112c783d" providerId="AD" clId="Web-{22F334B9-93C3-3EEA-12FF-70ACE1ACA99D}" dt="2021-07-25T21:30:59.206" v="171" actId="20577"/>
          <ac:spMkLst>
            <pc:docMk/>
            <pc:sldMk cId="1938919656" sldId="269"/>
            <ac:spMk id="2" creationId="{D2C39AE5-59AF-451C-804A-C1B3DE4C6E9C}"/>
          </ac:spMkLst>
        </pc:spChg>
        <pc:spChg chg="del">
          <ac:chgData name="Jonny Morris" userId="S::morrisj70800@masseyhigh.school.nz::4fab9e21-29a7-4d03-b4c0-6c8a112c783d" providerId="AD" clId="Web-{22F334B9-93C3-3EEA-12FF-70ACE1ACA99D}" dt="2021-07-25T21:28:03.545" v="44"/>
          <ac:spMkLst>
            <pc:docMk/>
            <pc:sldMk cId="1938919656" sldId="269"/>
            <ac:spMk id="3" creationId="{D6B1A0A4-C738-4986-A6A1-8779C7F81848}"/>
          </ac:spMkLst>
        </pc:spChg>
        <pc:spChg chg="add mod">
          <ac:chgData name="Jonny Morris" userId="S::morrisj70800@masseyhigh.school.nz::4fab9e21-29a7-4d03-b4c0-6c8a112c783d" providerId="AD" clId="Web-{22F334B9-93C3-3EEA-12FF-70ACE1ACA99D}" dt="2021-07-25T21:29:57.907" v="160"/>
          <ac:spMkLst>
            <pc:docMk/>
            <pc:sldMk cId="1938919656" sldId="269"/>
            <ac:spMk id="5" creationId="{1308F4B6-3932-4CFB-B3D1-BE74DF9DF175}"/>
          </ac:spMkLst>
        </pc:spChg>
        <pc:spChg chg="add">
          <ac:chgData name="Jonny Morris" userId="S::morrisj70800@masseyhigh.school.nz::4fab9e21-29a7-4d03-b4c0-6c8a112c783d" providerId="AD" clId="Web-{22F334B9-93C3-3EEA-12FF-70ACE1ACA99D}" dt="2021-07-25T21:29:57.907" v="160"/>
          <ac:spMkLst>
            <pc:docMk/>
            <pc:sldMk cId="1938919656" sldId="269"/>
            <ac:spMk id="10" creationId="{FF9B822F-893E-44C8-963C-64F50ACECBB2}"/>
          </ac:spMkLst>
        </pc:spChg>
        <pc:spChg chg="add">
          <ac:chgData name="Jonny Morris" userId="S::morrisj70800@masseyhigh.school.nz::4fab9e21-29a7-4d03-b4c0-6c8a112c783d" providerId="AD" clId="Web-{22F334B9-93C3-3EEA-12FF-70ACE1ACA99D}" dt="2021-07-25T21:29:57.907" v="160"/>
          <ac:spMkLst>
            <pc:docMk/>
            <pc:sldMk cId="1938919656" sldId="269"/>
            <ac:spMk id="12" creationId="{EBF87945-A001-489F-9D9B-7D9435F0B9CA}"/>
          </ac:spMkLst>
        </pc:spChg>
        <pc:picChg chg="add mod ord">
          <ac:chgData name="Jonny Morris" userId="S::morrisj70800@masseyhigh.school.nz::4fab9e21-29a7-4d03-b4c0-6c8a112c783d" providerId="AD" clId="Web-{22F334B9-93C3-3EEA-12FF-70ACE1ACA99D}" dt="2021-07-25T21:29:57.907" v="160"/>
          <ac:picMkLst>
            <pc:docMk/>
            <pc:sldMk cId="1938919656" sldId="269"/>
            <ac:picMk id="4" creationId="{CAA75ADB-85F9-4BF9-8402-D497E8337B7C}"/>
          </ac:picMkLst>
        </pc:picChg>
      </pc:sldChg>
    </pc:docChg>
  </pc:docChgLst>
  <pc:docChgLst>
    <pc:chgData name="Jonny Morris" userId="S::morrisj70800@masseyhigh.school.nz::4fab9e21-29a7-4d03-b4c0-6c8a112c783d" providerId="AD" clId="Web-{3312139C-ECA4-D6E5-6EA0-9FAF5992739F}"/>
    <pc:docChg chg="addSld modSld">
      <pc:chgData name="Jonny Morris" userId="S::morrisj70800@masseyhigh.school.nz::4fab9e21-29a7-4d03-b4c0-6c8a112c783d" providerId="AD" clId="Web-{3312139C-ECA4-D6E5-6EA0-9FAF5992739F}" dt="2021-06-15T02:10:40.639" v="39" actId="14100"/>
      <pc:docMkLst>
        <pc:docMk/>
      </pc:docMkLst>
      <pc:sldChg chg="addSp delSp modSp">
        <pc:chgData name="Jonny Morris" userId="S::morrisj70800@masseyhigh.school.nz::4fab9e21-29a7-4d03-b4c0-6c8a112c783d" providerId="AD" clId="Web-{3312139C-ECA4-D6E5-6EA0-9FAF5992739F}" dt="2021-06-15T02:08:00.534" v="17"/>
        <pc:sldMkLst>
          <pc:docMk/>
          <pc:sldMk cId="109857222" sldId="256"/>
        </pc:sldMkLst>
        <pc:spChg chg="mod">
          <ac:chgData name="Jonny Morris" userId="S::morrisj70800@masseyhigh.school.nz::4fab9e21-29a7-4d03-b4c0-6c8a112c783d" providerId="AD" clId="Web-{3312139C-ECA4-D6E5-6EA0-9FAF5992739F}" dt="2021-06-15T02:07:55.206" v="12" actId="20577"/>
          <ac:spMkLst>
            <pc:docMk/>
            <pc:sldMk cId="109857222" sldId="256"/>
            <ac:spMk id="2" creationId="{00000000-0000-0000-0000-000000000000}"/>
          </ac:spMkLst>
        </pc:spChg>
        <pc:picChg chg="add del mod">
          <ac:chgData name="Jonny Morris" userId="S::morrisj70800@masseyhigh.school.nz::4fab9e21-29a7-4d03-b4c0-6c8a112c783d" providerId="AD" clId="Web-{3312139C-ECA4-D6E5-6EA0-9FAF5992739F}" dt="2021-06-15T02:08:00.534" v="17"/>
          <ac:picMkLst>
            <pc:docMk/>
            <pc:sldMk cId="109857222" sldId="256"/>
            <ac:picMk id="4" creationId="{6D1D8967-C6E2-4034-BB3C-C8B3C41033E7}"/>
          </ac:picMkLst>
        </pc:picChg>
      </pc:sldChg>
      <pc:sldChg chg="addSp delSp modSp new">
        <pc:chgData name="Jonny Morris" userId="S::morrisj70800@masseyhigh.school.nz::4fab9e21-29a7-4d03-b4c0-6c8a112c783d" providerId="AD" clId="Web-{3312139C-ECA4-D6E5-6EA0-9FAF5992739F}" dt="2021-06-15T02:10:40.639" v="39" actId="14100"/>
        <pc:sldMkLst>
          <pc:docMk/>
          <pc:sldMk cId="3210139407" sldId="263"/>
        </pc:sldMkLst>
        <pc:spChg chg="mod">
          <ac:chgData name="Jonny Morris" userId="S::morrisj70800@masseyhigh.school.nz::4fab9e21-29a7-4d03-b4c0-6c8a112c783d" providerId="AD" clId="Web-{3312139C-ECA4-D6E5-6EA0-9FAF5992739F}" dt="2021-06-15T02:08:23.942" v="34" actId="20577"/>
          <ac:spMkLst>
            <pc:docMk/>
            <pc:sldMk cId="3210139407" sldId="263"/>
            <ac:spMk id="2" creationId="{A1F03816-608E-4768-91BC-5675075A7D2E}"/>
          </ac:spMkLst>
        </pc:spChg>
        <pc:spChg chg="del">
          <ac:chgData name="Jonny Morris" userId="S::morrisj70800@masseyhigh.school.nz::4fab9e21-29a7-4d03-b4c0-6c8a112c783d" providerId="AD" clId="Web-{3312139C-ECA4-D6E5-6EA0-9FAF5992739F}" dt="2021-06-15T02:08:09.363" v="19"/>
          <ac:spMkLst>
            <pc:docMk/>
            <pc:sldMk cId="3210139407" sldId="263"/>
            <ac:spMk id="3" creationId="{051DA18D-7A50-4959-92AF-556161888C20}"/>
          </ac:spMkLst>
        </pc:spChg>
        <pc:spChg chg="add mod">
          <ac:chgData name="Jonny Morris" userId="S::morrisj70800@masseyhigh.school.nz::4fab9e21-29a7-4d03-b4c0-6c8a112c783d" providerId="AD" clId="Web-{3312139C-ECA4-D6E5-6EA0-9FAF5992739F}" dt="2021-06-15T02:10:40.639" v="39" actId="14100"/>
          <ac:spMkLst>
            <pc:docMk/>
            <pc:sldMk cId="3210139407" sldId="263"/>
            <ac:spMk id="5" creationId="{ED8DD957-DAE6-4C20-809E-897DC17E1B0F}"/>
          </ac:spMkLst>
        </pc:spChg>
        <pc:picChg chg="add mod ord">
          <ac:chgData name="Jonny Morris" userId="S::morrisj70800@masseyhigh.school.nz::4fab9e21-29a7-4d03-b4c0-6c8a112c783d" providerId="AD" clId="Web-{3312139C-ECA4-D6E5-6EA0-9FAF5992739F}" dt="2021-06-15T02:08:29.193" v="35" actId="1076"/>
          <ac:picMkLst>
            <pc:docMk/>
            <pc:sldMk cId="3210139407" sldId="263"/>
            <ac:picMk id="4" creationId="{BBCB68B3-086F-4AC7-9B28-0F9C2FFC13BC}"/>
          </ac:picMkLst>
        </pc:picChg>
      </pc:sldChg>
    </pc:docChg>
  </pc:docChgLst>
  <pc:docChgLst>
    <pc:chgData name="Jonny Morris" userId="S::morrisj70800@masseyhigh.school.nz::4fab9e21-29a7-4d03-b4c0-6c8a112c783d" providerId="AD" clId="Web-{2E13400A-93CE-23A9-CF97-FEFD0D57F2B7}"/>
    <pc:docChg chg="modSld">
      <pc:chgData name="Jonny Morris" userId="S::morrisj70800@masseyhigh.school.nz::4fab9e21-29a7-4d03-b4c0-6c8a112c783d" providerId="AD" clId="Web-{2E13400A-93CE-23A9-CF97-FEFD0D57F2B7}" dt="2021-06-17T22:44:29.499" v="109" actId="20577"/>
      <pc:docMkLst>
        <pc:docMk/>
      </pc:docMkLst>
      <pc:sldChg chg="addSp delSp modSp">
        <pc:chgData name="Jonny Morris" userId="S::morrisj70800@masseyhigh.school.nz::4fab9e21-29a7-4d03-b4c0-6c8a112c783d" providerId="AD" clId="Web-{2E13400A-93CE-23A9-CF97-FEFD0D57F2B7}" dt="2021-06-17T22:44:29.499" v="109" actId="20577"/>
        <pc:sldMkLst>
          <pc:docMk/>
          <pc:sldMk cId="2312846984" sldId="265"/>
        </pc:sldMkLst>
        <pc:spChg chg="mod">
          <ac:chgData name="Jonny Morris" userId="S::morrisj70800@masseyhigh.school.nz::4fab9e21-29a7-4d03-b4c0-6c8a112c783d" providerId="AD" clId="Web-{2E13400A-93CE-23A9-CF97-FEFD0D57F2B7}" dt="2021-06-17T22:42:19.512" v="16" actId="20577"/>
          <ac:spMkLst>
            <pc:docMk/>
            <pc:sldMk cId="2312846984" sldId="265"/>
            <ac:spMk id="2" creationId="{A8EFE925-DDD6-457F-95FD-557FF9D76A31}"/>
          </ac:spMkLst>
        </pc:spChg>
        <pc:spChg chg="del">
          <ac:chgData name="Jonny Morris" userId="S::morrisj70800@masseyhigh.school.nz::4fab9e21-29a7-4d03-b4c0-6c8a112c783d" providerId="AD" clId="Web-{2E13400A-93CE-23A9-CF97-FEFD0D57F2B7}" dt="2021-06-17T22:42:20.981" v="17"/>
          <ac:spMkLst>
            <pc:docMk/>
            <pc:sldMk cId="2312846984" sldId="265"/>
            <ac:spMk id="3" creationId="{34773BA4-0F8D-400E-B0F4-F00A6E96838C}"/>
          </ac:spMkLst>
        </pc:spChg>
        <pc:spChg chg="add mod">
          <ac:chgData name="Jonny Morris" userId="S::morrisj70800@masseyhigh.school.nz::4fab9e21-29a7-4d03-b4c0-6c8a112c783d" providerId="AD" clId="Web-{2E13400A-93CE-23A9-CF97-FEFD0D57F2B7}" dt="2021-06-17T22:44:29.499" v="109" actId="20577"/>
          <ac:spMkLst>
            <pc:docMk/>
            <pc:sldMk cId="2312846984" sldId="265"/>
            <ac:spMk id="6" creationId="{7E9094E3-54D3-43D0-833A-501068F2A71A}"/>
          </ac:spMkLst>
        </pc:spChg>
        <pc:picChg chg="add mod ord">
          <ac:chgData name="Jonny Morris" userId="S::morrisj70800@masseyhigh.school.nz::4fab9e21-29a7-4d03-b4c0-6c8a112c783d" providerId="AD" clId="Web-{2E13400A-93CE-23A9-CF97-FEFD0D57F2B7}" dt="2021-06-17T22:42:24.684" v="18" actId="1076"/>
          <ac:picMkLst>
            <pc:docMk/>
            <pc:sldMk cId="2312846984" sldId="265"/>
            <ac:picMk id="4" creationId="{BEBED7A8-7A0C-4446-A3F3-AE0384F69625}"/>
          </ac:picMkLst>
        </pc:picChg>
        <pc:picChg chg="add mod">
          <ac:chgData name="Jonny Morris" userId="S::morrisj70800@masseyhigh.school.nz::4fab9e21-29a7-4d03-b4c0-6c8a112c783d" providerId="AD" clId="Web-{2E13400A-93CE-23A9-CF97-FEFD0D57F2B7}" dt="2021-06-17T22:42:42.637" v="20" actId="1076"/>
          <ac:picMkLst>
            <pc:docMk/>
            <pc:sldMk cId="2312846984" sldId="265"/>
            <ac:picMk id="5" creationId="{E0886A97-00CE-4C24-AC50-FDB95ED3BEB8}"/>
          </ac:picMkLst>
        </pc:picChg>
      </pc:sldChg>
    </pc:docChg>
  </pc:docChgLst>
  <pc:docChgLst>
    <pc:chgData clId="Web-{EE33AF41-30E7-9FB3-CC2C-421B72023142}"/>
    <pc:docChg chg="modSld">
      <pc:chgData name="" userId="" providerId="" clId="Web-{EE33AF41-30E7-9FB3-CC2C-421B72023142}" dt="2021-06-16T00:31:18.610" v="1" actId="20577"/>
      <pc:docMkLst>
        <pc:docMk/>
      </pc:docMkLst>
      <pc:sldChg chg="modSp">
        <pc:chgData name="" userId="" providerId="" clId="Web-{EE33AF41-30E7-9FB3-CC2C-421B72023142}" dt="2021-06-16T00:31:18.610" v="1" actId="20577"/>
        <pc:sldMkLst>
          <pc:docMk/>
          <pc:sldMk cId="109857222" sldId="256"/>
        </pc:sldMkLst>
        <pc:spChg chg="mod">
          <ac:chgData name="" userId="" providerId="" clId="Web-{EE33AF41-30E7-9FB3-CC2C-421B72023142}" dt="2021-06-16T00:31:18.610" v="1" actId="20577"/>
          <ac:spMkLst>
            <pc:docMk/>
            <pc:sldMk cId="109857222" sldId="256"/>
            <ac:spMk id="2" creationId="{00000000-0000-0000-0000-000000000000}"/>
          </ac:spMkLst>
        </pc:spChg>
      </pc:sldChg>
    </pc:docChg>
  </pc:docChgLst>
  <pc:docChgLst>
    <pc:chgData name="Jonny Morris" userId="S::morrisj70800@masseyhigh.school.nz::4fab9e21-29a7-4d03-b4c0-6c8a112c783d" providerId="AD" clId="Web-{82670D97-0EF6-5614-F833-FE3B0A574D76}"/>
    <pc:docChg chg="modSld">
      <pc:chgData name="Jonny Morris" userId="S::morrisj70800@masseyhigh.school.nz::4fab9e21-29a7-4d03-b4c0-6c8a112c783d" providerId="AD" clId="Web-{82670D97-0EF6-5614-F833-FE3B0A574D76}" dt="2021-05-30T21:53:29.949" v="16" actId="14100"/>
      <pc:docMkLst>
        <pc:docMk/>
      </pc:docMkLst>
      <pc:sldChg chg="addSp delSp modSp">
        <pc:chgData name="Jonny Morris" userId="S::morrisj70800@masseyhigh.school.nz::4fab9e21-29a7-4d03-b4c0-6c8a112c783d" providerId="AD" clId="Web-{82670D97-0EF6-5614-F833-FE3B0A574D76}" dt="2021-05-30T21:53:29.949" v="16" actId="14100"/>
        <pc:sldMkLst>
          <pc:docMk/>
          <pc:sldMk cId="1121134679" sldId="259"/>
        </pc:sldMkLst>
        <pc:spChg chg="mod">
          <ac:chgData name="Jonny Morris" userId="S::morrisj70800@masseyhigh.school.nz::4fab9e21-29a7-4d03-b4c0-6c8a112c783d" providerId="AD" clId="Web-{82670D97-0EF6-5614-F833-FE3B0A574D76}" dt="2021-05-30T21:53:09.277" v="9" actId="20577"/>
          <ac:spMkLst>
            <pc:docMk/>
            <pc:sldMk cId="1121134679" sldId="259"/>
            <ac:spMk id="2" creationId="{588E3780-8974-43B7-B56C-88962D87DE18}"/>
          </ac:spMkLst>
        </pc:spChg>
        <pc:spChg chg="del">
          <ac:chgData name="Jonny Morris" userId="S::morrisj70800@masseyhigh.school.nz::4fab9e21-29a7-4d03-b4c0-6c8a112c783d" providerId="AD" clId="Web-{82670D97-0EF6-5614-F833-FE3B0A574D76}" dt="2021-05-30T21:53:10.495" v="10"/>
          <ac:spMkLst>
            <pc:docMk/>
            <pc:sldMk cId="1121134679" sldId="259"/>
            <ac:spMk id="3" creationId="{A9883A00-3047-4C01-A803-486F6FC2F7B9}"/>
          </ac:spMkLst>
        </pc:spChg>
        <pc:spChg chg="add mod">
          <ac:chgData name="Jonny Morris" userId="S::morrisj70800@masseyhigh.school.nz::4fab9e21-29a7-4d03-b4c0-6c8a112c783d" providerId="AD" clId="Web-{82670D97-0EF6-5614-F833-FE3B0A574D76}" dt="2021-05-30T21:53:29.949" v="16" actId="14100"/>
          <ac:spMkLst>
            <pc:docMk/>
            <pc:sldMk cId="1121134679" sldId="259"/>
            <ac:spMk id="5" creationId="{13770BC4-8233-4892-B0E6-F07AC0ADDCFD}"/>
          </ac:spMkLst>
        </pc:spChg>
        <pc:picChg chg="add mod ord">
          <ac:chgData name="Jonny Morris" userId="S::morrisj70800@masseyhigh.school.nz::4fab9e21-29a7-4d03-b4c0-6c8a112c783d" providerId="AD" clId="Web-{82670D97-0EF6-5614-F833-FE3B0A574D76}" dt="2021-05-30T21:53:12.824" v="11" actId="1076"/>
          <ac:picMkLst>
            <pc:docMk/>
            <pc:sldMk cId="1121134679" sldId="259"/>
            <ac:picMk id="4" creationId="{832CB706-A894-4C79-A765-CAC0EEA0D08A}"/>
          </ac:picMkLst>
        </pc:picChg>
      </pc:sldChg>
    </pc:docChg>
  </pc:docChgLst>
  <pc:docChgLst>
    <pc:chgData name="Jonny Morris" userId="S::morrisj70800@masseyhigh.school.nz::4fab9e21-29a7-4d03-b4c0-6c8a112c783d" providerId="AD" clId="Web-{B97A3ED7-EE4A-5CC1-A41D-E85CFB4F2B38}"/>
    <pc:docChg chg="modSld">
      <pc:chgData name="Jonny Morris" userId="S::morrisj70800@masseyhigh.school.nz::4fab9e21-29a7-4d03-b4c0-6c8a112c783d" providerId="AD" clId="Web-{B97A3ED7-EE4A-5CC1-A41D-E85CFB4F2B38}" dt="2021-06-01T02:31:37.218" v="183" actId="20577"/>
      <pc:docMkLst>
        <pc:docMk/>
      </pc:docMkLst>
      <pc:sldChg chg="modSp">
        <pc:chgData name="Jonny Morris" userId="S::morrisj70800@masseyhigh.school.nz::4fab9e21-29a7-4d03-b4c0-6c8a112c783d" providerId="AD" clId="Web-{B97A3ED7-EE4A-5CC1-A41D-E85CFB4F2B38}" dt="2021-06-01T02:31:37.218" v="183" actId="20577"/>
        <pc:sldMkLst>
          <pc:docMk/>
          <pc:sldMk cId="1121134679" sldId="259"/>
        </pc:sldMkLst>
        <pc:spChg chg="mod">
          <ac:chgData name="Jonny Morris" userId="S::morrisj70800@masseyhigh.school.nz::4fab9e21-29a7-4d03-b4c0-6c8a112c783d" providerId="AD" clId="Web-{B97A3ED7-EE4A-5CC1-A41D-E85CFB4F2B38}" dt="2021-06-01T02:31:37.218" v="183" actId="20577"/>
          <ac:spMkLst>
            <pc:docMk/>
            <pc:sldMk cId="1121134679" sldId="259"/>
            <ac:spMk id="5" creationId="{13770BC4-8233-4892-B0E6-F07AC0ADDCF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2583"/>
            <a:ext cx="9144000" cy="2387600"/>
          </a:xfrm>
        </p:spPr>
        <p:txBody>
          <a:bodyPr/>
          <a:lstStyle/>
          <a:p>
            <a:r>
              <a:rPr lang="en-US">
                <a:cs typeface="Calibri Light"/>
              </a:rPr>
              <a:t>Programming Assessment</a:t>
            </a:r>
            <a:endParaRPr lang="en-US" err="1"/>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Project on </a:t>
            </a:r>
            <a:r>
              <a:rPr lang="en-US" dirty="0" err="1">
                <a:cs typeface="Calibri"/>
              </a:rPr>
              <a:t>Github</a:t>
            </a:r>
            <a:endParaRPr lang="en-US">
              <a:cs typeface="Calibri"/>
            </a:endParaRP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F71A-171F-4E6E-A394-A1CFC42C4768}"/>
              </a:ext>
            </a:extLst>
          </p:cNvPr>
          <p:cNvSpPr>
            <a:spLocks noGrp="1"/>
          </p:cNvSpPr>
          <p:nvPr>
            <p:ph type="title"/>
          </p:nvPr>
        </p:nvSpPr>
        <p:spPr/>
        <p:txBody>
          <a:bodyPr/>
          <a:lstStyle/>
          <a:p>
            <a:r>
              <a:rPr lang="en-US" dirty="0">
                <a:cs typeface="Calibri Light"/>
              </a:rPr>
              <a:t>Start GUI Test Plan</a:t>
            </a:r>
            <a:endParaRPr lang="en-US" dirty="0"/>
          </a:p>
        </p:txBody>
      </p:sp>
      <p:sp>
        <p:nvSpPr>
          <p:cNvPr id="3" name="Content Placeholder 2">
            <a:extLst>
              <a:ext uri="{FF2B5EF4-FFF2-40B4-BE49-F238E27FC236}">
                <a16:creationId xmlns:a16="http://schemas.microsoft.com/office/drawing/2014/main" id="{E51BD6D8-6E8E-4D51-B2DF-71FD7FCC74C9}"/>
              </a:ext>
            </a:extLst>
          </p:cNvPr>
          <p:cNvSpPr>
            <a:spLocks noGrp="1"/>
          </p:cNvSpPr>
          <p:nvPr>
            <p:ph idx="1"/>
          </p:nvPr>
        </p:nvSpPr>
        <p:spPr/>
        <p:txBody>
          <a:bodyPr vert="horz" lIns="91440" tIns="45720" rIns="91440" bIns="45720" rtlCol="0" anchor="t">
            <a:normAutofit/>
          </a:bodyPr>
          <a:lstStyle/>
          <a:p>
            <a:r>
              <a:rPr lang="en-US" dirty="0">
                <a:cs typeface="Calibri"/>
              </a:rPr>
              <a:t>Press Play Button.                              </a:t>
            </a:r>
          </a:p>
          <a:p>
            <a:endParaRPr lang="en-US" dirty="0">
              <a:cs typeface="Calibri"/>
            </a:endParaRPr>
          </a:p>
          <a:p>
            <a:r>
              <a:rPr lang="en-US" dirty="0">
                <a:cs typeface="Calibri"/>
              </a:rPr>
              <a:t>Press Exit Button in the Top right.</a:t>
            </a:r>
          </a:p>
          <a:p>
            <a:endParaRPr lang="en-US" dirty="0">
              <a:cs typeface="Calibri"/>
            </a:endParaRPr>
          </a:p>
          <a:p>
            <a:r>
              <a:rPr lang="en-US" dirty="0">
                <a:cs typeface="Calibri"/>
              </a:rPr>
              <a:t>Play Button Works</a:t>
            </a:r>
          </a:p>
          <a:p>
            <a:r>
              <a:rPr lang="en-US" dirty="0">
                <a:cs typeface="Calibri"/>
              </a:rPr>
              <a:t>Exit Button also Works</a:t>
            </a:r>
          </a:p>
        </p:txBody>
      </p:sp>
    </p:spTree>
    <p:extLst>
      <p:ext uri="{BB962C8B-B14F-4D97-AF65-F5344CB8AC3E}">
        <p14:creationId xmlns:p14="http://schemas.microsoft.com/office/powerpoint/2010/main" val="297878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FE925-DDD6-457F-95FD-557FF9D76A31}"/>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5400"/>
              <a:t>Start Gui Final + Start of game GUI</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9094E3-54D3-43D0-833A-501068F2A71A}"/>
              </a:ext>
            </a:extLst>
          </p:cNvPr>
          <p:cNvSpPr txBox="1"/>
          <p:nvPr/>
        </p:nvSpPr>
        <p:spPr>
          <a:xfrm>
            <a:off x="640080" y="2706624"/>
            <a:ext cx="6894576" cy="34838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is the final version of my start gui and I have begun developing my game class which you can see with the buttons. I will now make it so the game GUI is a lot more improved along with it getting the question and making it so you can choose your answers.</a:t>
            </a:r>
          </a:p>
        </p:txBody>
      </p:sp>
      <p:pic>
        <p:nvPicPr>
          <p:cNvPr id="4" name="Picture 4" descr="A screenshot of a video game&#10;&#10;Description automatically generated">
            <a:extLst>
              <a:ext uri="{FF2B5EF4-FFF2-40B4-BE49-F238E27FC236}">
                <a16:creationId xmlns:a16="http://schemas.microsoft.com/office/drawing/2014/main" id="{BEBED7A8-7A0C-4446-A3F3-AE0384F69625}"/>
              </a:ext>
            </a:extLst>
          </p:cNvPr>
          <p:cNvPicPr>
            <a:picLocks noGrp="1" noChangeAspect="1"/>
          </p:cNvPicPr>
          <p:nvPr>
            <p:ph idx="1"/>
          </p:nvPr>
        </p:nvPicPr>
        <p:blipFill>
          <a:blip r:embed="rId2"/>
          <a:stretch>
            <a:fillRect/>
          </a:stretch>
        </p:blipFill>
        <p:spPr>
          <a:xfrm>
            <a:off x="8578055" y="329183"/>
            <a:ext cx="2585785" cy="3429969"/>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E0886A97-00CE-4C24-AC50-FDB95ED3BEB8}"/>
              </a:ext>
            </a:extLst>
          </p:cNvPr>
          <p:cNvPicPr>
            <a:picLocks noChangeAspect="1"/>
          </p:cNvPicPr>
          <p:nvPr/>
        </p:nvPicPr>
        <p:blipFill>
          <a:blip r:embed="rId3"/>
          <a:stretch>
            <a:fillRect/>
          </a:stretch>
        </p:blipFill>
        <p:spPr>
          <a:xfrm>
            <a:off x="8824000" y="4079193"/>
            <a:ext cx="2075607" cy="2176272"/>
          </a:xfrm>
          <a:prstGeom prst="rect">
            <a:avLst/>
          </a:prstGeom>
        </p:spPr>
      </p:pic>
    </p:spTree>
    <p:extLst>
      <p:ext uri="{BB962C8B-B14F-4D97-AF65-F5344CB8AC3E}">
        <p14:creationId xmlns:p14="http://schemas.microsoft.com/office/powerpoint/2010/main" val="231284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228BC-D5D5-4533-A3DA-8647BEA2F76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Game Class V1</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48F0990-95DB-44BF-A4B9-E6208FB9263C}"/>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is my first iteration of my game class. I now need to make it grab the Questions And answers from the list that I created so that you can actually play the quiz.</a:t>
            </a:r>
          </a:p>
        </p:txBody>
      </p:sp>
      <p:pic>
        <p:nvPicPr>
          <p:cNvPr id="4" name="Picture 4" descr="Graphical user interface, application&#10;&#10;Description automatically generated">
            <a:extLst>
              <a:ext uri="{FF2B5EF4-FFF2-40B4-BE49-F238E27FC236}">
                <a16:creationId xmlns:a16="http://schemas.microsoft.com/office/drawing/2014/main" id="{8C8059C0-D46C-4EE3-8A5A-E4AB3BAE9F38}"/>
              </a:ext>
            </a:extLst>
          </p:cNvPr>
          <p:cNvPicPr>
            <a:picLocks noGrp="1" noChangeAspect="1"/>
          </p:cNvPicPr>
          <p:nvPr>
            <p:ph idx="1"/>
          </p:nvPr>
        </p:nvPicPr>
        <p:blipFill>
          <a:blip r:embed="rId2"/>
          <a:stretch>
            <a:fillRect/>
          </a:stretch>
        </p:blipFill>
        <p:spPr>
          <a:xfrm>
            <a:off x="4654296" y="672864"/>
            <a:ext cx="6903720" cy="5512272"/>
          </a:xfrm>
          <a:prstGeom prst="rect">
            <a:avLst/>
          </a:prstGeom>
        </p:spPr>
      </p:pic>
    </p:spTree>
    <p:extLst>
      <p:ext uri="{BB962C8B-B14F-4D97-AF65-F5344CB8AC3E}">
        <p14:creationId xmlns:p14="http://schemas.microsoft.com/office/powerpoint/2010/main" val="2636441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D429F-7BC2-4E20-BE9B-27C5D72AC8E3}"/>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 CLASS V_2</a:t>
            </a:r>
          </a:p>
        </p:txBody>
      </p:sp>
      <p:pic>
        <p:nvPicPr>
          <p:cNvPr id="4" name="Picture 4" descr="Graphical user interface, text&#10;&#10;Description automatically generated">
            <a:extLst>
              <a:ext uri="{FF2B5EF4-FFF2-40B4-BE49-F238E27FC236}">
                <a16:creationId xmlns:a16="http://schemas.microsoft.com/office/drawing/2014/main" id="{65B03B03-3C5E-43EB-85FE-3BF084D3BBFB}"/>
              </a:ext>
            </a:extLst>
          </p:cNvPr>
          <p:cNvPicPr>
            <a:picLocks noGrp="1" noChangeAspect="1"/>
          </p:cNvPicPr>
          <p:nvPr>
            <p:ph idx="1"/>
          </p:nvPr>
        </p:nvPicPr>
        <p:blipFill rotWithShape="1">
          <a:blip r:embed="rId2"/>
          <a:srcRect t="11757" r="-1" b="16576"/>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821B5784-CB47-4620-A5BC-7688DC125044}"/>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I have changed my gui up a bit, but I am yet to get my buttons configured so that it will show me the questions + answers when it needs to. I also plan to add a picture of a Norse god above the answers.</a:t>
            </a:r>
          </a:p>
        </p:txBody>
      </p:sp>
    </p:spTree>
    <p:extLst>
      <p:ext uri="{BB962C8B-B14F-4D97-AF65-F5344CB8AC3E}">
        <p14:creationId xmlns:p14="http://schemas.microsoft.com/office/powerpoint/2010/main" val="52470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C39AE5-59AF-451C-804A-C1B3DE4C6E9C}"/>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 Class V_3</a:t>
            </a:r>
          </a:p>
        </p:txBody>
      </p:sp>
      <p:pic>
        <p:nvPicPr>
          <p:cNvPr id="4" name="Picture 4">
            <a:extLst>
              <a:ext uri="{FF2B5EF4-FFF2-40B4-BE49-F238E27FC236}">
                <a16:creationId xmlns:a16="http://schemas.microsoft.com/office/drawing/2014/main" id="{CAA75ADB-85F9-4BF9-8402-D497E8337B7C}"/>
              </a:ext>
            </a:extLst>
          </p:cNvPr>
          <p:cNvPicPr>
            <a:picLocks noGrp="1" noChangeAspect="1"/>
          </p:cNvPicPr>
          <p:nvPr>
            <p:ph idx="1"/>
          </p:nvPr>
        </p:nvPicPr>
        <p:blipFill rotWithShape="1">
          <a:blip r:embed="rId2"/>
          <a:srcRect l="3832" r="327" b="-3"/>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1308F4B6-3932-4CFB-B3D1-BE74DF9DF175}"/>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is my second version of my game class.  I have added the picture I wanted to add and got my questions and answers configured but it is showing the invalids in my csv file. I will need to fix this in my code so that it will work as it is intended.</a:t>
            </a:r>
          </a:p>
        </p:txBody>
      </p:sp>
    </p:spTree>
    <p:extLst>
      <p:ext uri="{BB962C8B-B14F-4D97-AF65-F5344CB8AC3E}">
        <p14:creationId xmlns:p14="http://schemas.microsoft.com/office/powerpoint/2010/main" val="1938919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E7DE14-70EA-44B3-9974-68425BE0CF5E}"/>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 GUI V_3</a:t>
            </a:r>
          </a:p>
        </p:txBody>
      </p:sp>
      <p:pic>
        <p:nvPicPr>
          <p:cNvPr id="4" name="Picture 4" descr="Graphical user interface&#10;&#10;Description automatically generated">
            <a:extLst>
              <a:ext uri="{FF2B5EF4-FFF2-40B4-BE49-F238E27FC236}">
                <a16:creationId xmlns:a16="http://schemas.microsoft.com/office/drawing/2014/main" id="{A1706CB7-CC2F-4A7B-8BD0-E211B93323FD}"/>
              </a:ext>
            </a:extLst>
          </p:cNvPr>
          <p:cNvPicPr>
            <a:picLocks noGrp="1" noChangeAspect="1"/>
          </p:cNvPicPr>
          <p:nvPr>
            <p:ph idx="1"/>
          </p:nvPr>
        </p:nvPicPr>
        <p:blipFill rotWithShape="1">
          <a:blip r:embed="rId2"/>
          <a:srcRect r="4587" b="-1"/>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8FDA18EA-F9E6-4125-AEBA-086FCF91B257}"/>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Have fixed the bit of my code that was broken and not allowing me to generate my questions and answers now that is working perfectly fine. I would like to add a help, export and stats button to my quiz before I can  move on to my history and stats Gui</a:t>
            </a:r>
          </a:p>
        </p:txBody>
      </p:sp>
    </p:spTree>
    <p:extLst>
      <p:ext uri="{BB962C8B-B14F-4D97-AF65-F5344CB8AC3E}">
        <p14:creationId xmlns:p14="http://schemas.microsoft.com/office/powerpoint/2010/main" val="3945650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9831D-160A-4D36-8279-AA7751BCE2BE}"/>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Game_GUI V_4</a:t>
            </a:r>
          </a:p>
        </p:txBody>
      </p:sp>
      <p:pic>
        <p:nvPicPr>
          <p:cNvPr id="4" name="Picture 4" descr="Timeline&#10;&#10;Description automatically generated">
            <a:extLst>
              <a:ext uri="{FF2B5EF4-FFF2-40B4-BE49-F238E27FC236}">
                <a16:creationId xmlns:a16="http://schemas.microsoft.com/office/drawing/2014/main" id="{1729CBEA-C57C-4513-830F-C965F939AA8F}"/>
              </a:ext>
            </a:extLst>
          </p:cNvPr>
          <p:cNvPicPr>
            <a:picLocks noGrp="1" noChangeAspect="1"/>
          </p:cNvPicPr>
          <p:nvPr>
            <p:ph idx="1"/>
          </p:nvPr>
        </p:nvPicPr>
        <p:blipFill rotWithShape="1">
          <a:blip r:embed="rId2"/>
          <a:srcRect t="4623" r="3" b="2951"/>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051F399E-7412-45E8-93C4-314BD2B3DFBF}"/>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Added help button. This is final version of game class</a:t>
            </a:r>
          </a:p>
        </p:txBody>
      </p:sp>
    </p:spTree>
    <p:extLst>
      <p:ext uri="{BB962C8B-B14F-4D97-AF65-F5344CB8AC3E}">
        <p14:creationId xmlns:p14="http://schemas.microsoft.com/office/powerpoint/2010/main" val="297975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B8FBF-1031-46B5-A87C-F43678C019B8}"/>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Game_GUI Final </a:t>
            </a:r>
          </a:p>
        </p:txBody>
      </p:sp>
      <p:sp>
        <p:nvSpPr>
          <p:cNvPr id="5" name="TextBox 4">
            <a:extLst>
              <a:ext uri="{FF2B5EF4-FFF2-40B4-BE49-F238E27FC236}">
                <a16:creationId xmlns:a16="http://schemas.microsoft.com/office/drawing/2014/main" id="{6BD91205-CFFE-4DB2-B4FA-3B66A4D4EB17}"/>
              </a:ext>
            </a:extLst>
          </p:cNvPr>
          <p:cNvSpPr txBox="1"/>
          <p:nvPr/>
        </p:nvSpPr>
        <p:spPr>
          <a:xfrm>
            <a:off x="177751" y="4691264"/>
            <a:ext cx="3813196" cy="7236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nSpc>
                <a:spcPct val="90000"/>
              </a:lnSpc>
              <a:spcAft>
                <a:spcPts val="600"/>
              </a:spcAft>
            </a:pPr>
            <a:r>
              <a:rPr lang="en-US" sz="1200" dirty="0"/>
              <a:t>This is the final version of my game </a:t>
            </a:r>
            <a:r>
              <a:rPr lang="en-US" sz="1200" dirty="0" err="1"/>
              <a:t>gui</a:t>
            </a:r>
            <a:r>
              <a:rPr lang="en-US" sz="1200" dirty="0"/>
              <a:t>. I have added the export/save button and have made sure that my question generation is working perfectly fine. I will now work on my help classes and then my history class.</a:t>
            </a:r>
            <a:endParaRPr lang="en-US" sz="1200" dirty="0">
              <a:cs typeface="Calibri"/>
            </a:endParaRPr>
          </a:p>
        </p:txBody>
      </p:sp>
      <p:pic>
        <p:nvPicPr>
          <p:cNvPr id="8" name="Picture 8" descr="Timeline&#10;&#10;Description automatically generated">
            <a:extLst>
              <a:ext uri="{FF2B5EF4-FFF2-40B4-BE49-F238E27FC236}">
                <a16:creationId xmlns:a16="http://schemas.microsoft.com/office/drawing/2014/main" id="{D7FC79EA-84EE-4982-9317-98CCF21BC847}"/>
              </a:ext>
            </a:extLst>
          </p:cNvPr>
          <p:cNvPicPr>
            <a:picLocks noGrp="1" noChangeAspect="1"/>
          </p:cNvPicPr>
          <p:nvPr>
            <p:ph idx="1"/>
          </p:nvPr>
        </p:nvPicPr>
        <p:blipFill>
          <a:blip r:embed="rId2"/>
          <a:stretch>
            <a:fillRect/>
          </a:stretch>
        </p:blipFill>
        <p:spPr>
          <a:xfrm>
            <a:off x="547234" y="2122991"/>
            <a:ext cx="2538971" cy="2399875"/>
          </a:xfrm>
        </p:spPr>
      </p:pic>
      <p:pic>
        <p:nvPicPr>
          <p:cNvPr id="9" name="Picture 10" descr="Timeline&#10;&#10;Description automatically generated">
            <a:extLst>
              <a:ext uri="{FF2B5EF4-FFF2-40B4-BE49-F238E27FC236}">
                <a16:creationId xmlns:a16="http://schemas.microsoft.com/office/drawing/2014/main" id="{750F2E14-5FA7-47BD-97CC-8BC03DBB67FA}"/>
              </a:ext>
            </a:extLst>
          </p:cNvPr>
          <p:cNvPicPr>
            <a:picLocks noChangeAspect="1"/>
          </p:cNvPicPr>
          <p:nvPr/>
        </p:nvPicPr>
        <p:blipFill>
          <a:blip r:embed="rId3"/>
          <a:stretch>
            <a:fillRect/>
          </a:stretch>
        </p:blipFill>
        <p:spPr>
          <a:xfrm>
            <a:off x="9091961" y="2150809"/>
            <a:ext cx="2557347" cy="2398409"/>
          </a:xfrm>
          <a:prstGeom prst="rect">
            <a:avLst/>
          </a:prstGeom>
        </p:spPr>
      </p:pic>
      <p:sp>
        <p:nvSpPr>
          <p:cNvPr id="13" name="TextBox 12">
            <a:extLst>
              <a:ext uri="{FF2B5EF4-FFF2-40B4-BE49-F238E27FC236}">
                <a16:creationId xmlns:a16="http://schemas.microsoft.com/office/drawing/2014/main" id="{F13D55FB-4924-4928-8E29-4D38F59B4ECB}"/>
              </a:ext>
            </a:extLst>
          </p:cNvPr>
          <p:cNvSpPr txBox="1"/>
          <p:nvPr/>
        </p:nvSpPr>
        <p:spPr>
          <a:xfrm>
            <a:off x="9002519" y="4644251"/>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 have changed where the Question so it is easier to identify it.</a:t>
            </a:r>
          </a:p>
        </p:txBody>
      </p:sp>
    </p:spTree>
    <p:extLst>
      <p:ext uri="{BB962C8B-B14F-4D97-AF65-F5344CB8AC3E}">
        <p14:creationId xmlns:p14="http://schemas.microsoft.com/office/powerpoint/2010/main" val="794014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B19EB-AE66-4095-9B45-4E189A272D7C}"/>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Help_GUI V1</a:t>
            </a:r>
          </a:p>
        </p:txBody>
      </p:sp>
      <p:pic>
        <p:nvPicPr>
          <p:cNvPr id="4" name="Picture 4" descr="Graphical user interface, text, application&#10;&#10;Description automatically generated">
            <a:extLst>
              <a:ext uri="{FF2B5EF4-FFF2-40B4-BE49-F238E27FC236}">
                <a16:creationId xmlns:a16="http://schemas.microsoft.com/office/drawing/2014/main" id="{8438ADBC-F5AF-4A8A-85E8-EE67AC40482F}"/>
              </a:ext>
            </a:extLst>
          </p:cNvPr>
          <p:cNvPicPr>
            <a:picLocks noGrp="1" noChangeAspect="1"/>
          </p:cNvPicPr>
          <p:nvPr>
            <p:ph idx="1"/>
          </p:nvPr>
        </p:nvPicPr>
        <p:blipFill rotWithShape="1">
          <a:blip r:embed="rId2"/>
          <a:srcRect t="2134" r="3" b="4017"/>
          <a:stretch/>
        </p:blipFill>
        <p:spPr>
          <a:xfrm>
            <a:off x="841248" y="2516777"/>
            <a:ext cx="6236208" cy="3660185"/>
          </a:xfrm>
          <a:prstGeom prst="rect">
            <a:avLst/>
          </a:prstGeom>
        </p:spPr>
      </p:pic>
      <p:sp>
        <p:nvSpPr>
          <p:cNvPr id="5" name="TextBox 4">
            <a:extLst>
              <a:ext uri="{FF2B5EF4-FFF2-40B4-BE49-F238E27FC236}">
                <a16:creationId xmlns:a16="http://schemas.microsoft.com/office/drawing/2014/main" id="{2451DC0A-CE8C-4807-BE9D-490B61D1DB52}"/>
              </a:ext>
            </a:extLst>
          </p:cNvPr>
          <p:cNvSpPr txBox="1"/>
          <p:nvPr/>
        </p:nvSpPr>
        <p:spPr>
          <a:xfrm>
            <a:off x="7546848" y="2516777"/>
            <a:ext cx="3803904" cy="36601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First version of my help class. It is working and doing what it needs to. I can now shift my attention to my history and export classes.</a:t>
            </a:r>
          </a:p>
        </p:txBody>
      </p:sp>
    </p:spTree>
    <p:extLst>
      <p:ext uri="{BB962C8B-B14F-4D97-AF65-F5344CB8AC3E}">
        <p14:creationId xmlns:p14="http://schemas.microsoft.com/office/powerpoint/2010/main" val="1147695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A35F-DABA-455B-8609-6074B938D782}"/>
              </a:ext>
            </a:extLst>
          </p:cNvPr>
          <p:cNvSpPr>
            <a:spLocks noGrp="1"/>
          </p:cNvSpPr>
          <p:nvPr>
            <p:ph type="title"/>
          </p:nvPr>
        </p:nvSpPr>
        <p:spPr>
          <a:xfrm>
            <a:off x="648929" y="629266"/>
            <a:ext cx="3667039" cy="1676603"/>
          </a:xfrm>
        </p:spPr>
        <p:txBody>
          <a:bodyPr vert="horz" lIns="91440" tIns="45720" rIns="91440" bIns="45720" rtlCol="0" anchor="ctr">
            <a:normAutofit/>
          </a:bodyPr>
          <a:lstStyle/>
          <a:p>
            <a:r>
              <a:rPr lang="en-US" sz="3600"/>
              <a:t>Help GUI_V2</a:t>
            </a:r>
          </a:p>
        </p:txBody>
      </p:sp>
      <p:sp>
        <p:nvSpPr>
          <p:cNvPr id="5" name="TextBox 4">
            <a:extLst>
              <a:ext uri="{FF2B5EF4-FFF2-40B4-BE49-F238E27FC236}">
                <a16:creationId xmlns:a16="http://schemas.microsoft.com/office/drawing/2014/main" id="{CBF23F37-2278-4E92-B09D-D23C6A43DF06}"/>
              </a:ext>
            </a:extLst>
          </p:cNvPr>
          <p:cNvSpPr txBox="1"/>
          <p:nvPr/>
        </p:nvSpPr>
        <p:spPr>
          <a:xfrm>
            <a:off x="648931" y="2438401"/>
            <a:ext cx="3667036" cy="3779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Updated my help GUI to make it clearer to those that read it and do need help when they do the quiz. Will need to make it even better which you will see in my next Help Gui </a:t>
            </a:r>
          </a:p>
        </p:txBody>
      </p:sp>
      <p:sp>
        <p:nvSpPr>
          <p:cNvPr id="7" name="Rectangle 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E47BF48B-7588-4313-AA40-790DCA6BB714}"/>
              </a:ext>
            </a:extLst>
          </p:cNvPr>
          <p:cNvPicPr>
            <a:picLocks noGrp="1" noChangeAspect="1"/>
          </p:cNvPicPr>
          <p:nvPr>
            <p:ph idx="1"/>
          </p:nvPr>
        </p:nvPicPr>
        <p:blipFill rotWithShape="1">
          <a:blip r:embed="rId2"/>
          <a:srcRect t="2924" b="3312"/>
          <a:stretch/>
        </p:blipFill>
        <p:spPr>
          <a:xfrm>
            <a:off x="5276088" y="640082"/>
            <a:ext cx="6276250" cy="5577838"/>
          </a:xfrm>
          <a:prstGeom prst="rect">
            <a:avLst/>
          </a:prstGeom>
          <a:effectLst/>
        </p:spPr>
      </p:pic>
    </p:spTree>
    <p:extLst>
      <p:ext uri="{BB962C8B-B14F-4D97-AF65-F5344CB8AC3E}">
        <p14:creationId xmlns:p14="http://schemas.microsoft.com/office/powerpoint/2010/main" val="40737121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760E-DDE6-43AD-B768-5AF8FC14ECF5}"/>
              </a:ext>
            </a:extLst>
          </p:cNvPr>
          <p:cNvSpPr>
            <a:spLocks noGrp="1"/>
          </p:cNvSpPr>
          <p:nvPr>
            <p:ph type="title"/>
          </p:nvPr>
        </p:nvSpPr>
        <p:spPr/>
        <p:txBody>
          <a:bodyPr/>
          <a:lstStyle/>
          <a:p>
            <a:r>
              <a:rPr lang="en-US">
                <a:cs typeface="Calibri Light"/>
              </a:rPr>
              <a:t>QUIZ GUI</a:t>
            </a: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D274BBA2-E442-450E-8D18-87D3DBB0D22E}"/>
              </a:ext>
            </a:extLst>
          </p:cNvPr>
          <p:cNvPicPr>
            <a:picLocks noGrp="1" noChangeAspect="1"/>
          </p:cNvPicPr>
          <p:nvPr>
            <p:ph idx="1"/>
          </p:nvPr>
        </p:nvPicPr>
        <p:blipFill>
          <a:blip r:embed="rId2"/>
          <a:stretch>
            <a:fillRect/>
          </a:stretch>
        </p:blipFill>
        <p:spPr>
          <a:xfrm>
            <a:off x="3841606" y="1825625"/>
            <a:ext cx="4508788" cy="4351338"/>
          </a:xfrm>
        </p:spPr>
      </p:pic>
      <p:sp>
        <p:nvSpPr>
          <p:cNvPr id="3" name="TextBox 2">
            <a:extLst>
              <a:ext uri="{FF2B5EF4-FFF2-40B4-BE49-F238E27FC236}">
                <a16:creationId xmlns:a16="http://schemas.microsoft.com/office/drawing/2014/main" id="{3AA76EDA-873B-4C95-9ED7-4CD3ABC97401}"/>
              </a:ext>
            </a:extLst>
          </p:cNvPr>
          <p:cNvSpPr txBox="1"/>
          <p:nvPr/>
        </p:nvSpPr>
        <p:spPr>
          <a:xfrm>
            <a:off x="308264" y="182360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58461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D066-8CE0-4FF3-8DC5-ECEB4DD8FB3E}"/>
              </a:ext>
            </a:extLst>
          </p:cNvPr>
          <p:cNvSpPr>
            <a:spLocks noGrp="1"/>
          </p:cNvSpPr>
          <p:nvPr>
            <p:ph type="title"/>
          </p:nvPr>
        </p:nvSpPr>
        <p:spPr/>
        <p:txBody>
          <a:bodyPr/>
          <a:lstStyle/>
          <a:p>
            <a:endParaRPr lang="en-US"/>
          </a:p>
        </p:txBody>
      </p:sp>
      <p:pic>
        <p:nvPicPr>
          <p:cNvPr id="4" name="Picture 4" descr="Text, timeline&#10;&#10;Description automatically generated">
            <a:extLst>
              <a:ext uri="{FF2B5EF4-FFF2-40B4-BE49-F238E27FC236}">
                <a16:creationId xmlns:a16="http://schemas.microsoft.com/office/drawing/2014/main" id="{4FB97E77-E247-4A24-B0FF-F97706586B45}"/>
              </a:ext>
            </a:extLst>
          </p:cNvPr>
          <p:cNvPicPr>
            <a:picLocks noGrp="1" noChangeAspect="1"/>
          </p:cNvPicPr>
          <p:nvPr>
            <p:ph idx="1"/>
          </p:nvPr>
        </p:nvPicPr>
        <p:blipFill>
          <a:blip r:embed="rId2"/>
          <a:stretch>
            <a:fillRect/>
          </a:stretch>
        </p:blipFill>
        <p:spPr>
          <a:xfrm>
            <a:off x="684871" y="1794630"/>
            <a:ext cx="1947747" cy="2248133"/>
          </a:xfrm>
        </p:spPr>
      </p:pic>
      <p:sp>
        <p:nvSpPr>
          <p:cNvPr id="5" name="TextBox 4">
            <a:extLst>
              <a:ext uri="{FF2B5EF4-FFF2-40B4-BE49-F238E27FC236}">
                <a16:creationId xmlns:a16="http://schemas.microsoft.com/office/drawing/2014/main" id="{FB094B74-0B5A-45CD-B694-352345F0BA54}"/>
              </a:ext>
            </a:extLst>
          </p:cNvPr>
          <p:cNvSpPr txBox="1"/>
          <p:nvPr/>
        </p:nvSpPr>
        <p:spPr>
          <a:xfrm>
            <a:off x="245327" y="4046035"/>
            <a:ext cx="243654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Have updated my help class so that the instructions / help are clear so that it is easier to find what you are looking for. One difference in the code was to hold the help text in a different string in the label. This made it easier to direct your self to where you are.</a:t>
            </a:r>
          </a:p>
        </p:txBody>
      </p:sp>
      <p:pic>
        <p:nvPicPr>
          <p:cNvPr id="6" name="Picture 6" descr="Text, timeline&#10;&#10;Description automatically generated">
            <a:extLst>
              <a:ext uri="{FF2B5EF4-FFF2-40B4-BE49-F238E27FC236}">
                <a16:creationId xmlns:a16="http://schemas.microsoft.com/office/drawing/2014/main" id="{05759C2A-6B97-41F9-8679-DBBB986216A1}"/>
              </a:ext>
            </a:extLst>
          </p:cNvPr>
          <p:cNvPicPr>
            <a:picLocks noChangeAspect="1"/>
          </p:cNvPicPr>
          <p:nvPr/>
        </p:nvPicPr>
        <p:blipFill>
          <a:blip r:embed="rId3"/>
          <a:stretch>
            <a:fillRect/>
          </a:stretch>
        </p:blipFill>
        <p:spPr>
          <a:xfrm>
            <a:off x="2958790" y="1753114"/>
            <a:ext cx="1934737" cy="2255236"/>
          </a:xfrm>
          <a:prstGeom prst="rect">
            <a:avLst/>
          </a:prstGeom>
        </p:spPr>
      </p:pic>
      <p:sp>
        <p:nvSpPr>
          <p:cNvPr id="7" name="TextBox 6">
            <a:extLst>
              <a:ext uri="{FF2B5EF4-FFF2-40B4-BE49-F238E27FC236}">
                <a16:creationId xmlns:a16="http://schemas.microsoft.com/office/drawing/2014/main" id="{E503F48E-5D6B-4297-B4BA-E1202BFA09DD}"/>
              </a:ext>
            </a:extLst>
          </p:cNvPr>
          <p:cNvSpPr txBox="1"/>
          <p:nvPr/>
        </p:nvSpPr>
        <p:spPr>
          <a:xfrm>
            <a:off x="2930912" y="4046034"/>
            <a:ext cx="1962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Have fixed a error I made in the text</a:t>
            </a:r>
          </a:p>
        </p:txBody>
      </p:sp>
    </p:spTree>
    <p:extLst>
      <p:ext uri="{BB962C8B-B14F-4D97-AF65-F5344CB8AC3E}">
        <p14:creationId xmlns:p14="http://schemas.microsoft.com/office/powerpoint/2010/main" val="446857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8611-D923-452D-A3A1-3B9294584E4C}"/>
              </a:ext>
            </a:extLst>
          </p:cNvPr>
          <p:cNvSpPr>
            <a:spLocks noGrp="1"/>
          </p:cNvSpPr>
          <p:nvPr>
            <p:ph type="title"/>
          </p:nvPr>
        </p:nvSpPr>
        <p:spPr/>
        <p:txBody>
          <a:bodyPr/>
          <a:lstStyle/>
          <a:p>
            <a:r>
              <a:rPr lang="en-US">
                <a:cs typeface="Calibri Light"/>
              </a:rPr>
              <a:t>History Class v1</a:t>
            </a:r>
            <a:endParaRPr lang="en-US"/>
          </a:p>
        </p:txBody>
      </p:sp>
      <p:pic>
        <p:nvPicPr>
          <p:cNvPr id="4" name="Picture 4" descr="Text&#10;&#10;Description automatically generated">
            <a:extLst>
              <a:ext uri="{FF2B5EF4-FFF2-40B4-BE49-F238E27FC236}">
                <a16:creationId xmlns:a16="http://schemas.microsoft.com/office/drawing/2014/main" id="{9BBC0BB1-05B1-4C7A-BAA6-9D1A3EC4405E}"/>
              </a:ext>
            </a:extLst>
          </p:cNvPr>
          <p:cNvPicPr>
            <a:picLocks noGrp="1" noChangeAspect="1"/>
          </p:cNvPicPr>
          <p:nvPr>
            <p:ph idx="1"/>
          </p:nvPr>
        </p:nvPicPr>
        <p:blipFill>
          <a:blip r:embed="rId2"/>
          <a:stretch>
            <a:fillRect/>
          </a:stretch>
        </p:blipFill>
        <p:spPr>
          <a:xfrm>
            <a:off x="841036" y="1709461"/>
            <a:ext cx="2924175" cy="1724025"/>
          </a:xfrm>
        </p:spPr>
      </p:pic>
      <p:sp>
        <p:nvSpPr>
          <p:cNvPr id="5" name="TextBox 4">
            <a:extLst>
              <a:ext uri="{FF2B5EF4-FFF2-40B4-BE49-F238E27FC236}">
                <a16:creationId xmlns:a16="http://schemas.microsoft.com/office/drawing/2014/main" id="{7289C07D-6306-43CA-BD99-6E1012B6AADC}"/>
              </a:ext>
            </a:extLst>
          </p:cNvPr>
          <p:cNvSpPr txBox="1"/>
          <p:nvPr/>
        </p:nvSpPr>
        <p:spPr>
          <a:xfrm>
            <a:off x="6062785" y="1695938"/>
            <a:ext cx="36908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First verison of </a:t>
            </a:r>
            <a:r>
              <a:rPr lang="en-US"/>
              <a:t>my History class will leave it for now as I need to finish the assesment asap and now I can focus on my stats and export classes</a:t>
            </a:r>
            <a:endParaRPr lang="en-US" dirty="0">
              <a:cs typeface="Calibri"/>
            </a:endParaRPr>
          </a:p>
        </p:txBody>
      </p:sp>
    </p:spTree>
    <p:extLst>
      <p:ext uri="{BB962C8B-B14F-4D97-AF65-F5344CB8AC3E}">
        <p14:creationId xmlns:p14="http://schemas.microsoft.com/office/powerpoint/2010/main" val="1323580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D12E-199B-43E5-985E-D1696BFD8418}"/>
              </a:ext>
            </a:extLst>
          </p:cNvPr>
          <p:cNvSpPr>
            <a:spLocks noGrp="1"/>
          </p:cNvSpPr>
          <p:nvPr>
            <p:ph type="title"/>
          </p:nvPr>
        </p:nvSpPr>
        <p:spPr/>
        <p:txBody>
          <a:bodyPr/>
          <a:lstStyle/>
          <a:p>
            <a:r>
              <a:rPr lang="en-US">
                <a:cs typeface="Calibri Light"/>
              </a:rPr>
              <a:t>Export Class</a:t>
            </a:r>
            <a:endParaRPr lang="en-US"/>
          </a:p>
        </p:txBody>
      </p:sp>
      <p:pic>
        <p:nvPicPr>
          <p:cNvPr id="4" name="Picture 4" descr="Graphical user interface, text&#10;&#10;Description automatically generated">
            <a:extLst>
              <a:ext uri="{FF2B5EF4-FFF2-40B4-BE49-F238E27FC236}">
                <a16:creationId xmlns:a16="http://schemas.microsoft.com/office/drawing/2014/main" id="{B604AD74-1755-4B20-8AD5-BBD46A5255B2}"/>
              </a:ext>
            </a:extLst>
          </p:cNvPr>
          <p:cNvPicPr>
            <a:picLocks noGrp="1" noChangeAspect="1"/>
          </p:cNvPicPr>
          <p:nvPr>
            <p:ph idx="1"/>
          </p:nvPr>
        </p:nvPicPr>
        <p:blipFill>
          <a:blip r:embed="rId2"/>
          <a:stretch>
            <a:fillRect/>
          </a:stretch>
        </p:blipFill>
        <p:spPr>
          <a:xfrm>
            <a:off x="635610" y="1637994"/>
            <a:ext cx="2714625" cy="2733675"/>
          </a:xfrm>
        </p:spPr>
      </p:pic>
      <p:sp>
        <p:nvSpPr>
          <p:cNvPr id="5" name="TextBox 4">
            <a:extLst>
              <a:ext uri="{FF2B5EF4-FFF2-40B4-BE49-F238E27FC236}">
                <a16:creationId xmlns:a16="http://schemas.microsoft.com/office/drawing/2014/main" id="{5F27FE93-30F7-4FFA-9B48-9F56B1846238}"/>
              </a:ext>
            </a:extLst>
          </p:cNvPr>
          <p:cNvSpPr txBox="1"/>
          <p:nvPr/>
        </p:nvSpPr>
        <p:spPr>
          <a:xfrm>
            <a:off x="6678246" y="1637323"/>
            <a:ext cx="424766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This Export class is from mystery box, and it works exactly how it should. This will be my </a:t>
            </a:r>
            <a:r>
              <a:rPr lang="en-US">
                <a:cs typeface="Calibri"/>
              </a:rPr>
              <a:t>first and final version of my export class. I will come back to it if I need to.</a:t>
            </a:r>
            <a:endParaRPr lang="en-US" dirty="0">
              <a:cs typeface="Calibri"/>
            </a:endParaRPr>
          </a:p>
        </p:txBody>
      </p:sp>
    </p:spTree>
    <p:extLst>
      <p:ext uri="{BB962C8B-B14F-4D97-AF65-F5344CB8AC3E}">
        <p14:creationId xmlns:p14="http://schemas.microsoft.com/office/powerpoint/2010/main" val="2698637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7463-1C1B-4BDE-94BB-493F7281A42D}"/>
              </a:ext>
            </a:extLst>
          </p:cNvPr>
          <p:cNvSpPr>
            <a:spLocks noGrp="1"/>
          </p:cNvSpPr>
          <p:nvPr>
            <p:ph type="title"/>
          </p:nvPr>
        </p:nvSpPr>
        <p:spPr/>
        <p:txBody>
          <a:bodyPr/>
          <a:lstStyle/>
          <a:p>
            <a:r>
              <a:rPr lang="en-US">
                <a:cs typeface="Calibri Light"/>
              </a:rPr>
              <a:t>Program Structure</a:t>
            </a:r>
            <a:endParaRPr lang="en-US"/>
          </a:p>
        </p:txBody>
      </p:sp>
      <p:pic>
        <p:nvPicPr>
          <p:cNvPr id="4" name="Picture 4" descr="Diagram&#10;&#10;Description automatically generated">
            <a:extLst>
              <a:ext uri="{FF2B5EF4-FFF2-40B4-BE49-F238E27FC236}">
                <a16:creationId xmlns:a16="http://schemas.microsoft.com/office/drawing/2014/main" id="{770B29DB-722F-42EE-BD98-08A6A58798B3}"/>
              </a:ext>
            </a:extLst>
          </p:cNvPr>
          <p:cNvPicPr>
            <a:picLocks noGrp="1" noChangeAspect="1"/>
          </p:cNvPicPr>
          <p:nvPr>
            <p:ph idx="1"/>
          </p:nvPr>
        </p:nvPicPr>
        <p:blipFill>
          <a:blip r:embed="rId2"/>
          <a:stretch>
            <a:fillRect/>
          </a:stretch>
        </p:blipFill>
        <p:spPr>
          <a:xfrm>
            <a:off x="4245664" y="1825625"/>
            <a:ext cx="3700671" cy="4351338"/>
          </a:xfrm>
        </p:spPr>
      </p:pic>
      <p:sp>
        <p:nvSpPr>
          <p:cNvPr id="3" name="TextBox 2">
            <a:extLst>
              <a:ext uri="{FF2B5EF4-FFF2-40B4-BE49-F238E27FC236}">
                <a16:creationId xmlns:a16="http://schemas.microsoft.com/office/drawing/2014/main" id="{5D4E9E55-94C1-4FD3-A80E-D9AB284B8D0E}"/>
              </a:ext>
            </a:extLst>
          </p:cNvPr>
          <p:cNvSpPr txBox="1"/>
          <p:nvPr/>
        </p:nvSpPr>
        <p:spPr>
          <a:xfrm>
            <a:off x="602673" y="1823605"/>
            <a:ext cx="274319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This is a plan of what my coding will need to have in each of my different components so I know what to write when I am doing the coding and making sure I have everything so that the components will work as they should be and I don’t miss out anything.</a:t>
            </a:r>
          </a:p>
        </p:txBody>
      </p:sp>
    </p:spTree>
    <p:extLst>
      <p:ext uri="{BB962C8B-B14F-4D97-AF65-F5344CB8AC3E}">
        <p14:creationId xmlns:p14="http://schemas.microsoft.com/office/powerpoint/2010/main" val="272071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3780-8974-43B7-B56C-88962D87DE18}"/>
              </a:ext>
            </a:extLst>
          </p:cNvPr>
          <p:cNvSpPr>
            <a:spLocks noGrp="1"/>
          </p:cNvSpPr>
          <p:nvPr>
            <p:ph type="title"/>
          </p:nvPr>
        </p:nvSpPr>
        <p:spPr/>
        <p:txBody>
          <a:bodyPr/>
          <a:lstStyle/>
          <a:p>
            <a:r>
              <a:rPr lang="en-US">
                <a:cs typeface="Calibri Light"/>
              </a:rPr>
              <a:t>Questions Making</a:t>
            </a:r>
            <a:endParaRPr lang="en-US"/>
          </a:p>
        </p:txBody>
      </p:sp>
      <p:pic>
        <p:nvPicPr>
          <p:cNvPr id="4" name="Picture 4">
            <a:extLst>
              <a:ext uri="{FF2B5EF4-FFF2-40B4-BE49-F238E27FC236}">
                <a16:creationId xmlns:a16="http://schemas.microsoft.com/office/drawing/2014/main" id="{832CB706-A894-4C79-A765-CAC0EEA0D08A}"/>
              </a:ext>
            </a:extLst>
          </p:cNvPr>
          <p:cNvPicPr>
            <a:picLocks noGrp="1" noChangeAspect="1"/>
          </p:cNvPicPr>
          <p:nvPr>
            <p:ph idx="1"/>
          </p:nvPr>
        </p:nvPicPr>
        <p:blipFill>
          <a:blip r:embed="rId2"/>
          <a:stretch>
            <a:fillRect/>
          </a:stretch>
        </p:blipFill>
        <p:spPr>
          <a:xfrm>
            <a:off x="706582" y="1476736"/>
            <a:ext cx="8267700" cy="1914525"/>
          </a:xfrm>
        </p:spPr>
      </p:pic>
      <p:sp>
        <p:nvSpPr>
          <p:cNvPr id="5" name="TextBox 4">
            <a:extLst>
              <a:ext uri="{FF2B5EF4-FFF2-40B4-BE49-F238E27FC236}">
                <a16:creationId xmlns:a16="http://schemas.microsoft.com/office/drawing/2014/main" id="{13770BC4-8233-4892-B0E6-F07AC0ADDCFD}"/>
              </a:ext>
            </a:extLst>
          </p:cNvPr>
          <p:cNvSpPr txBox="1"/>
          <p:nvPr/>
        </p:nvSpPr>
        <p:spPr>
          <a:xfrm>
            <a:off x="709962" y="3618572"/>
            <a:ext cx="830951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was just a test of my questioning</a:t>
            </a:r>
          </a:p>
          <a:p>
            <a:r>
              <a:rPr lang="en-US">
                <a:cs typeface="Calibri"/>
              </a:rPr>
              <a:t>But it is now not a good way to do my questions as it would be much easier if I just made a list of random answers that would go with the real answer instead of making having to make many different answers for each of my questions.</a:t>
            </a:r>
          </a:p>
        </p:txBody>
      </p:sp>
    </p:spTree>
    <p:extLst>
      <p:ext uri="{BB962C8B-B14F-4D97-AF65-F5344CB8AC3E}">
        <p14:creationId xmlns:p14="http://schemas.microsoft.com/office/powerpoint/2010/main" val="112113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C48D4-B0FC-4660-8894-4F1B722EAFD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Quiz Start GUI</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626E451-29FF-476C-B176-15A181E7FCFB}"/>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is just the start of my quiz gui. I recycled most of the cod from a previous project that I had completed .</a:t>
            </a:r>
          </a:p>
        </p:txBody>
      </p:sp>
      <p:pic>
        <p:nvPicPr>
          <p:cNvPr id="4" name="Picture 4">
            <a:extLst>
              <a:ext uri="{FF2B5EF4-FFF2-40B4-BE49-F238E27FC236}">
                <a16:creationId xmlns:a16="http://schemas.microsoft.com/office/drawing/2014/main" id="{DB2173E9-EC0E-4405-B0D1-1F2CC6B9FFC6}"/>
              </a:ext>
            </a:extLst>
          </p:cNvPr>
          <p:cNvPicPr>
            <a:picLocks noGrp="1" noChangeAspect="1"/>
          </p:cNvPicPr>
          <p:nvPr>
            <p:ph idx="1"/>
          </p:nvPr>
        </p:nvPicPr>
        <p:blipFill>
          <a:blip r:embed="rId2"/>
          <a:stretch>
            <a:fillRect/>
          </a:stretch>
        </p:blipFill>
        <p:spPr>
          <a:xfrm>
            <a:off x="4654296" y="1049309"/>
            <a:ext cx="6903720" cy="4759382"/>
          </a:xfrm>
          <a:prstGeom prst="rect">
            <a:avLst/>
          </a:prstGeom>
        </p:spPr>
      </p:pic>
    </p:spTree>
    <p:extLst>
      <p:ext uri="{BB962C8B-B14F-4D97-AF65-F5344CB8AC3E}">
        <p14:creationId xmlns:p14="http://schemas.microsoft.com/office/powerpoint/2010/main" val="421335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619B3-50A6-4AE2-A2F1-2C344111BFA3}"/>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Start_Gui_V2</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77A086F-6797-4CAF-8296-05DDDA8099AD}"/>
              </a:ext>
            </a:extLst>
          </p:cNvPr>
          <p:cNvSpPr txBox="1"/>
          <p:nvPr/>
        </p:nvSpPr>
        <p:spPr>
          <a:xfrm>
            <a:off x="640080" y="2872899"/>
            <a:ext cx="4243589" cy="33206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is a very rough  draft of what I intend my start Gui to look like. Ideally  I want to make the pictures smaller and add 2 more pictures of the different gods from the roman and Greek periods I will also change the picture of the current god you can see.. And I would like to add a quit button Aswell. </a:t>
            </a:r>
          </a:p>
        </p:txBody>
      </p:sp>
      <p:pic>
        <p:nvPicPr>
          <p:cNvPr id="4" name="Picture 4">
            <a:extLst>
              <a:ext uri="{FF2B5EF4-FFF2-40B4-BE49-F238E27FC236}">
                <a16:creationId xmlns:a16="http://schemas.microsoft.com/office/drawing/2014/main" id="{95A9B02B-2840-47F5-851E-CE4DC41FA2E8}"/>
              </a:ext>
            </a:extLst>
          </p:cNvPr>
          <p:cNvPicPr>
            <a:picLocks noGrp="1" noChangeAspect="1"/>
          </p:cNvPicPr>
          <p:nvPr>
            <p:ph idx="1"/>
          </p:nvPr>
        </p:nvPicPr>
        <p:blipFill rotWithShape="1">
          <a:blip r:embed="rId2"/>
          <a:srcRect l="31600" r="3304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6475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E28010-B0EF-44DA-8BCD-4527C8D1D05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latin typeface="+mj-lt"/>
                <a:ea typeface="+mj-ea"/>
                <a:cs typeface="+mj-cs"/>
              </a:rPr>
              <a:t>Quiz</a:t>
            </a:r>
            <a:r>
              <a:rPr lang="en-US" sz="5400"/>
              <a:t> </a:t>
            </a:r>
            <a:r>
              <a:rPr lang="en-US" sz="5400" kern="1200">
                <a:latin typeface="+mj-lt"/>
                <a:ea typeface="+mj-ea"/>
                <a:cs typeface="+mj-cs"/>
              </a:rPr>
              <a:t>GUI v3</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E912266-C109-4D55-9601-8A9EE4EE52B5}"/>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This is my third version of my start Gui. I will make it so that when you press one of the buttons it will take you to a quiz where it will display a question and give you 4 different answers. 1 of them will be correct and the other 3 will be randomly generated from a list of answers that I have designed </a:t>
            </a:r>
          </a:p>
        </p:txBody>
      </p:sp>
      <p:pic>
        <p:nvPicPr>
          <p:cNvPr id="4" name="Picture 4">
            <a:extLst>
              <a:ext uri="{FF2B5EF4-FFF2-40B4-BE49-F238E27FC236}">
                <a16:creationId xmlns:a16="http://schemas.microsoft.com/office/drawing/2014/main" id="{A23B8DD8-2A29-4176-AF99-EF02CE8EBC35}"/>
              </a:ext>
            </a:extLst>
          </p:cNvPr>
          <p:cNvPicPr>
            <a:picLocks noGrp="1" noChangeAspect="1"/>
          </p:cNvPicPr>
          <p:nvPr>
            <p:ph idx="1"/>
          </p:nvPr>
        </p:nvPicPr>
        <p:blipFill>
          <a:blip r:embed="rId2"/>
          <a:stretch>
            <a:fillRect/>
          </a:stretch>
        </p:blipFill>
        <p:spPr>
          <a:xfrm>
            <a:off x="4876880" y="640080"/>
            <a:ext cx="6458551" cy="5577840"/>
          </a:xfrm>
          <a:prstGeom prst="rect">
            <a:avLst/>
          </a:prstGeom>
        </p:spPr>
      </p:pic>
    </p:spTree>
    <p:extLst>
      <p:ext uri="{BB962C8B-B14F-4D97-AF65-F5344CB8AC3E}">
        <p14:creationId xmlns:p14="http://schemas.microsoft.com/office/powerpoint/2010/main" val="291711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80544-C795-410D-ACBE-5B39F33D5CE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Start_GUI V4</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75A2884-D3F4-4F04-843C-A1781ED6E8D0}"/>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This will most likely be my final version of my start Gui. I will now begin to develop my game glass and generate questions + answers.  My start Gui now works as I intended it to.</a:t>
            </a:r>
          </a:p>
        </p:txBody>
      </p:sp>
      <p:pic>
        <p:nvPicPr>
          <p:cNvPr id="6" name="Picture 6" descr="A picture containing text&#10;&#10;Description automatically generated">
            <a:extLst>
              <a:ext uri="{FF2B5EF4-FFF2-40B4-BE49-F238E27FC236}">
                <a16:creationId xmlns:a16="http://schemas.microsoft.com/office/drawing/2014/main" id="{7D7F0479-26D5-4D36-A1D1-4F626F1FAC68}"/>
              </a:ext>
            </a:extLst>
          </p:cNvPr>
          <p:cNvPicPr>
            <a:picLocks noGrp="1" noChangeAspect="1"/>
          </p:cNvPicPr>
          <p:nvPr>
            <p:ph idx="1"/>
          </p:nvPr>
        </p:nvPicPr>
        <p:blipFill rotWithShape="1">
          <a:blip r:embed="rId2"/>
          <a:srcRect b="5703"/>
          <a:stretch/>
        </p:blipFill>
        <p:spPr>
          <a:xfrm>
            <a:off x="6221037" y="640080"/>
            <a:ext cx="3770238" cy="5577840"/>
          </a:xfrm>
          <a:prstGeom prst="rect">
            <a:avLst/>
          </a:prstGeom>
        </p:spPr>
      </p:pic>
    </p:spTree>
    <p:extLst>
      <p:ext uri="{BB962C8B-B14F-4D97-AF65-F5344CB8AC3E}">
        <p14:creationId xmlns:p14="http://schemas.microsoft.com/office/powerpoint/2010/main" val="363493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212635-CADE-43BF-A371-49E22896C9E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Start GUI V5</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66156E5-FCA1-407A-AF31-9A6D63AAC414}"/>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I have decided to remove the roman and Greek options from my quiz and just make it a quiz about the Norse Gods.</a:t>
            </a:r>
          </a:p>
          <a:p>
            <a:pPr indent="-228600">
              <a:lnSpc>
                <a:spcPct val="90000"/>
              </a:lnSpc>
              <a:spcAft>
                <a:spcPts val="600"/>
              </a:spcAft>
              <a:buFont typeface="Arial" panose="020B0604020202020204" pitchFamily="34" charset="0"/>
              <a:buChar char="•"/>
            </a:pPr>
            <a:r>
              <a:rPr lang="en-US" sz="2200"/>
              <a:t>I made it like this as it would be easier for me to program and make it easier on me.</a:t>
            </a:r>
          </a:p>
        </p:txBody>
      </p:sp>
      <p:pic>
        <p:nvPicPr>
          <p:cNvPr id="4" name="Picture 4">
            <a:extLst>
              <a:ext uri="{FF2B5EF4-FFF2-40B4-BE49-F238E27FC236}">
                <a16:creationId xmlns:a16="http://schemas.microsoft.com/office/drawing/2014/main" id="{A702C9A9-F585-45C7-AC23-C1B81B3EF6BA}"/>
              </a:ext>
            </a:extLst>
          </p:cNvPr>
          <p:cNvPicPr>
            <a:picLocks noGrp="1" noChangeAspect="1"/>
          </p:cNvPicPr>
          <p:nvPr>
            <p:ph idx="1"/>
          </p:nvPr>
        </p:nvPicPr>
        <p:blipFill>
          <a:blip r:embed="rId2"/>
          <a:stretch>
            <a:fillRect/>
          </a:stretch>
        </p:blipFill>
        <p:spPr>
          <a:xfrm>
            <a:off x="5648736" y="640080"/>
            <a:ext cx="4914840" cy="5577840"/>
          </a:xfrm>
          <a:prstGeom prst="rect">
            <a:avLst/>
          </a:prstGeom>
        </p:spPr>
      </p:pic>
    </p:spTree>
    <p:extLst>
      <p:ext uri="{BB962C8B-B14F-4D97-AF65-F5344CB8AC3E}">
        <p14:creationId xmlns:p14="http://schemas.microsoft.com/office/powerpoint/2010/main" val="15224146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Programming Assessment</vt:lpstr>
      <vt:lpstr>QUIZ GUI</vt:lpstr>
      <vt:lpstr>Program Structure</vt:lpstr>
      <vt:lpstr>Questions Making</vt:lpstr>
      <vt:lpstr>Quiz Start GUI</vt:lpstr>
      <vt:lpstr>Start_Gui_V2</vt:lpstr>
      <vt:lpstr>Quiz GUI v3</vt:lpstr>
      <vt:lpstr>Start_GUI V4</vt:lpstr>
      <vt:lpstr>Start GUI V5</vt:lpstr>
      <vt:lpstr>Start GUI Test Plan</vt:lpstr>
      <vt:lpstr>Start Gui Final + Start of game GUI</vt:lpstr>
      <vt:lpstr>Game Class V1</vt:lpstr>
      <vt:lpstr>GAME CLASS V_2</vt:lpstr>
      <vt:lpstr>Game Class V_3</vt:lpstr>
      <vt:lpstr>Game GUI V_3</vt:lpstr>
      <vt:lpstr>Game_GUI V_4</vt:lpstr>
      <vt:lpstr>Game_GUI Final </vt:lpstr>
      <vt:lpstr>Help_GUI V1</vt:lpstr>
      <vt:lpstr>Help GUI_V2</vt:lpstr>
      <vt:lpstr>PowerPoint Presentation</vt:lpstr>
      <vt:lpstr>History Class v1</vt:lpstr>
      <vt:lpstr>Export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107</cp:revision>
  <dcterms:created xsi:type="dcterms:W3CDTF">2021-05-27T22:41:31Z</dcterms:created>
  <dcterms:modified xsi:type="dcterms:W3CDTF">2021-08-05T00:27:53Z</dcterms:modified>
</cp:coreProperties>
</file>