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1423E2E6-2405-C16D-4FA3-C33C0ADCD3EA}" v="428" dt="2021-07-07T01:30:07.750"/>
    <p1510:client id="{204B783E-ECB2-56F8-CC10-5A491FD05934}" v="2" dt="2021-07-08T00:02:58.450"/>
    <p1510:client id="{22F334B9-93C3-3EEA-12FF-70ACE1ACA99D}" v="329" dt="2021-07-25T21:30:59.471"/>
    <p1510:client id="{2BF45F4D-8CBA-4021-0C0C-AF4D1A6BC7AD}" v="69" dt="2021-07-28T01:09:19.100"/>
    <p1510:client id="{2E13400A-93CE-23A9-CF97-FEFD0D57F2B7}" v="207" dt="2021-06-17T22:44:31.234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3C94324-EBE6-7120-C8CE-3FACB84F21A0}" v="166" dt="2021-07-27T03:07:43.190"/>
    <p1510:client id="{8BDA8286-ABF9-455E-92B6-822DD2D54F24}" v="363" dt="2021-06-02T23:33:01.816"/>
    <p1510:client id="{988D2265-4B4A-D9DD-55B3-4738B025B4A1}" v="235" dt="2021-07-06T02:55:57.3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D504615B-0A5D-73A6-4A18-1D567E10BC58}" v="203" dt="2021-07-28T23:54:11.421"/>
    <p1510:client id="{E59691CD-4E5D-C9E7-EFEF-F6E12282C375}" v="114" dt="2021-07-08T23:05:40.489"/>
    <p1510:client id="{EE33AF41-30E7-9FB3-CC2C-421B72023142}" v="357" dt="2021-06-16T01:15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E59691CD-4E5D-C9E7-EFEF-F6E12282C375}"/>
    <pc:docChg chg="addSld modSld">
      <pc:chgData name="Jonny Morris" userId="S::morrisj70800@masseyhigh.school.nz::4fab9e21-29a7-4d03-b4c0-6c8a112c783d" providerId="AD" clId="Web-{E59691CD-4E5D-C9E7-EFEF-F6E12282C375}" dt="2021-07-08T23:05:40.489" v="60" actId="20577"/>
      <pc:docMkLst>
        <pc:docMk/>
      </pc:docMkLst>
      <pc:sldChg chg="addSp delSp modSp new">
        <pc:chgData name="Jonny Morris" userId="S::morrisj70800@masseyhigh.school.nz::4fab9e21-29a7-4d03-b4c0-6c8a112c783d" providerId="AD" clId="Web-{E59691CD-4E5D-C9E7-EFEF-F6E12282C375}" dt="2021-07-08T23:05:40.489" v="60" actId="20577"/>
        <pc:sldMkLst>
          <pc:docMk/>
          <pc:sldMk cId="524702731" sldId="268"/>
        </pc:sldMkLst>
        <pc:spChg chg="mod">
          <ac:chgData name="Jonny Morris" userId="S::morrisj70800@masseyhigh.school.nz::4fab9e21-29a7-4d03-b4c0-6c8a112c783d" providerId="AD" clId="Web-{E59691CD-4E5D-C9E7-EFEF-F6E12282C375}" dt="2021-07-08T23:04:39.706" v="11" actId="20577"/>
          <ac:spMkLst>
            <pc:docMk/>
            <pc:sldMk cId="524702731" sldId="268"/>
            <ac:spMk id="2" creationId="{483D429F-7BC2-4E20-BE9B-27C5D72AC8E3}"/>
          </ac:spMkLst>
        </pc:spChg>
        <pc:spChg chg="del">
          <ac:chgData name="Jonny Morris" userId="S::morrisj70800@masseyhigh.school.nz::4fab9e21-29a7-4d03-b4c0-6c8a112c783d" providerId="AD" clId="Web-{E59691CD-4E5D-C9E7-EFEF-F6E12282C375}" dt="2021-07-08T23:04:40.831" v="12"/>
          <ac:spMkLst>
            <pc:docMk/>
            <pc:sldMk cId="524702731" sldId="268"/>
            <ac:spMk id="3" creationId="{730A4B5E-2ABD-4C7F-88C2-833D2D29AC55}"/>
          </ac:spMkLst>
        </pc:spChg>
        <pc:spChg chg="add mod">
          <ac:chgData name="Jonny Morris" userId="S::morrisj70800@masseyhigh.school.nz::4fab9e21-29a7-4d03-b4c0-6c8a112c783d" providerId="AD" clId="Web-{E59691CD-4E5D-C9E7-EFEF-F6E12282C375}" dt="2021-07-08T23:05:40.489" v="60" actId="20577"/>
          <ac:spMkLst>
            <pc:docMk/>
            <pc:sldMk cId="524702731" sldId="268"/>
            <ac:spMk id="5" creationId="{821B5784-CB47-4620-A5BC-7688DC125044}"/>
          </ac:spMkLst>
        </pc:spChg>
        <pc:picChg chg="add mod ord">
          <ac:chgData name="Jonny Morris" userId="S::morrisj70800@masseyhigh.school.nz::4fab9e21-29a7-4d03-b4c0-6c8a112c783d" providerId="AD" clId="Web-{E59691CD-4E5D-C9E7-EFEF-F6E12282C375}" dt="2021-07-08T23:04:46.737" v="13" actId="1076"/>
          <ac:picMkLst>
            <pc:docMk/>
            <pc:sldMk cId="524702731" sldId="268"/>
            <ac:picMk id="4" creationId="{65B03B03-3C5E-43EB-85FE-3BF084D3BBFB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83C94324-EBE6-7120-C8CE-3FACB84F21A0}"/>
    <pc:docChg chg="addSld modSld">
      <pc:chgData name="Jonny Morris" userId="S::morrisj70800@masseyhigh.school.nz::4fab9e21-29a7-4d03-b4c0-6c8a112c783d" providerId="AD" clId="Web-{83C94324-EBE6-7120-C8CE-3FACB84F21A0}" dt="2021-07-27T03:07:43.190" v="91" actId="1076"/>
      <pc:docMkLst>
        <pc:docMk/>
      </pc:docMkLst>
      <pc:sldChg chg="addSp delSp modSp new">
        <pc:chgData name="Jonny Morris" userId="S::morrisj70800@masseyhigh.school.nz::4fab9e21-29a7-4d03-b4c0-6c8a112c783d" providerId="AD" clId="Web-{83C94324-EBE6-7120-C8CE-3FACB84F21A0}" dt="2021-07-27T03:07:43.190" v="91" actId="1076"/>
        <pc:sldMkLst>
          <pc:docMk/>
          <pc:sldMk cId="3945650720" sldId="270"/>
        </pc:sldMkLst>
        <pc:spChg chg="mod">
          <ac:chgData name="Jonny Morris" userId="S::morrisj70800@masseyhigh.school.nz::4fab9e21-29a7-4d03-b4c0-6c8a112c783d" providerId="AD" clId="Web-{83C94324-EBE6-7120-C8CE-3FACB84F21A0}" dt="2021-07-27T03:07:31.314" v="88" actId="20577"/>
          <ac:spMkLst>
            <pc:docMk/>
            <pc:sldMk cId="3945650720" sldId="270"/>
            <ac:spMk id="2" creationId="{60E7DE14-70EA-44B3-9974-68425BE0CF5E}"/>
          </ac:spMkLst>
        </pc:spChg>
        <pc:spChg chg="del">
          <ac:chgData name="Jonny Morris" userId="S::morrisj70800@masseyhigh.school.nz::4fab9e21-29a7-4d03-b4c0-6c8a112c783d" providerId="AD" clId="Web-{83C94324-EBE6-7120-C8CE-3FACB84F21A0}" dt="2021-07-27T02:41:30.408" v="12"/>
          <ac:spMkLst>
            <pc:docMk/>
            <pc:sldMk cId="3945650720" sldId="270"/>
            <ac:spMk id="3" creationId="{A0B925DC-652D-43E8-B69E-BD57D5ECF9D8}"/>
          </ac:spMkLst>
        </pc:spChg>
        <pc:spChg chg="add mod">
          <ac:chgData name="Jonny Morris" userId="S::morrisj70800@masseyhigh.school.nz::4fab9e21-29a7-4d03-b4c0-6c8a112c783d" providerId="AD" clId="Web-{83C94324-EBE6-7120-C8CE-3FACB84F21A0}" dt="2021-07-27T03:07:43.190" v="91" actId="1076"/>
          <ac:spMkLst>
            <pc:docMk/>
            <pc:sldMk cId="3945650720" sldId="270"/>
            <ac:spMk id="5" creationId="{8FDA18EA-F9E6-4125-AEBA-086FCF91B257}"/>
          </ac:spMkLst>
        </pc:spChg>
        <pc:picChg chg="add mod ord">
          <ac:chgData name="Jonny Morris" userId="S::morrisj70800@masseyhigh.school.nz::4fab9e21-29a7-4d03-b4c0-6c8a112c783d" providerId="AD" clId="Web-{83C94324-EBE6-7120-C8CE-3FACB84F21A0}" dt="2021-07-27T03:07:34.393" v="89" actId="1076"/>
          <ac:picMkLst>
            <pc:docMk/>
            <pc:sldMk cId="3945650720" sldId="270"/>
            <ac:picMk id="4" creationId="{A1706CB7-CC2F-4A7B-8BD0-E211B93323FD}"/>
          </ac:picMkLst>
        </pc:picChg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name="Jonny Morris" userId="S::morrisj70800@masseyhigh.school.nz::4fab9e21-29a7-4d03-b4c0-6c8a112c783d" providerId="AD" clId="Web-{988D2265-4B4A-D9DD-55B3-4738B025B4A1}"/>
    <pc:docChg chg="addSld modSld">
      <pc:chgData name="Jonny Morris" userId="S::morrisj70800@masseyhigh.school.nz::4fab9e21-29a7-4d03-b4c0-6c8a112c783d" providerId="AD" clId="Web-{988D2265-4B4A-D9DD-55B3-4738B025B4A1}" dt="2021-07-06T02:55:57.316" v="122" actId="20577"/>
      <pc:docMkLst>
        <pc:docMk/>
      </pc:docMkLst>
      <pc:sldChg chg="addSp delSp modSp new">
        <pc:chgData name="Jonny Morris" userId="S::morrisj70800@masseyhigh.school.nz::4fab9e21-29a7-4d03-b4c0-6c8a112c783d" providerId="AD" clId="Web-{988D2265-4B4A-D9DD-55B3-4738B025B4A1}" dt="2021-07-06T02:55:57.316" v="122" actId="20577"/>
        <pc:sldMkLst>
          <pc:docMk/>
          <pc:sldMk cId="1488023128" sldId="266"/>
        </pc:sldMkLst>
        <pc:spChg chg="mod">
          <ac:chgData name="Jonny Morris" userId="S::morrisj70800@masseyhigh.school.nz::4fab9e21-29a7-4d03-b4c0-6c8a112c783d" providerId="AD" clId="Web-{988D2265-4B4A-D9DD-55B3-4738B025B4A1}" dt="2021-07-06T02:45:41.363" v="8" actId="20577"/>
          <ac:spMkLst>
            <pc:docMk/>
            <pc:sldMk cId="1488023128" sldId="266"/>
            <ac:spMk id="2" creationId="{B44827F1-0ACB-45EB-8481-23D426022B3B}"/>
          </ac:spMkLst>
        </pc:spChg>
        <pc:spChg chg="del">
          <ac:chgData name="Jonny Morris" userId="S::morrisj70800@masseyhigh.school.nz::4fab9e21-29a7-4d03-b4c0-6c8a112c783d" providerId="AD" clId="Web-{988D2265-4B4A-D9DD-55B3-4738B025B4A1}" dt="2021-07-06T02:45:43.597" v="9"/>
          <ac:spMkLst>
            <pc:docMk/>
            <pc:sldMk cId="1488023128" sldId="266"/>
            <ac:spMk id="3" creationId="{2F0A10E7-3527-4CC4-A6BD-7503A2BFB7CD}"/>
          </ac:spMkLst>
        </pc:spChg>
        <pc:spChg chg="add mod">
          <ac:chgData name="Jonny Morris" userId="S::morrisj70800@masseyhigh.school.nz::4fab9e21-29a7-4d03-b4c0-6c8a112c783d" providerId="AD" clId="Web-{988D2265-4B4A-D9DD-55B3-4738B025B4A1}" dt="2021-07-06T02:55:57.316" v="122" actId="20577"/>
          <ac:spMkLst>
            <pc:docMk/>
            <pc:sldMk cId="1488023128" sldId="266"/>
            <ac:spMk id="5" creationId="{A1ECA617-BBD3-4FC1-B266-8D45DC4EF5DC}"/>
          </ac:spMkLst>
        </pc:spChg>
        <pc:picChg chg="add mod ord">
          <ac:chgData name="Jonny Morris" userId="S::morrisj70800@masseyhigh.school.nz::4fab9e21-29a7-4d03-b4c0-6c8a112c783d" providerId="AD" clId="Web-{988D2265-4B4A-D9DD-55B3-4738B025B4A1}" dt="2021-07-06T02:45:47.097" v="10" actId="1076"/>
          <ac:picMkLst>
            <pc:docMk/>
            <pc:sldMk cId="1488023128" sldId="266"/>
            <ac:picMk id="4" creationId="{B76247F6-E9E4-430F-AC50-9019A895D23C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D504615B-0A5D-73A6-4A18-1D567E10BC58}"/>
    <pc:docChg chg="addSld modSld">
      <pc:chgData name="Jonny Morris" userId="S::morrisj70800@masseyhigh.school.nz::4fab9e21-29a7-4d03-b4c0-6c8a112c783d" providerId="AD" clId="Web-{D504615B-0A5D-73A6-4A18-1D567E10BC58}" dt="2021-07-28T23:54:11.421" v="108"/>
      <pc:docMkLst>
        <pc:docMk/>
      </pc:docMkLst>
      <pc:sldChg chg="addSp delSp modSp new">
        <pc:chgData name="Jonny Morris" userId="S::morrisj70800@masseyhigh.school.nz::4fab9e21-29a7-4d03-b4c0-6c8a112c783d" providerId="AD" clId="Web-{D504615B-0A5D-73A6-4A18-1D567E10BC58}" dt="2021-07-28T23:52:47.638" v="45" actId="20577"/>
        <pc:sldMkLst>
          <pc:docMk/>
          <pc:sldMk cId="2979753223" sldId="271"/>
        </pc:sldMkLst>
        <pc:spChg chg="mod">
          <ac:chgData name="Jonny Morris" userId="S::morrisj70800@masseyhigh.school.nz::4fab9e21-29a7-4d03-b4c0-6c8a112c783d" providerId="AD" clId="Web-{D504615B-0A5D-73A6-4A18-1D567E10BC58}" dt="2021-07-28T23:47:45.944" v="10" actId="20577"/>
          <ac:spMkLst>
            <pc:docMk/>
            <pc:sldMk cId="2979753223" sldId="271"/>
            <ac:spMk id="2" creationId="{B6F9831D-160A-4D36-8279-AA7751BCE2BE}"/>
          </ac:spMkLst>
        </pc:spChg>
        <pc:spChg chg="del">
          <ac:chgData name="Jonny Morris" userId="S::morrisj70800@masseyhigh.school.nz::4fab9e21-29a7-4d03-b4c0-6c8a112c783d" providerId="AD" clId="Web-{D504615B-0A5D-73A6-4A18-1D567E10BC58}" dt="2021-07-28T23:51:32.730" v="11"/>
          <ac:spMkLst>
            <pc:docMk/>
            <pc:sldMk cId="2979753223" sldId="271"/>
            <ac:spMk id="3" creationId="{C0A41AA9-6DC3-4B3A-8EAD-4BE968D983BA}"/>
          </ac:spMkLst>
        </pc:spChg>
        <pc:spChg chg="add mod">
          <ac:chgData name="Jonny Morris" userId="S::morrisj70800@masseyhigh.school.nz::4fab9e21-29a7-4d03-b4c0-6c8a112c783d" providerId="AD" clId="Web-{D504615B-0A5D-73A6-4A18-1D567E10BC58}" dt="2021-07-28T23:52:47.638" v="45" actId="20577"/>
          <ac:spMkLst>
            <pc:docMk/>
            <pc:sldMk cId="2979753223" sldId="271"/>
            <ac:spMk id="5" creationId="{051F399E-7412-45E8-93C4-314BD2B3DFBF}"/>
          </ac:spMkLst>
        </pc:spChg>
        <pc:picChg chg="add mod ord">
          <ac:chgData name="Jonny Morris" userId="S::morrisj70800@masseyhigh.school.nz::4fab9e21-29a7-4d03-b4c0-6c8a112c783d" providerId="AD" clId="Web-{D504615B-0A5D-73A6-4A18-1D567E10BC58}" dt="2021-07-28T23:51:36.871" v="12" actId="1076"/>
          <ac:picMkLst>
            <pc:docMk/>
            <pc:sldMk cId="2979753223" sldId="271"/>
            <ac:picMk id="4" creationId="{1729CBEA-C57C-4513-830F-C965F939AA8F}"/>
          </ac:picMkLst>
        </pc:picChg>
      </pc:sldChg>
      <pc:sldChg chg="addSp delSp modSp new">
        <pc:chgData name="Jonny Morris" userId="S::morrisj70800@masseyhigh.school.nz::4fab9e21-29a7-4d03-b4c0-6c8a112c783d" providerId="AD" clId="Web-{D504615B-0A5D-73A6-4A18-1D567E10BC58}" dt="2021-07-28T23:54:07.639" v="107" actId="20577"/>
        <pc:sldMkLst>
          <pc:docMk/>
          <pc:sldMk cId="1147695793" sldId="272"/>
        </pc:sldMkLst>
        <pc:spChg chg="mod">
          <ac:chgData name="Jonny Morris" userId="S::morrisj70800@masseyhigh.school.nz::4fab9e21-29a7-4d03-b4c0-6c8a112c783d" providerId="AD" clId="Web-{D504615B-0A5D-73A6-4A18-1D567E10BC58}" dt="2021-07-28T23:53:13.107" v="54" actId="20577"/>
          <ac:spMkLst>
            <pc:docMk/>
            <pc:sldMk cId="1147695793" sldId="272"/>
            <ac:spMk id="2" creationId="{8F9B19EB-AE66-4095-9B45-4E189A272D7C}"/>
          </ac:spMkLst>
        </pc:spChg>
        <pc:spChg chg="del">
          <ac:chgData name="Jonny Morris" userId="S::morrisj70800@masseyhigh.school.nz::4fab9e21-29a7-4d03-b4c0-6c8a112c783d" providerId="AD" clId="Web-{D504615B-0A5D-73A6-4A18-1D567E10BC58}" dt="2021-07-28T23:53:14.373" v="55"/>
          <ac:spMkLst>
            <pc:docMk/>
            <pc:sldMk cId="1147695793" sldId="272"/>
            <ac:spMk id="3" creationId="{22281DE9-EE5A-49AE-92C5-4E7D144C3490}"/>
          </ac:spMkLst>
        </pc:spChg>
        <pc:spChg chg="add mod">
          <ac:chgData name="Jonny Morris" userId="S::morrisj70800@masseyhigh.school.nz::4fab9e21-29a7-4d03-b4c0-6c8a112c783d" providerId="AD" clId="Web-{D504615B-0A5D-73A6-4A18-1D567E10BC58}" dt="2021-07-28T23:54:07.639" v="107" actId="20577"/>
          <ac:spMkLst>
            <pc:docMk/>
            <pc:sldMk cId="1147695793" sldId="272"/>
            <ac:spMk id="5" creationId="{2451DC0A-CE8C-4807-BE9D-490B61D1DB52}"/>
          </ac:spMkLst>
        </pc:spChg>
        <pc:picChg chg="add mod ord">
          <ac:chgData name="Jonny Morris" userId="S::morrisj70800@masseyhigh.school.nz::4fab9e21-29a7-4d03-b4c0-6c8a112c783d" providerId="AD" clId="Web-{D504615B-0A5D-73A6-4A18-1D567E10BC58}" dt="2021-07-28T23:53:17.716" v="56" actId="1076"/>
          <ac:picMkLst>
            <pc:docMk/>
            <pc:sldMk cId="1147695793" sldId="272"/>
            <ac:picMk id="4" creationId="{8438ADBC-F5AF-4A8A-85E8-EE67AC40482F}"/>
          </ac:picMkLst>
        </pc:picChg>
      </pc:sldChg>
      <pc:sldChg chg="new">
        <pc:chgData name="Jonny Morris" userId="S::morrisj70800@masseyhigh.school.nz::4fab9e21-29a7-4d03-b4c0-6c8a112c783d" providerId="AD" clId="Web-{D504615B-0A5D-73A6-4A18-1D567E10BC58}" dt="2021-07-28T23:54:11.421" v="108"/>
        <pc:sldMkLst>
          <pc:docMk/>
          <pc:sldMk cId="1323580387" sldId="273"/>
        </pc:sldMkLst>
      </pc:sldChg>
    </pc:docChg>
  </pc:docChgLst>
  <pc:docChgLst>
    <pc:chgData name="Jonny Morris" userId="S::morrisj70800@masseyhigh.school.nz::4fab9e21-29a7-4d03-b4c0-6c8a112c783d" providerId="AD" clId="Web-{2BF45F4D-8CBA-4021-0C0C-AF4D1A6BC7AD}"/>
    <pc:docChg chg="modSld">
      <pc:chgData name="Jonny Morris" userId="S::morrisj70800@masseyhigh.school.nz::4fab9e21-29a7-4d03-b4c0-6c8a112c783d" providerId="AD" clId="Web-{2BF45F4D-8CBA-4021-0C0C-AF4D1A6BC7AD}" dt="2021-07-28T01:09:17.381" v="35" actId="20577"/>
      <pc:docMkLst>
        <pc:docMk/>
      </pc:docMkLst>
      <pc:sldChg chg="modSp">
        <pc:chgData name="Jonny Morris" userId="S::morrisj70800@masseyhigh.school.nz::4fab9e21-29a7-4d03-b4c0-6c8a112c783d" providerId="AD" clId="Web-{2BF45F4D-8CBA-4021-0C0C-AF4D1A6BC7AD}" dt="2021-07-28T01:09:17.381" v="35" actId="20577"/>
        <pc:sldMkLst>
          <pc:docMk/>
          <pc:sldMk cId="3945650720" sldId="270"/>
        </pc:sldMkLst>
        <pc:spChg chg="mod">
          <ac:chgData name="Jonny Morris" userId="S::morrisj70800@masseyhigh.school.nz::4fab9e21-29a7-4d03-b4c0-6c8a112c783d" providerId="AD" clId="Web-{2BF45F4D-8CBA-4021-0C0C-AF4D1A6BC7AD}" dt="2021-07-28T01:08:44.740" v="4" actId="20577"/>
          <ac:spMkLst>
            <pc:docMk/>
            <pc:sldMk cId="3945650720" sldId="270"/>
            <ac:spMk id="2" creationId="{60E7DE14-70EA-44B3-9974-68425BE0CF5E}"/>
          </ac:spMkLst>
        </pc:spChg>
        <pc:spChg chg="mod">
          <ac:chgData name="Jonny Morris" userId="S::morrisj70800@masseyhigh.school.nz::4fab9e21-29a7-4d03-b4c0-6c8a112c783d" providerId="AD" clId="Web-{2BF45F4D-8CBA-4021-0C0C-AF4D1A6BC7AD}" dt="2021-07-28T01:09:17.381" v="35" actId="20577"/>
          <ac:spMkLst>
            <pc:docMk/>
            <pc:sldMk cId="3945650720" sldId="270"/>
            <ac:spMk id="5" creationId="{8FDA18EA-F9E6-4125-AEBA-086FCF91B257}"/>
          </ac:spMkLst>
        </pc:sp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204B783E-ECB2-56F8-CC10-5A491FD05934}"/>
    <pc:docChg chg="modSld">
      <pc:chgData name="Jonny Morris" userId="S::morrisj70800@masseyhigh.school.nz::4fab9e21-29a7-4d03-b4c0-6c8a112c783d" providerId="AD" clId="Web-{204B783E-ECB2-56F8-CC10-5A491FD05934}" dt="2021-07-08T00:02:58.450" v="0" actId="20577"/>
      <pc:docMkLst>
        <pc:docMk/>
      </pc:docMkLst>
      <pc:sldChg chg="modSp">
        <pc:chgData name="Jonny Morris" userId="S::morrisj70800@masseyhigh.school.nz::4fab9e21-29a7-4d03-b4c0-6c8a112c783d" providerId="AD" clId="Web-{204B783E-ECB2-56F8-CC10-5A491FD05934}" dt="2021-07-08T00:02:58.450" v="0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204B783E-ECB2-56F8-CC10-5A491FD05934}" dt="2021-07-08T00:02:58.450" v="0" actId="20577"/>
          <ac:spMkLst>
            <pc:docMk/>
            <pc:sldMk cId="4269907770" sldId="267"/>
            <ac:spMk id="12" creationId="{73C65C4E-D475-417F-BF9A-4B4476C9B196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 sldOrd">
      <pc:chgData name="Jonny Morris" userId="S::morrisj70800@masseyhigh.school.nz::4fab9e21-29a7-4d03-b4c0-6c8a112c783d" providerId="AD" clId="Web-{EE33AF41-30E7-9FB3-CC2C-421B72023142}" dt="2021-06-16T01:15:50.862" v="196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nny Morris" userId="S::morrisj70800@masseyhigh.school.nz::4fab9e21-29a7-4d03-b4c0-6c8a112c783d" providerId="AD" clId="Web-{EE33AF41-30E7-9FB3-CC2C-421B72023142}" dt="2021-06-16T01:15:36.049" v="192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2" creationId="{54EC48D4-B0FC-4660-8894-4F1B722EAFD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5" creationId="{A626E451-29FF-476C-B176-15A181E7FCFB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0" creationId="{73DE2CFE-42F2-48F0-8706-5264E012B10C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5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7" creationId="{CD8B4F24-440B-49E9-B85D-733523DC064B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36.049" v="192"/>
          <ac:picMkLst>
            <pc:docMk/>
            <pc:sldMk cId="4213354389" sldId="260"/>
            <ac:picMk id="4" creationId="{DB2173E9-EC0E-4405-B0D1-1F2CC6B9FFC6}"/>
          </ac:picMkLst>
        </pc:picChg>
      </pc:sldChg>
      <pc:sldChg chg="addSp delSp modSp">
        <pc:chgData name="Jonny Morris" userId="S::morrisj70800@masseyhigh.school.nz::4fab9e21-29a7-4d03-b4c0-6c8a112c783d" providerId="AD" clId="Web-{EE33AF41-30E7-9FB3-CC2C-421B72023142}" dt="2021-06-16T01:15:26.408" v="191"/>
        <pc:sldMkLst>
          <pc:docMk/>
          <pc:sldMk cId="1564752394" sldId="261"/>
        </pc:sldMkLst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2" creationId="{A81619B3-50A6-4AE2-A2F1-2C344111BFA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5" creationId="{F77A086F-6797-4CAF-8296-05DDDA8099AD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1" creationId="{1A95671B-3CC6-4792-9114-B74FAEA224E6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3" creationId="{F13C74B1-5B17-4795-BED0-7140497B445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8" creationId="{D4974D33-8DC5-464E-8C6D-BE58F0669C17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26.408" v="191"/>
          <ac:picMkLst>
            <pc:docMk/>
            <pc:sldMk cId="1564752394" sldId="261"/>
            <ac:picMk id="4" creationId="{95A9B02B-2840-47F5-851E-CE4DC41FA2E8}"/>
          </ac:picMkLst>
        </pc:picChg>
      </pc:sldChg>
      <pc:sldChg chg="addSp modSp mod ord setBg">
        <pc:chgData name="Jonny Morris" userId="S::morrisj70800@masseyhigh.school.nz::4fab9e21-29a7-4d03-b4c0-6c8a112c783d" providerId="AD" clId="Web-{EE33AF41-30E7-9FB3-CC2C-421B72023142}" dt="2021-06-16T01:15:10.236" v="190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EE33AF41-30E7-9FB3-CC2C-421B72023142}" dt="2021-06-16T01:13:05.826" v="188" actId="20577"/>
          <ac:spMkLst>
            <pc:docMk/>
            <pc:sldMk cId="2917113191" sldId="262"/>
            <ac:spMk id="2" creationId="{5AE28010-B0EF-44DA-8BCD-4527C8D1D059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10.236" v="190" actId="20577"/>
          <ac:spMkLst>
            <pc:docMk/>
            <pc:sldMk cId="2917113191" sldId="262"/>
            <ac:spMk id="5" creationId="{9E912266-C109-4D55-9601-8A9EE4EE52B5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2" creationId="{CD8B4F24-440B-49E9-B85D-733523DC064B}"/>
          </ac:spMkLst>
        </pc:spChg>
        <pc:picChg chg="mod ord">
          <ac:chgData name="Jonny Morris" userId="S::morrisj70800@masseyhigh.school.nz::4fab9e21-29a7-4d03-b4c0-6c8a112c783d" providerId="AD" clId="Web-{EE33AF41-30E7-9FB3-CC2C-421B72023142}" dt="2021-06-16T01:12:43.060" v="186"/>
          <ac:picMkLst>
            <pc:docMk/>
            <pc:sldMk cId="2917113191" sldId="262"/>
            <ac:picMk id="4" creationId="{A23B8DD8-2A29-4176-AF99-EF02CE8EBC35}"/>
          </ac:picMkLst>
        </pc:pic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1:15:43.768" v="195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7" creationId="{575A2884-D3F4-4F04-843C-A1781ED6E8D0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4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5" creationId="{CD8B4F24-440B-49E9-B85D-733523DC064B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7" creationId="{F13C74B1-5B17-4795-BED0-7140497B445A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9" creationId="{D4974D33-8DC5-464E-8C6D-BE58F0669C17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1:15:43.768" v="195"/>
          <ac:picMkLst>
            <pc:docMk/>
            <pc:sldMk cId="3634938810" sldId="263"/>
            <ac:picMk id="6" creationId="{7D7F0479-26D5-4D36-A1D1-4F626F1FAC68}"/>
          </ac:picMkLst>
        </pc:picChg>
        <pc:cxnChg chg="add del">
          <ac:chgData name="Jonny Morris" userId="S::morrisj70800@masseyhigh.school.nz::4fab9e21-29a7-4d03-b4c0-6c8a112c783d" providerId="AD" clId="Web-{EE33AF41-30E7-9FB3-CC2C-421B72023142}" dt="2021-06-16T01:15:43.768" v="195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1:15:50.862" v="196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5" creationId="{F66156E5-FCA1-407A-AF31-9A6D63AAC414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0" creationId="{C232B152-3720-4D3B-97ED-45CE5483F16F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2" creationId="{11BAB570-FF10-4E96-8A3F-FA9804702B89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4" creationId="{4B9FAFB2-BEB5-4848-8018-BCAD99E2E1A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9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1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1:15:50.862" v="196"/>
          <ac:picMkLst>
            <pc:docMk/>
            <pc:sldMk cId="1522414602" sldId="264"/>
            <ac:picMk id="4" creationId="{A702C9A9-F585-45C7-AC23-C1B81B3EF6BA}"/>
          </ac:picMkLst>
        </pc:picChg>
      </pc:sldChg>
      <pc:sldChg chg="modSp new">
        <pc:chgData name="Jonny Morris" userId="S::morrisj70800@masseyhigh.school.nz::4fab9e21-29a7-4d03-b4c0-6c8a112c783d" providerId="AD" clId="Web-{EE33AF41-30E7-9FB3-CC2C-421B72023142}" dt="2021-06-16T01:03:57.876" v="178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EE33AF41-30E7-9FB3-CC2C-421B72023142}" dt="2021-06-16T01:03:57.876" v="178" actId="20577"/>
          <ac:spMkLst>
            <pc:docMk/>
            <pc:sldMk cId="2312846984" sldId="265"/>
            <ac:spMk id="2" creationId="{A8EFE925-DDD6-457F-95FD-557FF9D76A31}"/>
          </ac:spMkLst>
        </pc:spChg>
      </pc:sldChg>
    </pc:docChg>
  </pc:docChgLst>
  <pc:docChgLst>
    <pc:chgData name="Jonny Morris" userId="S::morrisj70800@masseyhigh.school.nz::4fab9e21-29a7-4d03-b4c0-6c8a112c783d" providerId="AD" clId="Web-{1423E2E6-2405-C16D-4FA3-C33C0ADCD3EA}"/>
    <pc:docChg chg="addSld delSld modSld">
      <pc:chgData name="Jonny Morris" userId="S::morrisj70800@masseyhigh.school.nz::4fab9e21-29a7-4d03-b4c0-6c8a112c783d" providerId="AD" clId="Web-{1423E2E6-2405-C16D-4FA3-C33C0ADCD3EA}" dt="2021-07-07T01:30:07.750" v="234" actId="20577"/>
      <pc:docMkLst>
        <pc:docMk/>
      </pc:docMkLst>
      <pc:sldChg chg="addSp modSp mod setBg">
        <pc:chgData name="Jonny Morris" userId="S::morrisj70800@masseyhigh.school.nz::4fab9e21-29a7-4d03-b4c0-6c8a112c783d" providerId="AD" clId="Web-{1423E2E6-2405-C16D-4FA3-C33C0ADCD3EA}" dt="2021-07-07T01:30:07.750" v="234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1423E2E6-2405-C16D-4FA3-C33C0ADCD3EA}" dt="2021-07-07T01:30:07.750" v="234" actId="20577"/>
          <ac:spMkLst>
            <pc:docMk/>
            <pc:sldMk cId="2312846984" sldId="265"/>
            <ac:spMk id="2" creationId="{A8EFE925-DDD6-457F-95FD-557FF9D76A31}"/>
          </ac:spMkLst>
        </pc:spChg>
        <pc:spChg chg="mod ord">
          <ac:chgData name="Jonny Morris" userId="S::morrisj70800@masseyhigh.school.nz::4fab9e21-29a7-4d03-b4c0-6c8a112c783d" providerId="AD" clId="Web-{1423E2E6-2405-C16D-4FA3-C33C0ADCD3EA}" dt="2021-07-07T01:30:01.375" v="233" actId="20577"/>
          <ac:spMkLst>
            <pc:docMk/>
            <pc:sldMk cId="2312846984" sldId="265"/>
            <ac:spMk id="6" creationId="{7E9094E3-54D3-43D0-833A-501068F2A71A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1" creationId="{352BEC0E-22F8-46D0-9632-375DB541B06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3" creationId="{3FCFB1DE-0B7E-48CC-BA90-B2AB0889F9D6}"/>
          </ac:spMkLst>
        </pc:sp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4" creationId="{BEBED7A8-7A0C-4446-A3F3-AE0384F69625}"/>
          </ac:picMkLst>
        </pc:pic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5" creationId="{E0886A97-00CE-4C24-AC50-FDB95ED3BEB8}"/>
          </ac:picMkLst>
        </pc:picChg>
      </pc:sldChg>
      <pc:sldChg chg="del">
        <pc:chgData name="Jonny Morris" userId="S::morrisj70800@masseyhigh.school.nz::4fab9e21-29a7-4d03-b4c0-6c8a112c783d" providerId="AD" clId="Web-{1423E2E6-2405-C16D-4FA3-C33C0ADCD3EA}" dt="2021-07-07T00:45:45.550" v="0"/>
        <pc:sldMkLst>
          <pc:docMk/>
          <pc:sldMk cId="1488023128" sldId="266"/>
        </pc:sldMkLst>
      </pc:sldChg>
      <pc:sldChg chg="addSp delSp modSp new mod setBg">
        <pc:chgData name="Jonny Morris" userId="S::morrisj70800@masseyhigh.school.nz::4fab9e21-29a7-4d03-b4c0-6c8a112c783d" providerId="AD" clId="Web-{1423E2E6-2405-C16D-4FA3-C33C0ADCD3EA}" dt="2021-07-07T01:28:18.873" v="228"/>
        <pc:sldMkLst>
          <pc:docMk/>
          <pc:sldMk cId="2636441687" sldId="266"/>
        </pc:sldMkLst>
        <pc:spChg chg="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2" creationId="{9BC228BC-D5D5-4533-A3DA-8647BEA2F76B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0:46:22.863" v="5"/>
          <ac:spMkLst>
            <pc:docMk/>
            <pc:sldMk cId="2636441687" sldId="266"/>
            <ac:spMk id="3" creationId="{4D848CEF-C1C7-4004-BB33-92F4F5B84725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5" creationId="{F48F0990-95DB-44BF-A4B9-E6208FB9263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2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8:18.873" v="228"/>
          <ac:picMkLst>
            <pc:docMk/>
            <pc:sldMk cId="2636441687" sldId="266"/>
            <ac:picMk id="4" creationId="{8C8059C0-D46C-4EE3-8A5A-E4AB3BAE9F38}"/>
          </ac:picMkLst>
        </pc:picChg>
      </pc:sldChg>
      <pc:sldChg chg="addSp delSp modSp new">
        <pc:chgData name="Jonny Morris" userId="S::morrisj70800@masseyhigh.school.nz::4fab9e21-29a7-4d03-b4c0-6c8a112c783d" providerId="AD" clId="Web-{1423E2E6-2405-C16D-4FA3-C33C0ADCD3EA}" dt="2021-07-07T01:28:11.076" v="227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1423E2E6-2405-C16D-4FA3-C33C0ADCD3EA}" dt="2021-07-07T01:24:41.868" v="79" actId="20577"/>
          <ac:spMkLst>
            <pc:docMk/>
            <pc:sldMk cId="4269907770" sldId="267"/>
            <ac:spMk id="2" creationId="{8791E409-6935-493D-8A4B-DDCE0E6E1583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1:24:43.259" v="80"/>
          <ac:spMkLst>
            <pc:docMk/>
            <pc:sldMk cId="4269907770" sldId="267"/>
            <ac:spMk id="3" creationId="{D19A3B35-862F-4096-BB70-35208DDA66AB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3.197" v="97"/>
          <ac:spMkLst>
            <pc:docMk/>
            <pc:sldMk cId="4269907770" sldId="267"/>
            <ac:spMk id="5" creationId="{BAC64147-5C51-4090-BA1C-E3850FA01F1A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2.712" v="96"/>
          <ac:spMkLst>
            <pc:docMk/>
            <pc:sldMk cId="4269907770" sldId="267"/>
            <ac:spMk id="6" creationId="{75E74B46-9CAF-4D3A-AAEF-BF73CAC32F76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978" v="95"/>
          <ac:spMkLst>
            <pc:docMk/>
            <pc:sldMk cId="4269907770" sldId="267"/>
            <ac:spMk id="7" creationId="{8E53D55C-388E-4783-B523-205D9E057902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697" v="94"/>
          <ac:spMkLst>
            <pc:docMk/>
            <pc:sldMk cId="4269907770" sldId="267"/>
            <ac:spMk id="8" creationId="{B143676B-9A77-4034-9091-0C1D716B1D24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228" v="93"/>
          <ac:spMkLst>
            <pc:docMk/>
            <pc:sldMk cId="4269907770" sldId="267"/>
            <ac:spMk id="9" creationId="{E6275B4D-E663-473E-BCB1-2FC2124000E5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697" v="92"/>
          <ac:spMkLst>
            <pc:docMk/>
            <pc:sldMk cId="4269907770" sldId="267"/>
            <ac:spMk id="10" creationId="{E2B4776C-8E6D-4CC4-8207-9F3220C23531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384" v="91"/>
          <ac:spMkLst>
            <pc:docMk/>
            <pc:sldMk cId="4269907770" sldId="267"/>
            <ac:spMk id="11" creationId="{023ED784-A63F-4BB8-824C-ED7720F509BA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1.076" v="227" actId="20577"/>
          <ac:spMkLst>
            <pc:docMk/>
            <pc:sldMk cId="4269907770" sldId="267"/>
            <ac:spMk id="12" creationId="{73C65C4E-D475-417F-BF9A-4B4476C9B196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4:47.837" v="81" actId="1076"/>
          <ac:picMkLst>
            <pc:docMk/>
            <pc:sldMk cId="4269907770" sldId="267"/>
            <ac:picMk id="4" creationId="{FE62F3AF-1CA3-49D3-8DB5-5446126C5F63}"/>
          </ac:picMkLst>
        </pc:pic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2E13400A-93CE-23A9-CF97-FEFD0D57F2B7}"/>
    <pc:docChg chg="modSld">
      <pc:chgData name="Jonny Morris" userId="S::morrisj70800@masseyhigh.school.nz::4fab9e21-29a7-4d03-b4c0-6c8a112c783d" providerId="AD" clId="Web-{2E13400A-93CE-23A9-CF97-FEFD0D57F2B7}" dt="2021-06-17T22:44:29.499" v="109" actId="20577"/>
      <pc:docMkLst>
        <pc:docMk/>
      </pc:docMkLst>
      <pc:sldChg chg="addSp delSp modSp">
        <pc:chgData name="Jonny Morris" userId="S::morrisj70800@masseyhigh.school.nz::4fab9e21-29a7-4d03-b4c0-6c8a112c783d" providerId="AD" clId="Web-{2E13400A-93CE-23A9-CF97-FEFD0D57F2B7}" dt="2021-06-17T22:44:29.499" v="109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2E13400A-93CE-23A9-CF97-FEFD0D57F2B7}" dt="2021-06-17T22:42:19.512" v="16" actId="20577"/>
          <ac:spMkLst>
            <pc:docMk/>
            <pc:sldMk cId="2312846984" sldId="265"/>
            <ac:spMk id="2" creationId="{A8EFE925-DDD6-457F-95FD-557FF9D76A31}"/>
          </ac:spMkLst>
        </pc:spChg>
        <pc:spChg chg="del">
          <ac:chgData name="Jonny Morris" userId="S::morrisj70800@masseyhigh.school.nz::4fab9e21-29a7-4d03-b4c0-6c8a112c783d" providerId="AD" clId="Web-{2E13400A-93CE-23A9-CF97-FEFD0D57F2B7}" dt="2021-06-17T22:42:20.981" v="17"/>
          <ac:spMkLst>
            <pc:docMk/>
            <pc:sldMk cId="2312846984" sldId="265"/>
            <ac:spMk id="3" creationId="{34773BA4-0F8D-400E-B0F4-F00A6E96838C}"/>
          </ac:spMkLst>
        </pc:spChg>
        <pc:spChg chg="add mod">
          <ac:chgData name="Jonny Morris" userId="S::morrisj70800@masseyhigh.school.nz::4fab9e21-29a7-4d03-b4c0-6c8a112c783d" providerId="AD" clId="Web-{2E13400A-93CE-23A9-CF97-FEFD0D57F2B7}" dt="2021-06-17T22:44:29.499" v="109" actId="20577"/>
          <ac:spMkLst>
            <pc:docMk/>
            <pc:sldMk cId="2312846984" sldId="265"/>
            <ac:spMk id="6" creationId="{7E9094E3-54D3-43D0-833A-501068F2A71A}"/>
          </ac:spMkLst>
        </pc:spChg>
        <pc:picChg chg="add mod ord">
          <ac:chgData name="Jonny Morris" userId="S::morrisj70800@masseyhigh.school.nz::4fab9e21-29a7-4d03-b4c0-6c8a112c783d" providerId="AD" clId="Web-{2E13400A-93CE-23A9-CF97-FEFD0D57F2B7}" dt="2021-06-17T22:42:24.684" v="18" actId="1076"/>
          <ac:picMkLst>
            <pc:docMk/>
            <pc:sldMk cId="2312846984" sldId="265"/>
            <ac:picMk id="4" creationId="{BEBED7A8-7A0C-4446-A3F3-AE0384F69625}"/>
          </ac:picMkLst>
        </pc:picChg>
        <pc:picChg chg="add mod">
          <ac:chgData name="Jonny Morris" userId="S::morrisj70800@masseyhigh.school.nz::4fab9e21-29a7-4d03-b4c0-6c8a112c783d" providerId="AD" clId="Web-{2E13400A-93CE-23A9-CF97-FEFD0D57F2B7}" dt="2021-06-17T22:42:42.637" v="20" actId="1076"/>
          <ac:picMkLst>
            <pc:docMk/>
            <pc:sldMk cId="2312846984" sldId="265"/>
            <ac:picMk id="5" creationId="{E0886A97-00CE-4C24-AC50-FDB95ED3BEB8}"/>
          </ac:picMkLst>
        </pc:picChg>
      </pc:sldChg>
    </pc:docChg>
  </pc:docChgLst>
  <pc:docChgLst>
    <pc:chgData name="Jonny Morris" userId="S::morrisj70800@masseyhigh.school.nz::4fab9e21-29a7-4d03-b4c0-6c8a112c783d" providerId="AD" clId="Web-{22F334B9-93C3-3EEA-12FF-70ACE1ACA99D}"/>
    <pc:docChg chg="addSld delSld modSld">
      <pc:chgData name="Jonny Morris" userId="S::morrisj70800@masseyhigh.school.nz::4fab9e21-29a7-4d03-b4c0-6c8a112c783d" providerId="AD" clId="Web-{22F334B9-93C3-3EEA-12FF-70ACE1ACA99D}" dt="2021-07-25T21:30:59.206" v="171" actId="20577"/>
      <pc:docMkLst>
        <pc:docMk/>
      </pc:docMkLst>
      <pc:sldChg chg="del">
        <pc:chgData name="Jonny Morris" userId="S::morrisj70800@masseyhigh.school.nz::4fab9e21-29a7-4d03-b4c0-6c8a112c783d" providerId="AD" clId="Web-{22F334B9-93C3-3EEA-12FF-70ACE1ACA99D}" dt="2021-07-25T21:30:50.487" v="169"/>
        <pc:sldMkLst>
          <pc:docMk/>
          <pc:sldMk cId="4269907770" sldId="267"/>
        </pc:sldMkLst>
      </pc:sldChg>
      <pc:sldChg chg="addSp modSp mod setBg">
        <pc:chgData name="Jonny Morris" userId="S::morrisj70800@masseyhigh.school.nz::4fab9e21-29a7-4d03-b4c0-6c8a112c783d" providerId="AD" clId="Web-{22F334B9-93C3-3EEA-12FF-70ACE1ACA99D}" dt="2021-07-25T21:30:55.409" v="170" actId="20577"/>
        <pc:sldMkLst>
          <pc:docMk/>
          <pc:sldMk cId="524702731" sldId="268"/>
        </pc:sldMkLst>
        <pc:spChg chg="mod">
          <ac:chgData name="Jonny Morris" userId="S::morrisj70800@masseyhigh.school.nz::4fab9e21-29a7-4d03-b4c0-6c8a112c783d" providerId="AD" clId="Web-{22F334B9-93C3-3EEA-12FF-70ACE1ACA99D}" dt="2021-07-25T21:30:55.409" v="170" actId="20577"/>
          <ac:spMkLst>
            <pc:docMk/>
            <pc:sldMk cId="524702731" sldId="268"/>
            <ac:spMk id="2" creationId="{483D429F-7BC2-4E20-BE9B-27C5D72AC8E3}"/>
          </ac:spMkLst>
        </pc:spChg>
        <pc:spChg chg="mo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5" creationId="{821B5784-CB47-4620-A5BC-7688DC125044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10" creationId="{FF9B822F-893E-44C8-963C-64F50ACECBB2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12" creationId="{EBF87945-A001-489F-9D9B-7D9435F0B9CA}"/>
          </ac:spMkLst>
        </pc:spChg>
        <pc:picChg chg="mod">
          <ac:chgData name="Jonny Morris" userId="S::morrisj70800@masseyhigh.school.nz::4fab9e21-29a7-4d03-b4c0-6c8a112c783d" providerId="AD" clId="Web-{22F334B9-93C3-3EEA-12FF-70ACE1ACA99D}" dt="2021-07-25T21:30:19.548" v="165"/>
          <ac:picMkLst>
            <pc:docMk/>
            <pc:sldMk cId="524702731" sldId="268"/>
            <ac:picMk id="4" creationId="{65B03B03-3C5E-43EB-85FE-3BF084D3BBFB}"/>
          </ac:picMkLst>
        </pc:picChg>
      </pc:sldChg>
      <pc:sldChg chg="addSp delSp modSp new mod setBg">
        <pc:chgData name="Jonny Morris" userId="S::morrisj70800@masseyhigh.school.nz::4fab9e21-29a7-4d03-b4c0-6c8a112c783d" providerId="AD" clId="Web-{22F334B9-93C3-3EEA-12FF-70ACE1ACA99D}" dt="2021-07-25T21:30:59.206" v="171" actId="20577"/>
        <pc:sldMkLst>
          <pc:docMk/>
          <pc:sldMk cId="1938919656" sldId="269"/>
        </pc:sldMkLst>
        <pc:spChg chg="mod">
          <ac:chgData name="Jonny Morris" userId="S::morrisj70800@masseyhigh.school.nz::4fab9e21-29a7-4d03-b4c0-6c8a112c783d" providerId="AD" clId="Web-{22F334B9-93C3-3EEA-12FF-70ACE1ACA99D}" dt="2021-07-25T21:30:59.206" v="171" actId="20577"/>
          <ac:spMkLst>
            <pc:docMk/>
            <pc:sldMk cId="1938919656" sldId="269"/>
            <ac:spMk id="2" creationId="{D2C39AE5-59AF-451C-804A-C1B3DE4C6E9C}"/>
          </ac:spMkLst>
        </pc:spChg>
        <pc:spChg chg="del">
          <ac:chgData name="Jonny Morris" userId="S::morrisj70800@masseyhigh.school.nz::4fab9e21-29a7-4d03-b4c0-6c8a112c783d" providerId="AD" clId="Web-{22F334B9-93C3-3EEA-12FF-70ACE1ACA99D}" dt="2021-07-25T21:28:03.545" v="44"/>
          <ac:spMkLst>
            <pc:docMk/>
            <pc:sldMk cId="1938919656" sldId="269"/>
            <ac:spMk id="3" creationId="{D6B1A0A4-C738-4986-A6A1-8779C7F81848}"/>
          </ac:spMkLst>
        </pc:spChg>
        <pc:spChg chg="add mo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5" creationId="{1308F4B6-3932-4CFB-B3D1-BE74DF9DF175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10" creationId="{FF9B822F-893E-44C8-963C-64F50ACECBB2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12" creationId="{EBF87945-A001-489F-9D9B-7D9435F0B9CA}"/>
          </ac:spMkLst>
        </pc:spChg>
        <pc:picChg chg="add mod ord">
          <ac:chgData name="Jonny Morris" userId="S::morrisj70800@masseyhigh.school.nz::4fab9e21-29a7-4d03-b4c0-6c8a112c783d" providerId="AD" clId="Web-{22F334B9-93C3-3EEA-12FF-70ACE1ACA99D}" dt="2021-07-25T21:29:57.907" v="160"/>
          <ac:picMkLst>
            <pc:docMk/>
            <pc:sldMk cId="1938919656" sldId="269"/>
            <ac:picMk id="4" creationId="{CAA75ADB-85F9-4BF9-8402-D497E8337B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Programming Assessment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E925-DDD6-457F-95FD-557FF9D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 Gui Final + Start of game GUI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094E3-54D3-43D0-833A-501068F2A71A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the final version of my start gui and I have begun developing my game class which you can see with the buttons. I will now make it so the game GUI is a lot more improved along with it getting the question and making it so you can choose your answers.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BED7A8-7A0C-4446-A3F3-AE0384F6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055" y="329183"/>
            <a:ext cx="2585785" cy="342996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86A97-00CE-4C24-AC50-FDB95ED3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00" y="4079193"/>
            <a:ext cx="2075607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28BC-D5D5-4533-A3DA-8647BEA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Class V1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F0990-95DB-44BF-A4B9-E6208FB9263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first iteration of my game class. I now need to make it grab the Questions And answers from the list that I created so that you can actually play the quiz.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8059C0-D46C-4EE3-8A5A-E4AB3BAE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72864"/>
            <a:ext cx="6903720" cy="55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429F-7BC2-4E20-BE9B-27C5D72A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CLASS V_2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B03B03-3C5E-43EB-85FE-3BF084D3B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57" r="-1" b="1657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B5784-CB47-4620-A5BC-7688DC125044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changed my gui up a bit, but I am yet to get my buttons configured so that it will show me the questions + answers when it needs to. I also plan to add a picture of a Norse god above the answers.</a:t>
            </a:r>
          </a:p>
        </p:txBody>
      </p:sp>
    </p:spTree>
    <p:extLst>
      <p:ext uri="{BB962C8B-B14F-4D97-AF65-F5344CB8AC3E}">
        <p14:creationId xmlns:p14="http://schemas.microsoft.com/office/powerpoint/2010/main" val="52470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39AE5-59AF-451C-804A-C1B3DE4C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Class V_3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A75ADB-85F9-4BF9-8402-D497E8337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2" r="327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8F4B6-3932-4CFB-B3D1-BE74DF9DF175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second version of my game class.  I have added the picture I wanted to add and got my questions and answers configured but it is showing the invalids in my csv file. I will need to fix this in my code so that it will work as it is intended.</a:t>
            </a:r>
          </a:p>
        </p:txBody>
      </p:sp>
    </p:spTree>
    <p:extLst>
      <p:ext uri="{BB962C8B-B14F-4D97-AF65-F5344CB8AC3E}">
        <p14:creationId xmlns:p14="http://schemas.microsoft.com/office/powerpoint/2010/main" val="193891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DE14-70EA-44B3-9974-68425BE0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Game GUI V_3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1706CB7-CC2F-4A7B-8BD0-E211B9332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02" y="1781969"/>
            <a:ext cx="5779585" cy="32259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A18EA-F9E6-4125-AEBA-086FCF91B257}"/>
              </a:ext>
            </a:extLst>
          </p:cNvPr>
          <p:cNvSpPr txBox="1"/>
          <p:nvPr/>
        </p:nvSpPr>
        <p:spPr>
          <a:xfrm>
            <a:off x="7409563" y="1630359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Have fixed the bit of my code that was broken and not allowing me to generate my questions and answers now that is working perfectly fine. I would like to add a help, export and stats button to my quiz before I can  move on to my history and stats Gui</a:t>
            </a:r>
          </a:p>
        </p:txBody>
      </p:sp>
    </p:spTree>
    <p:extLst>
      <p:ext uri="{BB962C8B-B14F-4D97-AF65-F5344CB8AC3E}">
        <p14:creationId xmlns:p14="http://schemas.microsoft.com/office/powerpoint/2010/main" val="394565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831D-160A-4D36-8279-AA7751BC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Game_GUI</a:t>
            </a:r>
            <a:r>
              <a:rPr lang="en-US" dirty="0">
                <a:cs typeface="Calibri Light"/>
              </a:rPr>
              <a:t> DONE</a:t>
            </a:r>
            <a:endParaRPr lang="en-US" dirty="0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729CBEA-C57C-4513-830F-C965F939A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90" y="1825625"/>
            <a:ext cx="685250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F399E-7412-45E8-93C4-314BD2B3DFBF}"/>
              </a:ext>
            </a:extLst>
          </p:cNvPr>
          <p:cNvSpPr txBox="1"/>
          <p:nvPr/>
        </p:nvSpPr>
        <p:spPr>
          <a:xfrm>
            <a:off x="7660888" y="1825083"/>
            <a:ext cx="3198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Added help button. This is final version of game class</a:t>
            </a:r>
          </a:p>
        </p:txBody>
      </p:sp>
    </p:spTree>
    <p:extLst>
      <p:ext uri="{BB962C8B-B14F-4D97-AF65-F5344CB8AC3E}">
        <p14:creationId xmlns:p14="http://schemas.microsoft.com/office/powerpoint/2010/main" val="297975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19EB-AE66-4095-9B45-4E189A27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Help_GUI</a:t>
            </a:r>
            <a:r>
              <a:rPr lang="en-US" dirty="0">
                <a:cs typeface="Calibri Light"/>
              </a:rPr>
              <a:t> V1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38ADBC-F5AF-4A8A-85E8-EE67AC40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10" y="1519334"/>
            <a:ext cx="3152775" cy="1971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1DC0A-CE8C-4807-BE9D-490B61D1DB52}"/>
              </a:ext>
            </a:extLst>
          </p:cNvPr>
          <p:cNvSpPr txBox="1"/>
          <p:nvPr/>
        </p:nvSpPr>
        <p:spPr>
          <a:xfrm>
            <a:off x="5123985" y="1713570"/>
            <a:ext cx="34680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First version of my help class. It is working and doing what it needs to. I can now shift my attention to my history and export classes.</a:t>
            </a:r>
          </a:p>
        </p:txBody>
      </p:sp>
    </p:spTree>
    <p:extLst>
      <p:ext uri="{BB962C8B-B14F-4D97-AF65-F5344CB8AC3E}">
        <p14:creationId xmlns:p14="http://schemas.microsoft.com/office/powerpoint/2010/main" val="114769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8611-D923-452D-A3A1-3B929458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3E49-F03F-4D85-8DBD-C13F465F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9309"/>
            <a:ext cx="6903720" cy="4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Start_Gui_V2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0" r="3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Quiz</a:t>
            </a:r>
            <a:r>
              <a:rPr lang="en-US" sz="5400" dirty="0"/>
              <a:t> 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GUI v3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80" y="640080"/>
            <a:ext cx="6458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 V4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6221037" y="640080"/>
            <a:ext cx="3770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GUI V5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736" y="640080"/>
            <a:ext cx="4914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Programming Assessment</vt:lpstr>
      <vt:lpstr>QUIZ GUI</vt:lpstr>
      <vt:lpstr>Program Structure</vt:lpstr>
      <vt:lpstr>Questions Making</vt:lpstr>
      <vt:lpstr>Quiz Start GUI</vt:lpstr>
      <vt:lpstr>Start_Gui_V2</vt:lpstr>
      <vt:lpstr>Quiz GUI v3</vt:lpstr>
      <vt:lpstr>Start_GUI V4</vt:lpstr>
      <vt:lpstr>Start GUI V5</vt:lpstr>
      <vt:lpstr>Start Gui Final + Start of game GUI</vt:lpstr>
      <vt:lpstr>Game Class V1</vt:lpstr>
      <vt:lpstr>GAME CLASS V_2</vt:lpstr>
      <vt:lpstr>Game Class V_3</vt:lpstr>
      <vt:lpstr>Game GUI V_3</vt:lpstr>
      <vt:lpstr>Game_GUI DONE</vt:lpstr>
      <vt:lpstr>Help_GUI V1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211</cp:revision>
  <dcterms:created xsi:type="dcterms:W3CDTF">2021-05-27T22:41:31Z</dcterms:created>
  <dcterms:modified xsi:type="dcterms:W3CDTF">2021-07-28T23:54:15Z</dcterms:modified>
</cp:coreProperties>
</file>