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58" r:id="rId5"/>
    <p:sldId id="260" r:id="rId6"/>
    <p:sldId id="259" r:id="rId7"/>
    <p:sldId id="271" r:id="rId8"/>
    <p:sldId id="261" r:id="rId9"/>
    <p:sldId id="272" r:id="rId10"/>
    <p:sldId id="262" r:id="rId11"/>
    <p:sldId id="273" r:id="rId12"/>
    <p:sldId id="263" r:id="rId13"/>
    <p:sldId id="274" r:id="rId14"/>
    <p:sldId id="264" r:id="rId15"/>
    <p:sldId id="268" r:id="rId16"/>
    <p:sldId id="265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4E078F-4EEE-47BD-A228-99500BE16258}">
          <p14:sldIdLst>
            <p14:sldId id="256"/>
            <p14:sldId id="257"/>
            <p14:sldId id="270"/>
            <p14:sldId id="258"/>
            <p14:sldId id="260"/>
            <p14:sldId id="259"/>
            <p14:sldId id="271"/>
          </p14:sldIdLst>
        </p14:section>
        <p14:section name="Untitled Section" id="{20F11B2B-A1B4-4152-9134-6A84E59A63B6}">
          <p14:sldIdLst>
            <p14:sldId id="261"/>
            <p14:sldId id="272"/>
            <p14:sldId id="262"/>
            <p14:sldId id="273"/>
            <p14:sldId id="263"/>
            <p14:sldId id="274"/>
            <p14:sldId id="264"/>
            <p14:sldId id="268"/>
            <p14:sldId id="265"/>
            <p14:sldId id="266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 Peavy" initials="AP" lastIdx="5" clrIdx="0">
    <p:extLst>
      <p:ext uri="{19B8F6BF-5375-455C-9EA6-DF929625EA0E}">
        <p15:presenceInfo xmlns:p15="http://schemas.microsoft.com/office/powerpoint/2012/main" userId="ed050a94a6ee67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20T05:56:43.586" idx="2">
    <p:pos x="10" y="10"/>
    <p:text>There are</p:text>
    <p:extLst>
      <p:ext uri="{C676402C-5697-4E1C-873F-D02D1690AC5C}">
        <p15:threadingInfo xmlns:p15="http://schemas.microsoft.com/office/powerpoint/2012/main" timeZoneBias="300"/>
      </p:ext>
    </p:extLst>
  </p:cm>
  <p:cm authorId="1" dt="2019-07-20T05:58:05.007" idx="3">
    <p:pos x="10" y="106"/>
    <p:text>There are 53 Healthcare Facilities in Dallas County. 27 of those are Hospitals and 26 of those are Urgent Care Clinics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653E-8322-482D-BAC3-AA4FA1F11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#1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1E838-45A6-4C17-98DD-924789D99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Antonio Peavy, Christina </a:t>
            </a:r>
            <a:r>
              <a:rPr lang="en-US" dirty="0" err="1"/>
              <a:t>Wuerz</a:t>
            </a:r>
            <a:r>
              <a:rPr lang="en-US" dirty="0"/>
              <a:t>, </a:t>
            </a:r>
            <a:r>
              <a:rPr lang="en-US" dirty="0" err="1"/>
              <a:t>Edel</a:t>
            </a:r>
            <a:r>
              <a:rPr lang="en-US" dirty="0"/>
              <a:t> Farah, and Tomeka Morrison</a:t>
            </a:r>
          </a:p>
        </p:txBody>
      </p:sp>
    </p:spTree>
    <p:extLst>
      <p:ext uri="{BB962C8B-B14F-4D97-AF65-F5344CB8AC3E}">
        <p14:creationId xmlns:p14="http://schemas.microsoft.com/office/powerpoint/2010/main" val="23251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3A74-CA0C-4128-936F-9600678C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Hospital Concentration (based on 86 Zip codes)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543EB-D14A-4EC9-B834-F4D0895CA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9" y="2029070"/>
            <a:ext cx="11983915" cy="4741200"/>
          </a:xfrm>
        </p:spPr>
      </p:pic>
    </p:spTree>
    <p:extLst>
      <p:ext uri="{BB962C8B-B14F-4D97-AF65-F5344CB8AC3E}">
        <p14:creationId xmlns:p14="http://schemas.microsoft.com/office/powerpoint/2010/main" val="148304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B7CA-A0F7-4606-BBEC-F12A5D67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 Where are the Urgent Care Clinics concentrated?</a:t>
            </a:r>
          </a:p>
        </p:txBody>
      </p:sp>
    </p:spTree>
    <p:extLst>
      <p:ext uri="{BB962C8B-B14F-4D97-AF65-F5344CB8AC3E}">
        <p14:creationId xmlns:p14="http://schemas.microsoft.com/office/powerpoint/2010/main" val="170002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5AC3-3C02-42E4-9175-4AF88773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Urgent Care Clinic Concentration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D6B12-D8C8-40DA-9263-C531A6942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54" y="2046653"/>
            <a:ext cx="12049237" cy="4749801"/>
          </a:xfrm>
        </p:spPr>
      </p:pic>
    </p:spTree>
    <p:extLst>
      <p:ext uri="{BB962C8B-B14F-4D97-AF65-F5344CB8AC3E}">
        <p14:creationId xmlns:p14="http://schemas.microsoft.com/office/powerpoint/2010/main" val="276059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B7CA-A0F7-4606-BBEC-F12A5D67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/>
              <a:t> Where are the impoverished areas concentrated?</a:t>
            </a:r>
          </a:p>
        </p:txBody>
      </p:sp>
    </p:spTree>
    <p:extLst>
      <p:ext uri="{BB962C8B-B14F-4D97-AF65-F5344CB8AC3E}">
        <p14:creationId xmlns:p14="http://schemas.microsoft.com/office/powerpoint/2010/main" val="388569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2AF9-55CE-4155-834A-EE92BE43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Poverty Concentration Heat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48D907-05E2-460C-9FB5-26C372662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2" y="2055446"/>
            <a:ext cx="12014068" cy="4714631"/>
          </a:xfrm>
        </p:spPr>
      </p:pic>
    </p:spTree>
    <p:extLst>
      <p:ext uri="{BB962C8B-B14F-4D97-AF65-F5344CB8AC3E}">
        <p14:creationId xmlns:p14="http://schemas.microsoft.com/office/powerpoint/2010/main" val="67338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4C9A-C2BA-44A9-BB72-883E6BCFC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Breakdown of Facilities by Income</a:t>
            </a:r>
          </a:p>
        </p:txBody>
      </p:sp>
    </p:spTree>
    <p:extLst>
      <p:ext uri="{BB962C8B-B14F-4D97-AF65-F5344CB8AC3E}">
        <p14:creationId xmlns:p14="http://schemas.microsoft.com/office/powerpoint/2010/main" val="40997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9977-6900-4A50-B272-BB4B8662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Concentration by Income in Dallas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09B38-6D96-480D-AB9D-0BC71F52D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841" y="2336800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177360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6A15-5FEA-4251-A4F6-4E5AC821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Urgent Care Concentration by Income in Dallas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84780-0E92-4824-AFA2-912D73C6D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841" y="2336800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419083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B25D-0727-40C5-ADB1-8BCDE977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1C4AD-0EDB-4BC2-93DC-5FB2A69C5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25" y="2055447"/>
            <a:ext cx="11987690" cy="4705838"/>
          </a:xfrm>
        </p:spPr>
      </p:pic>
    </p:spTree>
    <p:extLst>
      <p:ext uri="{BB962C8B-B14F-4D97-AF65-F5344CB8AC3E}">
        <p14:creationId xmlns:p14="http://schemas.microsoft.com/office/powerpoint/2010/main" val="245008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6964-60E8-4AAF-835A-941EFCD6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4A6F-F7B3-44B2-8CAA-5F08A981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Although the number of Urgent Cares and Hospitals were nearly equal, we did notice that higher income locations have more access to healthcare then lower income</a:t>
            </a:r>
          </a:p>
        </p:txBody>
      </p:sp>
    </p:spTree>
    <p:extLst>
      <p:ext uri="{BB962C8B-B14F-4D97-AF65-F5344CB8AC3E}">
        <p14:creationId xmlns:p14="http://schemas.microsoft.com/office/powerpoint/2010/main" val="425056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AE9E-03D9-42E6-953D-839E6DF9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CD2A-4A86-4280-A638-33EB57BA3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determine the access to healthcare to various income levels within Dallas County and examine if the economic level determined access to a health care facility</a:t>
            </a:r>
          </a:p>
        </p:txBody>
      </p:sp>
    </p:spTree>
    <p:extLst>
      <p:ext uri="{BB962C8B-B14F-4D97-AF65-F5344CB8AC3E}">
        <p14:creationId xmlns:p14="http://schemas.microsoft.com/office/powerpoint/2010/main" val="171807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4C9A-C2BA-44A9-BB72-883E6BCFC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0513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4F0B-4EE5-454F-9918-04CA4127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B0494B-2C68-4883-AC2B-47C1464E3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45719"/>
              </p:ext>
            </p:extLst>
          </p:nvPr>
        </p:nvGraphicFramePr>
        <p:xfrm>
          <a:off x="681038" y="2336800"/>
          <a:ext cx="961389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633">
                  <a:extLst>
                    <a:ext uri="{9D8B030D-6E8A-4147-A177-3AD203B41FA5}">
                      <a16:colId xmlns:a16="http://schemas.microsoft.com/office/drawing/2014/main" val="1217157212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828799774"/>
                    </a:ext>
                  </a:extLst>
                </a:gridCol>
                <a:gridCol w="3204633">
                  <a:extLst>
                    <a:ext uri="{9D8B030D-6E8A-4147-A177-3AD203B41FA5}">
                      <a16:colId xmlns:a16="http://schemas.microsoft.com/office/drawing/2014/main" val="408650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Census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identify the zip codes and income levels of the zip codes within Dallas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https://www.kaggle.com/census/census-bureau-usa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1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determine which hospitals were registered within Dallas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https://www.dallasopendata.com/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7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Maps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locate the Urgent Care facilities within Dallas 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https://cloud.google.com/maps-platform/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64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44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D4C0-61BD-48B4-9C88-F46FF447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A5077-8172-4DDC-870A-6C6213A10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33" y="2073031"/>
            <a:ext cx="11874797" cy="4688254"/>
          </a:xfrm>
        </p:spPr>
      </p:pic>
    </p:spTree>
    <p:extLst>
      <p:ext uri="{BB962C8B-B14F-4D97-AF65-F5344CB8AC3E}">
        <p14:creationId xmlns:p14="http://schemas.microsoft.com/office/powerpoint/2010/main" val="1052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79DB-1D78-4EEC-9A78-4096F40F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6E327F-8B0B-42E5-B717-491A26FA6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570472"/>
              </p:ext>
            </p:extLst>
          </p:nvPr>
        </p:nvGraphicFramePr>
        <p:xfrm>
          <a:off x="681035" y="2336800"/>
          <a:ext cx="1129189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945">
                  <a:extLst>
                    <a:ext uri="{9D8B030D-6E8A-4147-A177-3AD203B41FA5}">
                      <a16:colId xmlns:a16="http://schemas.microsoft.com/office/drawing/2014/main" val="991583551"/>
                    </a:ext>
                  </a:extLst>
                </a:gridCol>
                <a:gridCol w="5645945">
                  <a:extLst>
                    <a:ext uri="{9D8B030D-6E8A-4147-A177-3AD203B41FA5}">
                      <a16:colId xmlns:a16="http://schemas.microsoft.com/office/drawing/2014/main" val="76860457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016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r>
                        <a:rPr lang="en-US" sz="1500" dirty="0"/>
                        <a:t>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fetch the geolocation coordinates for the zip codes, Hospitals, and Urgent Care clinics in Dallas county from </a:t>
                      </a:r>
                      <a:r>
                        <a:rPr lang="en-US" sz="1500" dirty="0" err="1"/>
                        <a:t>maps.googleapis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669741"/>
                  </a:ext>
                </a:extLst>
              </a:tr>
              <a:tr h="1511300">
                <a:tc>
                  <a:txBody>
                    <a:bodyPr/>
                    <a:lstStyle/>
                    <a:p>
                      <a:r>
                        <a:rPr lang="en-US" sz="15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import the Dallas Census data, Hospital data, and Urgent Care data and parse/convert them into a data frame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identify and scrub dirty data that came from the data sources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merge the data together to create the data model that was previously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30073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r>
                        <a:rPr lang="en-US" sz="1500" dirty="0" err="1"/>
                        <a:t>Gmaps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generate the maps for hospital, urgent care, and poverty concentration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216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en-US" sz="1500" dirty="0" err="1"/>
                        <a:t>Numpy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create the Y-axis for the charts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13937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r>
                        <a:rPr lang="en-US" sz="1500" dirty="0" err="1"/>
                        <a:t>Matplotlib.pyplot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To generate the charts and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06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8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4C9A-C2BA-44A9-BB72-883E6BCFC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61663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4511-2EC1-41B1-9065-3489CBAE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Percentage of Hospitals vs Urgent Cares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0E5634-C003-F647-B46D-D0F075A64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841" y="2336800"/>
            <a:ext cx="5398294" cy="3598863"/>
          </a:xfrm>
        </p:spPr>
      </p:pic>
    </p:spTree>
    <p:extLst>
      <p:ext uri="{BB962C8B-B14F-4D97-AF65-F5344CB8AC3E}">
        <p14:creationId xmlns:p14="http://schemas.microsoft.com/office/powerpoint/2010/main" val="171765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B7CA-A0F7-4606-BBEC-F12A5D675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 Where are the hospitals concentrated?</a:t>
            </a:r>
          </a:p>
        </p:txBody>
      </p:sp>
    </p:spTree>
    <p:extLst>
      <p:ext uri="{BB962C8B-B14F-4D97-AF65-F5344CB8AC3E}">
        <p14:creationId xmlns:p14="http://schemas.microsoft.com/office/powerpoint/2010/main" val="19840071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605</TotalTime>
  <Words>333</Words>
  <Application>Microsoft Macintosh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Project #1 Presentation</vt:lpstr>
      <vt:lpstr>Project Summary</vt:lpstr>
      <vt:lpstr>Building Blocks</vt:lpstr>
      <vt:lpstr>Data Sources</vt:lpstr>
      <vt:lpstr>Data Model</vt:lpstr>
      <vt:lpstr>Python Libraries</vt:lpstr>
      <vt:lpstr>Analysis</vt:lpstr>
      <vt:lpstr>The Percentage of Hospitals vs Urgent Cares</vt:lpstr>
      <vt:lpstr> Where are the hospitals concentrated?</vt:lpstr>
      <vt:lpstr>Hospital Concentration (based on 86 Zip codes)</vt:lpstr>
      <vt:lpstr> Where are the Urgent Care Clinics concentrated?</vt:lpstr>
      <vt:lpstr>Urgent Care Clinic Concentration</vt:lpstr>
      <vt:lpstr> Where are the impoverished areas concentrated?</vt:lpstr>
      <vt:lpstr>Poverty Concentration Heat Map</vt:lpstr>
      <vt:lpstr>Breakdown of Facilities by Income</vt:lpstr>
      <vt:lpstr>Hospital Concentration by Income in Dallas County</vt:lpstr>
      <vt:lpstr>Urgent Care Concentration by Income in Dallas County</vt:lpstr>
      <vt:lpstr>All Layers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Presentation</dc:title>
  <dc:creator>Antonio Peavy</dc:creator>
  <cp:lastModifiedBy>Edel Farah</cp:lastModifiedBy>
  <cp:revision>36</cp:revision>
  <dcterms:created xsi:type="dcterms:W3CDTF">2019-07-20T03:26:29Z</dcterms:created>
  <dcterms:modified xsi:type="dcterms:W3CDTF">2019-07-20T14:55:51Z</dcterms:modified>
</cp:coreProperties>
</file>