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5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8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4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2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70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73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58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78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3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522A-3E9C-4D7B-8BEF-3864CDDC6B3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7D81-953A-4D93-A4F0-2A611082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8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533400"/>
            <a:ext cx="3048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Siminov</a:t>
            </a:r>
            <a:r>
              <a:rPr lang="en-US" dirty="0" smtClean="0"/>
              <a:t> Descriptors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600200"/>
            <a:ext cx="3733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Descriptor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667000"/>
            <a:ext cx="3733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Descriptor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733800"/>
            <a:ext cx="3733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Descriptor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4800600"/>
            <a:ext cx="3733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Mapping Descriptor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304800" y="3733800"/>
            <a:ext cx="5029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209800" y="51435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2209800" y="40767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2209800" y="30099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2209800" y="19431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5867400"/>
            <a:ext cx="3733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</a:t>
            </a:r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62484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36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pranav.chauhan</cp:lastModifiedBy>
  <cp:revision>5</cp:revision>
  <dcterms:created xsi:type="dcterms:W3CDTF">2013-03-08T15:53:06Z</dcterms:created>
  <dcterms:modified xsi:type="dcterms:W3CDTF">2013-05-29T10:17:07Z</dcterms:modified>
</cp:coreProperties>
</file>