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2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2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6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1507D-AFBE-4FD3-B37C-A4335EED2152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5B3E-9646-4731-8D77-19E1862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0" y="2667000"/>
            <a:ext cx="1981200" cy="9906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Siminov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457200"/>
            <a:ext cx="1981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828800"/>
            <a:ext cx="1981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1828800"/>
            <a:ext cx="1981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Parsers 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5181600"/>
            <a:ext cx="1981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and Annotation Layer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886200"/>
            <a:ext cx="1981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Layer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9400" y="3886200"/>
            <a:ext cx="1981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r>
              <a:rPr lang="en-US" dirty="0" smtClean="0"/>
              <a:t> Layer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5" idx="2"/>
          </p:cNvCxnSpPr>
          <p:nvPr/>
        </p:nvCxnSpPr>
        <p:spPr>
          <a:xfrm flipV="1">
            <a:off x="4800600" y="990600"/>
            <a:ext cx="0" cy="1676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7"/>
            <a:endCxn id="7" idx="1"/>
          </p:cNvCxnSpPr>
          <p:nvPr/>
        </p:nvCxnSpPr>
        <p:spPr>
          <a:xfrm flipV="1">
            <a:off x="5501060" y="2095500"/>
            <a:ext cx="1128340" cy="716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6" idx="3"/>
          </p:cNvCxnSpPr>
          <p:nvPr/>
        </p:nvCxnSpPr>
        <p:spPr>
          <a:xfrm flipH="1" flipV="1">
            <a:off x="3048000" y="2095500"/>
            <a:ext cx="1052140" cy="716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3"/>
          </p:cNvCxnSpPr>
          <p:nvPr/>
        </p:nvCxnSpPr>
        <p:spPr>
          <a:xfrm flipH="1">
            <a:off x="3048000" y="3512530"/>
            <a:ext cx="1052140" cy="640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10" idx="1"/>
          </p:cNvCxnSpPr>
          <p:nvPr/>
        </p:nvCxnSpPr>
        <p:spPr>
          <a:xfrm>
            <a:off x="5501060" y="3512530"/>
            <a:ext cx="1128340" cy="640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4"/>
          </p:cNvCxnSpPr>
          <p:nvPr/>
        </p:nvCxnSpPr>
        <p:spPr>
          <a:xfrm>
            <a:off x="4800600" y="3657600"/>
            <a:ext cx="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6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2</cp:revision>
  <dcterms:created xsi:type="dcterms:W3CDTF">2013-03-08T15:59:30Z</dcterms:created>
  <dcterms:modified xsi:type="dcterms:W3CDTF">2013-03-09T03:44:19Z</dcterms:modified>
</cp:coreProperties>
</file>