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243</Words>
  <Application>Microsoft Office PowerPoint</Application>
  <PresentationFormat>ワイド画面</PresentationFormat>
  <Paragraphs>69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游ゴシック</vt:lpstr>
      <vt:lpstr>游ゴシック Light</vt:lpstr>
      <vt:lpstr>Arial</vt:lpstr>
      <vt:lpstr>Office テーマ</vt:lpstr>
      <vt:lpstr>画面仕様書</vt:lpstr>
      <vt:lpstr>PowerPoint プレゼンテーション</vt:lpstr>
      <vt:lpstr>作りたいサイトのコンセプトを考える </vt:lpstr>
      <vt:lpstr>必要な機能を考える </vt:lpstr>
      <vt:lpstr>必要な画面、画面遷移を考える </vt:lpstr>
      <vt:lpstr>画面仕様書の作成 </vt:lpstr>
      <vt:lpstr>スケジュールの作成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画面仕様書</dc:title>
  <dc:creator>Linus</dc:creator>
  <cp:lastModifiedBy>Linus</cp:lastModifiedBy>
  <cp:revision>6</cp:revision>
  <dcterms:created xsi:type="dcterms:W3CDTF">2018-12-30T10:25:31Z</dcterms:created>
  <dcterms:modified xsi:type="dcterms:W3CDTF">2019-01-08T07:16:36Z</dcterms:modified>
</cp:coreProperties>
</file>