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1E97D25-DE7D-4A8D-BBB1-656A92FF4FD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基础环境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Zabbix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Ldap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Gitlab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en-US" sz="3200">
                <a:latin typeface="Arial"/>
              </a:rPr>
              <a:t>Haproxy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主机信息简介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Ldap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10.221.2.167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Ldap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Gitlab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10.221.2.169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Gitlab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10.221.2.170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软件目录</a:t>
            </a:r>
            <a:r>
              <a:rPr lang="en-US" sz="3200">
                <a:latin typeface="Arial"/>
              </a:rPr>
              <a:t>/DATA/opt/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配置目录</a:t>
            </a:r>
            <a:r>
              <a:rPr lang="en-US" sz="3200">
                <a:latin typeface="Arial"/>
              </a:rPr>
              <a:t>/DATA/conf/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日志目录</a:t>
            </a:r>
            <a:r>
              <a:rPr lang="en-US" sz="3200">
                <a:latin typeface="Arial"/>
              </a:rPr>
              <a:t>/DATA/logs/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zabbix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Zabbix </a:t>
            </a:r>
            <a:r>
              <a:rPr lang="en-US" sz="3200">
                <a:latin typeface="Arial"/>
              </a:rPr>
              <a:t>是一个企业级的分布式开源监控方案。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是一款能够监控各种网络参数以及服务器健康性和完整性的软件。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支持主动轮询和被动捕获。</a:t>
            </a:r>
            <a:r>
              <a:rPr lang="en-US" sz="3200">
                <a:latin typeface="Arial"/>
              </a:rPr>
              <a:t>Zabbix</a:t>
            </a:r>
            <a:r>
              <a:rPr lang="en-US" sz="3200">
                <a:latin typeface="Arial"/>
              </a:rPr>
              <a:t>所有的报告、统计信息和配置参数都可以通过基于</a:t>
            </a:r>
            <a:r>
              <a:rPr lang="en-US" sz="3200">
                <a:latin typeface="Arial"/>
              </a:rPr>
              <a:t>Web</a:t>
            </a:r>
            <a:r>
              <a:rPr lang="en-US" sz="3200">
                <a:latin typeface="Arial"/>
              </a:rPr>
              <a:t>的前端页面进行访问。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-73440"/>
            <a:ext cx="9071640" cy="107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Zabbix</a:t>
            </a:r>
            <a:r>
              <a:rPr lang="en-US" sz="4400">
                <a:latin typeface="Arial"/>
              </a:rPr>
              <a:t>功能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005840"/>
            <a:ext cx="9071640" cy="6400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数据收集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灵活的阀值定义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高度可配置化的告警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实时图表绘制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</a:t>
            </a:r>
            <a:r>
              <a:rPr lang="en-US" sz="3200">
                <a:latin typeface="Arial"/>
              </a:rPr>
              <a:t>监控功能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丰富的可视化选项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历史数据存储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配置简单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使用模板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网络发现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快捷的</a:t>
            </a:r>
            <a:r>
              <a:rPr lang="en-US" sz="3200">
                <a:latin typeface="Arial"/>
              </a:rPr>
              <a:t>Web</a:t>
            </a:r>
            <a:r>
              <a:rPr lang="en-US" sz="3200">
                <a:latin typeface="Arial"/>
              </a:rPr>
              <a:t>界面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Zabbix API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权限管理系统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功能强大，易于扩展的</a:t>
            </a:r>
            <a:r>
              <a:rPr lang="en-US" sz="3200">
                <a:latin typeface="Arial"/>
              </a:rPr>
              <a:t>agent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二进制代码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