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3.png" ContentType="image/pn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66F343E2-F2D6-4C9A-8C03-886BD9149B9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運維知識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運維方向</a:t>
            </a:r>
            <a:endParaRPr/>
          </a:p>
          <a:p>
            <a:pPr algn="ctr"/>
            <a:r>
              <a:rPr lang="en-US" sz="3200">
                <a:latin typeface="Arial"/>
              </a:rPr>
              <a:t>基礎知識</a:t>
            </a:r>
            <a:endParaRPr/>
          </a:p>
          <a:p>
            <a:pPr algn="ctr"/>
            <a:r>
              <a:rPr lang="en-US" sz="3200">
                <a:latin typeface="Arial"/>
              </a:rPr>
              <a:t>Tools list</a:t>
            </a:r>
            <a:endParaRPr/>
          </a:p>
          <a:p>
            <a:pPr algn="ctr"/>
            <a:r>
              <a:rPr lang="en-US" sz="3200">
                <a:latin typeface="Arial"/>
              </a:rPr>
              <a:t>安全性</a:t>
            </a:r>
            <a:endParaRPr/>
          </a:p>
          <a:p>
            <a:pPr algn="ctr"/>
            <a:r>
              <a:rPr lang="en-US" sz="3200">
                <a:latin typeface="Arial"/>
              </a:rPr>
              <a:t>虛擬化</a:t>
            </a:r>
            <a:r>
              <a:rPr lang="en-US" sz="3200">
                <a:latin typeface="Arial"/>
              </a:rPr>
              <a:t>&amp;</a:t>
            </a:r>
            <a:r>
              <a:rPr lang="en-US" sz="3200">
                <a:latin typeface="Arial"/>
              </a:rPr>
              <a:t>高可用</a:t>
            </a:r>
            <a:endParaRPr/>
          </a:p>
          <a:p>
            <a:pPr algn="ctr"/>
            <a:endParaRPr/>
          </a:p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運維方向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系統運維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應用運維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安全運維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運維開發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容器運維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雲計算</a:t>
            </a:r>
            <a:r>
              <a:rPr lang="en-US" sz="3200">
                <a:latin typeface="Arial"/>
              </a:rPr>
              <a:t>/</a:t>
            </a:r>
            <a:r>
              <a:rPr lang="en-US" sz="3200">
                <a:latin typeface="Arial"/>
              </a:rPr>
              <a:t>私有雲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基礎知識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Linux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Linux </a:t>
            </a:r>
            <a:r>
              <a:rPr lang="en-US" sz="2800">
                <a:latin typeface="Arial"/>
              </a:rPr>
              <a:t>內核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GUN </a:t>
            </a:r>
            <a:r>
              <a:rPr lang="en-US" sz="2800">
                <a:latin typeface="Arial"/>
              </a:rPr>
              <a:t>工具和命令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圖形化桌面環境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應用軟件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設備、</a:t>
            </a:r>
            <a:r>
              <a:rPr lang="en-US" sz="3200">
                <a:latin typeface="Arial"/>
              </a:rPr>
              <a:t>Linux </a:t>
            </a:r>
            <a:r>
              <a:rPr lang="en-US" sz="3200">
                <a:latin typeface="Arial"/>
              </a:rPr>
              <a:t>文件系統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" y="457200"/>
            <a:ext cx="8869680" cy="637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內核主要負責</a:t>
            </a:r>
            <a:r>
              <a:rPr lang="en-US" sz="4400">
                <a:latin typeface="Arial"/>
              </a:rPr>
              <a:t>4</a:t>
            </a:r>
            <a:r>
              <a:rPr lang="en-US" sz="4400">
                <a:latin typeface="Arial"/>
              </a:rPr>
              <a:t>種功能</a:t>
            </a:r>
            <a:endParaRPr/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系統內存管理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軟件程序管理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硬件設備管理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文件系統管理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