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運維知識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運維方向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基礎知識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Tools list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安全性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虛擬化</a:t>
            </a:r>
            <a:r>
              <a:rPr lang="en-US" sz="3200">
                <a:latin typeface="Arial"/>
              </a:rPr>
              <a:t>&amp;</a:t>
            </a:r>
            <a:r>
              <a:rPr lang="en-US" sz="3200">
                <a:latin typeface="Arial"/>
              </a:rPr>
              <a:t>高可用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運維方向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系統運維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應用運維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安全運維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運維開發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容器運維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雲計算</a:t>
            </a:r>
            <a:r>
              <a:rPr lang="en-US" sz="3200">
                <a:latin typeface="Arial"/>
              </a:rPr>
              <a:t>/</a:t>
            </a:r>
            <a:r>
              <a:rPr lang="en-US" sz="3200">
                <a:latin typeface="Arial"/>
              </a:rPr>
              <a:t>私有雲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基礎知識點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Linux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Linux </a:t>
            </a:r>
            <a:r>
              <a:rPr lang="en-US" sz="2800">
                <a:latin typeface="Arial"/>
              </a:rPr>
              <a:t>內核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GUN </a:t>
            </a:r>
            <a:r>
              <a:rPr lang="en-US" sz="2800">
                <a:latin typeface="Arial"/>
              </a:rPr>
              <a:t>工具和命令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圖形化桌面環境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應用軟件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查看硬件信息及基本配置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理解</a:t>
            </a:r>
            <a:r>
              <a:rPr lang="en-US" sz="2800">
                <a:latin typeface="Arial"/>
              </a:rPr>
              <a:t>sysfs,udev,dbus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理解系統啓動過程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BIOS/UEFI</a:t>
            </a:r>
            <a:r>
              <a:rPr lang="en-US" sz="2800">
                <a:latin typeface="Arial"/>
              </a:rPr>
              <a:t>到啓動完成的順序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sysvinit</a:t>
            </a:r>
            <a:r>
              <a:rPr lang="en-US" sz="2800">
                <a:latin typeface="Arial"/>
              </a:rPr>
              <a:t>和</a:t>
            </a:r>
            <a:r>
              <a:rPr lang="en-US" sz="2800">
                <a:latin typeface="Arial"/>
              </a:rPr>
              <a:t>systemd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查看日志文件中的引導事件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109800"/>
            <a:ext cx="9071640" cy="107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基礎知識點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504000" y="1737360"/>
            <a:ext cx="9188280" cy="521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更改運行級別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設置默認運行級別或引導目標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在運行級別</a:t>
            </a:r>
            <a:r>
              <a:rPr lang="en-US" sz="2800">
                <a:latin typeface="Arial"/>
              </a:rPr>
              <a:t>/</a:t>
            </a:r>
            <a:r>
              <a:rPr lang="en-US" sz="2800">
                <a:latin typeface="Arial"/>
              </a:rPr>
              <a:t>引導目標之間進行更改，包括單用戶模式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正確終止進程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Acpid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設置磁盤分區方案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文件系統和交換空間分配給單獨分區或磁盤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根據系統預期用途設計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確保</a:t>
            </a:r>
            <a:r>
              <a:rPr lang="en-US" sz="2800">
                <a:latin typeface="Arial"/>
              </a:rPr>
              <a:t>/boot </a:t>
            </a:r>
            <a:r>
              <a:rPr lang="en-US" sz="2800">
                <a:latin typeface="Arial"/>
              </a:rPr>
              <a:t>分區符合硬件體系結構引導要求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了解</a:t>
            </a:r>
            <a:r>
              <a:rPr lang="en-US" sz="2800">
                <a:latin typeface="Arial"/>
              </a:rPr>
              <a:t>LVM </a:t>
            </a:r>
            <a:r>
              <a:rPr lang="en-US" sz="2800">
                <a:latin typeface="Arial"/>
              </a:rPr>
              <a:t>基本功能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配置啓動管理器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配置引導加載程序，如</a:t>
            </a:r>
            <a:r>
              <a:rPr lang="en-US" sz="2800">
                <a:latin typeface="Arial"/>
              </a:rPr>
              <a:t>grub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Grub2 </a:t>
            </a:r>
            <a:r>
              <a:rPr lang="en-US" sz="2800">
                <a:latin typeface="Arial"/>
              </a:rPr>
              <a:t>的基本配置更改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與引導加載程序交互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共享庫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識別共享庫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確定系統庫的位置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加載共享庫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457200"/>
            <a:ext cx="8868240" cy="637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內核主要負責</a:t>
            </a:r>
            <a:r>
              <a:rPr lang="en-US" sz="4400">
                <a:latin typeface="Arial"/>
              </a:rPr>
              <a:t>4</a:t>
            </a:r>
            <a:r>
              <a:rPr lang="en-US" sz="4400">
                <a:latin typeface="Arial"/>
              </a:rPr>
              <a:t>種功能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系統內存管理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軟件程序管理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硬件設備管理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文件系統管理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CustomShape 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