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D84395F-0128-434F-B76F-0A06F21B262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分布式跟踪系统</a:t>
            </a:r>
            <a:endParaRPr/>
          </a:p>
          <a:p>
            <a:pPr algn="ctr"/>
            <a:r>
              <a:rPr lang="en-US" sz="3200">
                <a:latin typeface="Arial"/>
              </a:rPr>
              <a:t>目标群体：开发</a:t>
            </a:r>
            <a:r>
              <a:rPr lang="en-US" sz="3200">
                <a:latin typeface="Arial"/>
              </a:rPr>
              <a:t>&amp;</a:t>
            </a:r>
            <a:r>
              <a:rPr lang="en-US" sz="3200">
                <a:latin typeface="Arial"/>
              </a:rPr>
              <a:t>运营</a:t>
            </a:r>
            <a:endParaRPr/>
          </a:p>
          <a:p>
            <a:pPr algn="ctr"/>
            <a:r>
              <a:rPr lang="en-US" sz="3200">
                <a:latin typeface="Arial"/>
              </a:rPr>
              <a:t>帮助理解系统行为、分析性能问题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