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zh-CN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A33E-095A-4D48-8069-F698C1D9BD67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A9E9-B57F-4D20-AE9E-2DFF3A720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6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A33E-095A-4D48-8069-F698C1D9BD67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A9E9-B57F-4D20-AE9E-2DFF3A720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35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A33E-095A-4D48-8069-F698C1D9BD67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A9E9-B57F-4D20-AE9E-2DFF3A720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54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A33E-095A-4D48-8069-F698C1D9BD67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A9E9-B57F-4D20-AE9E-2DFF3A720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74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A33E-095A-4D48-8069-F698C1D9BD67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A9E9-B57F-4D20-AE9E-2DFF3A720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13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A33E-095A-4D48-8069-F698C1D9BD67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A9E9-B57F-4D20-AE9E-2DFF3A720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99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A33E-095A-4D48-8069-F698C1D9BD67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A9E9-B57F-4D20-AE9E-2DFF3A720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35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A33E-095A-4D48-8069-F698C1D9BD67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A9E9-B57F-4D20-AE9E-2DFF3A720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20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A33E-095A-4D48-8069-F698C1D9BD67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A9E9-B57F-4D20-AE9E-2DFF3A720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25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A33E-095A-4D48-8069-F698C1D9BD67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A9E9-B57F-4D20-AE9E-2DFF3A720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54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A33E-095A-4D48-8069-F698C1D9BD67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A9E9-B57F-4D20-AE9E-2DFF3A720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79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2A33E-095A-4D48-8069-F698C1D9BD67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1A9E9-B57F-4D20-AE9E-2DFF3A720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24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995486" y="2571750"/>
            <a:ext cx="1676402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+mn-ea"/>
              </a:rPr>
              <a:t>SceneObject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67100" y="990600"/>
            <a:ext cx="1647825" cy="571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+mn-ea"/>
              </a:rPr>
              <a:t>GameObject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24049" y="3438525"/>
            <a:ext cx="1819275" cy="571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+mn-ea"/>
              </a:rPr>
              <a:t>Component</a:t>
            </a:r>
            <a:endParaRPr lang="zh-CN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299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3</Words>
  <Application>Microsoft Office PowerPoint</Application>
  <PresentationFormat>A3 纸张(297x420 毫米)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zghen qin</dc:creator>
  <cp:lastModifiedBy>zghen qin</cp:lastModifiedBy>
  <cp:revision>3</cp:revision>
  <dcterms:created xsi:type="dcterms:W3CDTF">2016-12-15T09:49:20Z</dcterms:created>
  <dcterms:modified xsi:type="dcterms:W3CDTF">2016-12-15T14:40:59Z</dcterms:modified>
</cp:coreProperties>
</file>