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DEC61-B8BA-44F1-9AEF-19B579E74C44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555C6C-226F-43D8-8C53-4D6D45CF320B}">
      <dgm:prSet/>
      <dgm:spPr/>
      <dgm:t>
        <a:bodyPr/>
        <a:lstStyle/>
        <a:p>
          <a:r>
            <a:rPr lang="ru-RU" dirty="0" err="1"/>
            <a:t>Thread.sleep</a:t>
          </a:r>
          <a:r>
            <a:rPr lang="ru-RU" dirty="0"/>
            <a:t>(3000) замедляет работу.</a:t>
          </a:r>
          <a:endParaRPr lang="en-US" dirty="0"/>
        </a:p>
      </dgm:t>
    </dgm:pt>
    <dgm:pt modelId="{CF8B4289-E458-4E54-A751-24CB8E5C2BC7}" type="parTrans" cxnId="{BDD657AE-98FB-488D-BFBC-FB29D317FD36}">
      <dgm:prSet/>
      <dgm:spPr/>
      <dgm:t>
        <a:bodyPr/>
        <a:lstStyle/>
        <a:p>
          <a:endParaRPr lang="en-US"/>
        </a:p>
      </dgm:t>
    </dgm:pt>
    <dgm:pt modelId="{1A9D37F5-B565-434C-8795-57AFE6F1C0C3}" type="sibTrans" cxnId="{BDD657AE-98FB-488D-BFBC-FB29D317FD36}">
      <dgm:prSet/>
      <dgm:spPr/>
      <dgm:t>
        <a:bodyPr/>
        <a:lstStyle/>
        <a:p>
          <a:endParaRPr lang="en-US"/>
        </a:p>
      </dgm:t>
    </dgm:pt>
    <dgm:pt modelId="{8A355363-026E-4BFE-A1EF-05CDE73D8B46}">
      <dgm:prSet/>
      <dgm:spPr/>
      <dgm:t>
        <a:bodyPr/>
        <a:lstStyle/>
        <a:p>
          <a:r>
            <a:rPr lang="ru-RU"/>
            <a:t>Данные рассчитываются заново при каждом переходе.</a:t>
          </a:r>
          <a:endParaRPr lang="en-US"/>
        </a:p>
      </dgm:t>
    </dgm:pt>
    <dgm:pt modelId="{2AC97304-C022-4E53-8D65-CBE4708FBAD3}" type="parTrans" cxnId="{6225FE26-002E-4CD7-9918-673FED684354}">
      <dgm:prSet/>
      <dgm:spPr/>
      <dgm:t>
        <a:bodyPr/>
        <a:lstStyle/>
        <a:p>
          <a:endParaRPr lang="en-US"/>
        </a:p>
      </dgm:t>
    </dgm:pt>
    <dgm:pt modelId="{F702DAFB-3187-478E-96DC-780D9A81A5D4}" type="sibTrans" cxnId="{6225FE26-002E-4CD7-9918-673FED684354}">
      <dgm:prSet/>
      <dgm:spPr/>
      <dgm:t>
        <a:bodyPr/>
        <a:lstStyle/>
        <a:p>
          <a:endParaRPr lang="en-US"/>
        </a:p>
      </dgm:t>
    </dgm:pt>
    <dgm:pt modelId="{56DB953A-F7F5-4687-BA68-4D22A1BE5A60}">
      <dgm:prSet/>
      <dgm:spPr/>
      <dgm:t>
        <a:bodyPr/>
        <a:lstStyle/>
        <a:p>
          <a:r>
            <a:rPr lang="ru-RU"/>
            <a:t>Минимальная нагрузка на процессор.</a:t>
          </a:r>
          <a:endParaRPr lang="en-US"/>
        </a:p>
      </dgm:t>
    </dgm:pt>
    <dgm:pt modelId="{2415115E-A524-46A7-A73C-2CA496CF5F0D}" type="parTrans" cxnId="{B4446742-48CB-437A-92C3-EC400F8CA019}">
      <dgm:prSet/>
      <dgm:spPr/>
      <dgm:t>
        <a:bodyPr/>
        <a:lstStyle/>
        <a:p>
          <a:endParaRPr lang="en-US"/>
        </a:p>
      </dgm:t>
    </dgm:pt>
    <dgm:pt modelId="{513F2825-FE13-496A-9567-6776543F0881}" type="sibTrans" cxnId="{B4446742-48CB-437A-92C3-EC400F8CA019}">
      <dgm:prSet/>
      <dgm:spPr/>
      <dgm:t>
        <a:bodyPr/>
        <a:lstStyle/>
        <a:p>
          <a:endParaRPr lang="en-US"/>
        </a:p>
      </dgm:t>
    </dgm:pt>
    <dgm:pt modelId="{1F3AEAD6-4C1F-4B83-98F0-8A12B182C2FD}">
      <dgm:prSet/>
      <dgm:spPr/>
      <dgm:t>
        <a:bodyPr/>
        <a:lstStyle/>
        <a:p>
          <a:r>
            <a:rPr lang="ru-RU"/>
            <a:t>Низкое потребление памяти.</a:t>
          </a:r>
          <a:endParaRPr lang="en-US"/>
        </a:p>
      </dgm:t>
    </dgm:pt>
    <dgm:pt modelId="{82E62B47-8810-43DF-9833-5E41CEAB91AE}" type="parTrans" cxnId="{9B7BC5D0-0FB6-4DC6-80B2-3AC6A8FCFB6D}">
      <dgm:prSet/>
      <dgm:spPr/>
      <dgm:t>
        <a:bodyPr/>
        <a:lstStyle/>
        <a:p>
          <a:endParaRPr lang="en-US"/>
        </a:p>
      </dgm:t>
    </dgm:pt>
    <dgm:pt modelId="{1CC31AC1-5F96-4D11-AB1F-E120B840182B}" type="sibTrans" cxnId="{9B7BC5D0-0FB6-4DC6-80B2-3AC6A8FCFB6D}">
      <dgm:prSet/>
      <dgm:spPr/>
      <dgm:t>
        <a:bodyPr/>
        <a:lstStyle/>
        <a:p>
          <a:endParaRPr lang="en-US"/>
        </a:p>
      </dgm:t>
    </dgm:pt>
    <dgm:pt modelId="{05C56438-1CA5-4856-B5D0-31FC09EF9CF9}" type="pres">
      <dgm:prSet presAssocID="{C90DEC61-B8BA-44F1-9AEF-19B579E74C44}" presName="diagram" presStyleCnt="0">
        <dgm:presLayoutVars>
          <dgm:dir/>
          <dgm:resizeHandles val="exact"/>
        </dgm:presLayoutVars>
      </dgm:prSet>
      <dgm:spPr/>
    </dgm:pt>
    <dgm:pt modelId="{3B7BDAB9-0088-4588-A363-81F466F35490}" type="pres">
      <dgm:prSet presAssocID="{35555C6C-226F-43D8-8C53-4D6D45CF320B}" presName="node" presStyleLbl="node1" presStyleIdx="0" presStyleCnt="4">
        <dgm:presLayoutVars>
          <dgm:bulletEnabled val="1"/>
        </dgm:presLayoutVars>
      </dgm:prSet>
      <dgm:spPr/>
    </dgm:pt>
    <dgm:pt modelId="{62E1FE24-CA5B-4739-974E-C22D9D7ABE86}" type="pres">
      <dgm:prSet presAssocID="{1A9D37F5-B565-434C-8795-57AFE6F1C0C3}" presName="sibTrans" presStyleLbl="sibTrans2D1" presStyleIdx="0" presStyleCnt="3"/>
      <dgm:spPr/>
    </dgm:pt>
    <dgm:pt modelId="{795CB5B3-4659-47C7-8857-F7703BC752CD}" type="pres">
      <dgm:prSet presAssocID="{1A9D37F5-B565-434C-8795-57AFE6F1C0C3}" presName="connectorText" presStyleLbl="sibTrans2D1" presStyleIdx="0" presStyleCnt="3"/>
      <dgm:spPr/>
    </dgm:pt>
    <dgm:pt modelId="{AFDA0588-B118-46BB-8E67-922E55153FE2}" type="pres">
      <dgm:prSet presAssocID="{8A355363-026E-4BFE-A1EF-05CDE73D8B46}" presName="node" presStyleLbl="node1" presStyleIdx="1" presStyleCnt="4">
        <dgm:presLayoutVars>
          <dgm:bulletEnabled val="1"/>
        </dgm:presLayoutVars>
      </dgm:prSet>
      <dgm:spPr/>
    </dgm:pt>
    <dgm:pt modelId="{5C21501A-2806-4BCA-A4B6-14483B1BA616}" type="pres">
      <dgm:prSet presAssocID="{F702DAFB-3187-478E-96DC-780D9A81A5D4}" presName="sibTrans" presStyleLbl="sibTrans2D1" presStyleIdx="1" presStyleCnt="3"/>
      <dgm:spPr/>
    </dgm:pt>
    <dgm:pt modelId="{EF040FA0-68C3-47D6-B6C3-CE9A7DE8C3FD}" type="pres">
      <dgm:prSet presAssocID="{F702DAFB-3187-478E-96DC-780D9A81A5D4}" presName="connectorText" presStyleLbl="sibTrans2D1" presStyleIdx="1" presStyleCnt="3"/>
      <dgm:spPr/>
    </dgm:pt>
    <dgm:pt modelId="{7D412F1F-2244-4E5E-A539-ED5A22C8A3EB}" type="pres">
      <dgm:prSet presAssocID="{56DB953A-F7F5-4687-BA68-4D22A1BE5A60}" presName="node" presStyleLbl="node1" presStyleIdx="2" presStyleCnt="4">
        <dgm:presLayoutVars>
          <dgm:bulletEnabled val="1"/>
        </dgm:presLayoutVars>
      </dgm:prSet>
      <dgm:spPr/>
    </dgm:pt>
    <dgm:pt modelId="{F31F4F1A-2B10-451B-8A8C-91DB21BE65C2}" type="pres">
      <dgm:prSet presAssocID="{513F2825-FE13-496A-9567-6776543F0881}" presName="sibTrans" presStyleLbl="sibTrans2D1" presStyleIdx="2" presStyleCnt="3"/>
      <dgm:spPr/>
    </dgm:pt>
    <dgm:pt modelId="{6FD2905D-EA71-4791-A985-01036B847E4F}" type="pres">
      <dgm:prSet presAssocID="{513F2825-FE13-496A-9567-6776543F0881}" presName="connectorText" presStyleLbl="sibTrans2D1" presStyleIdx="2" presStyleCnt="3"/>
      <dgm:spPr/>
    </dgm:pt>
    <dgm:pt modelId="{6F24ED7B-7CD8-4B61-9438-B8DFA429AD07}" type="pres">
      <dgm:prSet presAssocID="{1F3AEAD6-4C1F-4B83-98F0-8A12B182C2FD}" presName="node" presStyleLbl="node1" presStyleIdx="3" presStyleCnt="4">
        <dgm:presLayoutVars>
          <dgm:bulletEnabled val="1"/>
        </dgm:presLayoutVars>
      </dgm:prSet>
      <dgm:spPr/>
    </dgm:pt>
  </dgm:ptLst>
  <dgm:cxnLst>
    <dgm:cxn modelId="{29AC1602-B1C9-4EEE-B137-614C3D5F6B06}" type="presOf" srcId="{8A355363-026E-4BFE-A1EF-05CDE73D8B46}" destId="{AFDA0588-B118-46BB-8E67-922E55153FE2}" srcOrd="0" destOrd="0" presId="urn:microsoft.com/office/officeart/2005/8/layout/process5"/>
    <dgm:cxn modelId="{B004020C-C70A-4B25-AB34-E5FA2DA05CDA}" type="presOf" srcId="{513F2825-FE13-496A-9567-6776543F0881}" destId="{6FD2905D-EA71-4791-A985-01036B847E4F}" srcOrd="1" destOrd="0" presId="urn:microsoft.com/office/officeart/2005/8/layout/process5"/>
    <dgm:cxn modelId="{FD0D3018-FD77-434B-BCE8-89B10AA928F2}" type="presOf" srcId="{1A9D37F5-B565-434C-8795-57AFE6F1C0C3}" destId="{62E1FE24-CA5B-4739-974E-C22D9D7ABE86}" srcOrd="0" destOrd="0" presId="urn:microsoft.com/office/officeart/2005/8/layout/process5"/>
    <dgm:cxn modelId="{06EEDC18-2D61-4D51-9557-4D50D66EB12A}" type="presOf" srcId="{513F2825-FE13-496A-9567-6776543F0881}" destId="{F31F4F1A-2B10-451B-8A8C-91DB21BE65C2}" srcOrd="0" destOrd="0" presId="urn:microsoft.com/office/officeart/2005/8/layout/process5"/>
    <dgm:cxn modelId="{6225FE26-002E-4CD7-9918-673FED684354}" srcId="{C90DEC61-B8BA-44F1-9AEF-19B579E74C44}" destId="{8A355363-026E-4BFE-A1EF-05CDE73D8B46}" srcOrd="1" destOrd="0" parTransId="{2AC97304-C022-4E53-8D65-CBE4708FBAD3}" sibTransId="{F702DAFB-3187-478E-96DC-780D9A81A5D4}"/>
    <dgm:cxn modelId="{4327872C-7499-43E7-9607-37175669B5F1}" type="presOf" srcId="{C90DEC61-B8BA-44F1-9AEF-19B579E74C44}" destId="{05C56438-1CA5-4856-B5D0-31FC09EF9CF9}" srcOrd="0" destOrd="0" presId="urn:microsoft.com/office/officeart/2005/8/layout/process5"/>
    <dgm:cxn modelId="{24249330-E56F-43CD-A556-45229E2D7581}" type="presOf" srcId="{F702DAFB-3187-478E-96DC-780D9A81A5D4}" destId="{5C21501A-2806-4BCA-A4B6-14483B1BA616}" srcOrd="0" destOrd="0" presId="urn:microsoft.com/office/officeart/2005/8/layout/process5"/>
    <dgm:cxn modelId="{9CB59835-2BD6-4166-947B-0F057D7DE791}" type="presOf" srcId="{F702DAFB-3187-478E-96DC-780D9A81A5D4}" destId="{EF040FA0-68C3-47D6-B6C3-CE9A7DE8C3FD}" srcOrd="1" destOrd="0" presId="urn:microsoft.com/office/officeart/2005/8/layout/process5"/>
    <dgm:cxn modelId="{B4446742-48CB-437A-92C3-EC400F8CA019}" srcId="{C90DEC61-B8BA-44F1-9AEF-19B579E74C44}" destId="{56DB953A-F7F5-4687-BA68-4D22A1BE5A60}" srcOrd="2" destOrd="0" parTransId="{2415115E-A524-46A7-A73C-2CA496CF5F0D}" sibTransId="{513F2825-FE13-496A-9567-6776543F0881}"/>
    <dgm:cxn modelId="{28A73B4A-CB66-4755-82AC-CCFB11034E22}" type="presOf" srcId="{1F3AEAD6-4C1F-4B83-98F0-8A12B182C2FD}" destId="{6F24ED7B-7CD8-4B61-9438-B8DFA429AD07}" srcOrd="0" destOrd="0" presId="urn:microsoft.com/office/officeart/2005/8/layout/process5"/>
    <dgm:cxn modelId="{7458C853-F895-46AE-9CA7-3BAE22A926A3}" type="presOf" srcId="{35555C6C-226F-43D8-8C53-4D6D45CF320B}" destId="{3B7BDAB9-0088-4588-A363-81F466F35490}" srcOrd="0" destOrd="0" presId="urn:microsoft.com/office/officeart/2005/8/layout/process5"/>
    <dgm:cxn modelId="{A4D42AA1-0605-4E86-B224-F7796030BDEF}" type="presOf" srcId="{56DB953A-F7F5-4687-BA68-4D22A1BE5A60}" destId="{7D412F1F-2244-4E5E-A539-ED5A22C8A3EB}" srcOrd="0" destOrd="0" presId="urn:microsoft.com/office/officeart/2005/8/layout/process5"/>
    <dgm:cxn modelId="{BDD657AE-98FB-488D-BFBC-FB29D317FD36}" srcId="{C90DEC61-B8BA-44F1-9AEF-19B579E74C44}" destId="{35555C6C-226F-43D8-8C53-4D6D45CF320B}" srcOrd="0" destOrd="0" parTransId="{CF8B4289-E458-4E54-A751-24CB8E5C2BC7}" sibTransId="{1A9D37F5-B565-434C-8795-57AFE6F1C0C3}"/>
    <dgm:cxn modelId="{9B7BC5D0-0FB6-4DC6-80B2-3AC6A8FCFB6D}" srcId="{C90DEC61-B8BA-44F1-9AEF-19B579E74C44}" destId="{1F3AEAD6-4C1F-4B83-98F0-8A12B182C2FD}" srcOrd="3" destOrd="0" parTransId="{82E62B47-8810-43DF-9833-5E41CEAB91AE}" sibTransId="{1CC31AC1-5F96-4D11-AB1F-E120B840182B}"/>
    <dgm:cxn modelId="{548BEDFC-6F45-4C39-AD15-A6005A1583D6}" type="presOf" srcId="{1A9D37F5-B565-434C-8795-57AFE6F1C0C3}" destId="{795CB5B3-4659-47C7-8857-F7703BC752CD}" srcOrd="1" destOrd="0" presId="urn:microsoft.com/office/officeart/2005/8/layout/process5"/>
    <dgm:cxn modelId="{C2A492A5-2BEA-4DC2-A14A-4602EF096302}" type="presParOf" srcId="{05C56438-1CA5-4856-B5D0-31FC09EF9CF9}" destId="{3B7BDAB9-0088-4588-A363-81F466F35490}" srcOrd="0" destOrd="0" presId="urn:microsoft.com/office/officeart/2005/8/layout/process5"/>
    <dgm:cxn modelId="{25819AE3-73D3-41E1-9DE7-EA966A5E601F}" type="presParOf" srcId="{05C56438-1CA5-4856-B5D0-31FC09EF9CF9}" destId="{62E1FE24-CA5B-4739-974E-C22D9D7ABE86}" srcOrd="1" destOrd="0" presId="urn:microsoft.com/office/officeart/2005/8/layout/process5"/>
    <dgm:cxn modelId="{DE4526AA-2C80-4FA6-BABB-396B1EE884DA}" type="presParOf" srcId="{62E1FE24-CA5B-4739-974E-C22D9D7ABE86}" destId="{795CB5B3-4659-47C7-8857-F7703BC752CD}" srcOrd="0" destOrd="0" presId="urn:microsoft.com/office/officeart/2005/8/layout/process5"/>
    <dgm:cxn modelId="{539B4270-FFD2-432D-AAAF-6F57D7343095}" type="presParOf" srcId="{05C56438-1CA5-4856-B5D0-31FC09EF9CF9}" destId="{AFDA0588-B118-46BB-8E67-922E55153FE2}" srcOrd="2" destOrd="0" presId="urn:microsoft.com/office/officeart/2005/8/layout/process5"/>
    <dgm:cxn modelId="{57014979-1868-4C3A-A61A-77A0831B5742}" type="presParOf" srcId="{05C56438-1CA5-4856-B5D0-31FC09EF9CF9}" destId="{5C21501A-2806-4BCA-A4B6-14483B1BA616}" srcOrd="3" destOrd="0" presId="urn:microsoft.com/office/officeart/2005/8/layout/process5"/>
    <dgm:cxn modelId="{21161E59-9CC4-4848-920E-88CA7446DB96}" type="presParOf" srcId="{5C21501A-2806-4BCA-A4B6-14483B1BA616}" destId="{EF040FA0-68C3-47D6-B6C3-CE9A7DE8C3FD}" srcOrd="0" destOrd="0" presId="urn:microsoft.com/office/officeart/2005/8/layout/process5"/>
    <dgm:cxn modelId="{80562B31-FEBC-46C2-985F-B58CA125E0E6}" type="presParOf" srcId="{05C56438-1CA5-4856-B5D0-31FC09EF9CF9}" destId="{7D412F1F-2244-4E5E-A539-ED5A22C8A3EB}" srcOrd="4" destOrd="0" presId="urn:microsoft.com/office/officeart/2005/8/layout/process5"/>
    <dgm:cxn modelId="{1EFB6E61-4850-4FD1-9F87-4661F199D881}" type="presParOf" srcId="{05C56438-1CA5-4856-B5D0-31FC09EF9CF9}" destId="{F31F4F1A-2B10-451B-8A8C-91DB21BE65C2}" srcOrd="5" destOrd="0" presId="urn:microsoft.com/office/officeart/2005/8/layout/process5"/>
    <dgm:cxn modelId="{3B90BD53-B894-4563-AFC8-16E3DF49DFA3}" type="presParOf" srcId="{F31F4F1A-2B10-451B-8A8C-91DB21BE65C2}" destId="{6FD2905D-EA71-4791-A985-01036B847E4F}" srcOrd="0" destOrd="0" presId="urn:microsoft.com/office/officeart/2005/8/layout/process5"/>
    <dgm:cxn modelId="{6BA5711A-F31E-45C1-A36F-AEDFA2F9FD91}" type="presParOf" srcId="{05C56438-1CA5-4856-B5D0-31FC09EF9CF9}" destId="{6F24ED7B-7CD8-4B61-9438-B8DFA429AD0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D119E-ACC2-4C24-AE0E-1A25E6CCC2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0D7E0B-0631-4D70-8094-3500A52D3AC7}">
      <dgm:prSet/>
      <dgm:spPr/>
      <dgm:t>
        <a:bodyPr/>
        <a:lstStyle/>
        <a:p>
          <a:r>
            <a:rPr lang="ru-RU"/>
            <a:t>Структура: </a:t>
          </a:r>
          <a:r>
            <a:rPr lang="en-US"/>
            <a:t>Activity-based </a:t>
          </a:r>
          <a:r>
            <a:rPr lang="ru-RU"/>
            <a:t>архитектура.</a:t>
          </a:r>
          <a:endParaRPr lang="en-US"/>
        </a:p>
      </dgm:t>
    </dgm:pt>
    <dgm:pt modelId="{2DA141BA-E553-41D2-AA17-09EFB58C4B76}" type="parTrans" cxnId="{3417F81D-CB94-43FA-9008-F7D61BFB6159}">
      <dgm:prSet/>
      <dgm:spPr/>
      <dgm:t>
        <a:bodyPr/>
        <a:lstStyle/>
        <a:p>
          <a:endParaRPr lang="en-US"/>
        </a:p>
      </dgm:t>
    </dgm:pt>
    <dgm:pt modelId="{6D4D3614-3E07-4EF3-9193-91B13737367E}" type="sibTrans" cxnId="{3417F81D-CB94-43FA-9008-F7D61BFB6159}">
      <dgm:prSet/>
      <dgm:spPr/>
      <dgm:t>
        <a:bodyPr/>
        <a:lstStyle/>
        <a:p>
          <a:endParaRPr lang="en-US"/>
        </a:p>
      </dgm:t>
    </dgm:pt>
    <dgm:pt modelId="{F951C30D-4BDD-4AFA-9349-195D7AE7D494}">
      <dgm:prSet/>
      <dgm:spPr/>
      <dgm:t>
        <a:bodyPr/>
        <a:lstStyle/>
        <a:p>
          <a:r>
            <a:rPr lang="ru-RU"/>
            <a:t>Используется </a:t>
          </a:r>
          <a:r>
            <a:rPr lang="en-US"/>
            <a:t>findViewById().</a:t>
          </a:r>
        </a:p>
      </dgm:t>
    </dgm:pt>
    <dgm:pt modelId="{FD22F56B-EBA9-455A-BBD0-71F2418AA3EF}" type="parTrans" cxnId="{2E37C6B8-8B87-4C81-BCAA-2DE563D43BD1}">
      <dgm:prSet/>
      <dgm:spPr/>
      <dgm:t>
        <a:bodyPr/>
        <a:lstStyle/>
        <a:p>
          <a:endParaRPr lang="en-US"/>
        </a:p>
      </dgm:t>
    </dgm:pt>
    <dgm:pt modelId="{F00A6E12-3657-411D-A20E-5B18A931FF18}" type="sibTrans" cxnId="{2E37C6B8-8B87-4C81-BCAA-2DE563D43BD1}">
      <dgm:prSet/>
      <dgm:spPr/>
      <dgm:t>
        <a:bodyPr/>
        <a:lstStyle/>
        <a:p>
          <a:endParaRPr lang="en-US"/>
        </a:p>
      </dgm:t>
    </dgm:pt>
    <dgm:pt modelId="{46BCC12F-B49B-44C1-8AF9-C838C62813F9}">
      <dgm:prSet/>
      <dgm:spPr/>
      <dgm:t>
        <a:bodyPr/>
        <a:lstStyle/>
        <a:p>
          <a:r>
            <a:rPr lang="ru-RU"/>
            <a:t>Нет </a:t>
          </a:r>
          <a:r>
            <a:rPr lang="en-US"/>
            <a:t>ViewModel </a:t>
          </a:r>
          <a:r>
            <a:rPr lang="ru-RU"/>
            <a:t>и </a:t>
          </a:r>
          <a:r>
            <a:rPr lang="en-US"/>
            <a:t>LiveData.</a:t>
          </a:r>
        </a:p>
      </dgm:t>
    </dgm:pt>
    <dgm:pt modelId="{B065DB6D-411F-499C-A6B0-B5D5933815C6}" type="parTrans" cxnId="{47B96624-71F9-4E12-914A-6B81E6303EED}">
      <dgm:prSet/>
      <dgm:spPr/>
      <dgm:t>
        <a:bodyPr/>
        <a:lstStyle/>
        <a:p>
          <a:endParaRPr lang="en-US"/>
        </a:p>
      </dgm:t>
    </dgm:pt>
    <dgm:pt modelId="{7FF40059-B2ED-4D94-B1AB-2E1932FA1A4E}" type="sibTrans" cxnId="{47B96624-71F9-4E12-914A-6B81E6303EED}">
      <dgm:prSet/>
      <dgm:spPr/>
      <dgm:t>
        <a:bodyPr/>
        <a:lstStyle/>
        <a:p>
          <a:endParaRPr lang="en-US"/>
        </a:p>
      </dgm:t>
    </dgm:pt>
    <dgm:pt modelId="{929BC0D6-C23D-4238-8385-D0F108CF5146}">
      <dgm:prSet/>
      <dgm:spPr/>
      <dgm:t>
        <a:bodyPr/>
        <a:lstStyle/>
        <a:p>
          <a:r>
            <a:rPr lang="ru-RU"/>
            <a:t>Переход между экранами через </a:t>
          </a:r>
          <a:r>
            <a:rPr lang="en-US"/>
            <a:t>Intent.</a:t>
          </a:r>
        </a:p>
      </dgm:t>
    </dgm:pt>
    <dgm:pt modelId="{0061EC71-BD41-41E4-924E-6D2A1D3EE36C}" type="parTrans" cxnId="{BFA39C47-3BC3-44E9-86A1-6B40463AA20A}">
      <dgm:prSet/>
      <dgm:spPr/>
      <dgm:t>
        <a:bodyPr/>
        <a:lstStyle/>
        <a:p>
          <a:endParaRPr lang="en-US"/>
        </a:p>
      </dgm:t>
    </dgm:pt>
    <dgm:pt modelId="{57D492C8-7F09-4A35-B21B-038570462AFE}" type="sibTrans" cxnId="{BFA39C47-3BC3-44E9-86A1-6B40463AA20A}">
      <dgm:prSet/>
      <dgm:spPr/>
      <dgm:t>
        <a:bodyPr/>
        <a:lstStyle/>
        <a:p>
          <a:endParaRPr lang="en-US"/>
        </a:p>
      </dgm:t>
    </dgm:pt>
    <dgm:pt modelId="{8D61FE65-89B3-475C-B4D0-063EAC274F66}" type="pres">
      <dgm:prSet presAssocID="{488D119E-ACC2-4C24-AE0E-1A25E6CCC2B5}" presName="linear" presStyleCnt="0">
        <dgm:presLayoutVars>
          <dgm:animLvl val="lvl"/>
          <dgm:resizeHandles val="exact"/>
        </dgm:presLayoutVars>
      </dgm:prSet>
      <dgm:spPr/>
    </dgm:pt>
    <dgm:pt modelId="{056E8881-BB3D-4007-8F0A-D6111728BB25}" type="pres">
      <dgm:prSet presAssocID="{040D7E0B-0631-4D70-8094-3500A52D3A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6FAC41-C210-48DF-883B-7BDC2DAB438C}" type="pres">
      <dgm:prSet presAssocID="{6D4D3614-3E07-4EF3-9193-91B13737367E}" presName="spacer" presStyleCnt="0"/>
      <dgm:spPr/>
    </dgm:pt>
    <dgm:pt modelId="{CF838A2B-1DFF-492C-AEF7-E25F7B80A23F}" type="pres">
      <dgm:prSet presAssocID="{F951C30D-4BDD-4AFA-9349-195D7AE7D4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9B45F1-E476-48FC-944A-194B97CA734F}" type="pres">
      <dgm:prSet presAssocID="{F00A6E12-3657-411D-A20E-5B18A931FF18}" presName="spacer" presStyleCnt="0"/>
      <dgm:spPr/>
    </dgm:pt>
    <dgm:pt modelId="{2D1B39C6-D23A-4859-91DB-8E9B8CE3136B}" type="pres">
      <dgm:prSet presAssocID="{46BCC12F-B49B-44C1-8AF9-C838C62813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EB2CA7-1362-469F-A933-0541932F293F}" type="pres">
      <dgm:prSet presAssocID="{7FF40059-B2ED-4D94-B1AB-2E1932FA1A4E}" presName="spacer" presStyleCnt="0"/>
      <dgm:spPr/>
    </dgm:pt>
    <dgm:pt modelId="{F18950AC-77E4-45BE-B6E9-4818A654A0CB}" type="pres">
      <dgm:prSet presAssocID="{929BC0D6-C23D-4238-8385-D0F108CF51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458703-3411-44B3-92AD-EAD5E4BF854B}" type="presOf" srcId="{F951C30D-4BDD-4AFA-9349-195D7AE7D494}" destId="{CF838A2B-1DFF-492C-AEF7-E25F7B80A23F}" srcOrd="0" destOrd="0" presId="urn:microsoft.com/office/officeart/2005/8/layout/vList2"/>
    <dgm:cxn modelId="{3417F81D-CB94-43FA-9008-F7D61BFB6159}" srcId="{488D119E-ACC2-4C24-AE0E-1A25E6CCC2B5}" destId="{040D7E0B-0631-4D70-8094-3500A52D3AC7}" srcOrd="0" destOrd="0" parTransId="{2DA141BA-E553-41D2-AA17-09EFB58C4B76}" sibTransId="{6D4D3614-3E07-4EF3-9193-91B13737367E}"/>
    <dgm:cxn modelId="{47B96624-71F9-4E12-914A-6B81E6303EED}" srcId="{488D119E-ACC2-4C24-AE0E-1A25E6CCC2B5}" destId="{46BCC12F-B49B-44C1-8AF9-C838C62813F9}" srcOrd="2" destOrd="0" parTransId="{B065DB6D-411F-499C-A6B0-B5D5933815C6}" sibTransId="{7FF40059-B2ED-4D94-B1AB-2E1932FA1A4E}"/>
    <dgm:cxn modelId="{61FC913E-642B-4F19-BC67-73AD716D9AB8}" type="presOf" srcId="{488D119E-ACC2-4C24-AE0E-1A25E6CCC2B5}" destId="{8D61FE65-89B3-475C-B4D0-063EAC274F66}" srcOrd="0" destOrd="0" presId="urn:microsoft.com/office/officeart/2005/8/layout/vList2"/>
    <dgm:cxn modelId="{BFA39C47-3BC3-44E9-86A1-6B40463AA20A}" srcId="{488D119E-ACC2-4C24-AE0E-1A25E6CCC2B5}" destId="{929BC0D6-C23D-4238-8385-D0F108CF5146}" srcOrd="3" destOrd="0" parTransId="{0061EC71-BD41-41E4-924E-6D2A1D3EE36C}" sibTransId="{57D492C8-7F09-4A35-B21B-038570462AFE}"/>
    <dgm:cxn modelId="{2E37C6B8-8B87-4C81-BCAA-2DE563D43BD1}" srcId="{488D119E-ACC2-4C24-AE0E-1A25E6CCC2B5}" destId="{F951C30D-4BDD-4AFA-9349-195D7AE7D494}" srcOrd="1" destOrd="0" parTransId="{FD22F56B-EBA9-455A-BBD0-71F2418AA3EF}" sibTransId="{F00A6E12-3657-411D-A20E-5B18A931FF18}"/>
    <dgm:cxn modelId="{C6BCDBCC-9304-4FB9-A577-D3BC959C3F04}" type="presOf" srcId="{929BC0D6-C23D-4238-8385-D0F108CF5146}" destId="{F18950AC-77E4-45BE-B6E9-4818A654A0CB}" srcOrd="0" destOrd="0" presId="urn:microsoft.com/office/officeart/2005/8/layout/vList2"/>
    <dgm:cxn modelId="{80C292CF-5EEA-4031-8B92-86A54FA3E817}" type="presOf" srcId="{46BCC12F-B49B-44C1-8AF9-C838C62813F9}" destId="{2D1B39C6-D23A-4859-91DB-8E9B8CE3136B}" srcOrd="0" destOrd="0" presId="urn:microsoft.com/office/officeart/2005/8/layout/vList2"/>
    <dgm:cxn modelId="{097075F4-62F4-40AB-A3A3-B9927B376AE7}" type="presOf" srcId="{040D7E0B-0631-4D70-8094-3500A52D3AC7}" destId="{056E8881-BB3D-4007-8F0A-D6111728BB25}" srcOrd="0" destOrd="0" presId="urn:microsoft.com/office/officeart/2005/8/layout/vList2"/>
    <dgm:cxn modelId="{ED39FFF6-5464-481A-84C7-B0E9D0C8FB55}" type="presParOf" srcId="{8D61FE65-89B3-475C-B4D0-063EAC274F66}" destId="{056E8881-BB3D-4007-8F0A-D6111728BB25}" srcOrd="0" destOrd="0" presId="urn:microsoft.com/office/officeart/2005/8/layout/vList2"/>
    <dgm:cxn modelId="{77538693-C7E7-475D-BA94-0DB11BCB31A6}" type="presParOf" srcId="{8D61FE65-89B3-475C-B4D0-063EAC274F66}" destId="{426FAC41-C210-48DF-883B-7BDC2DAB438C}" srcOrd="1" destOrd="0" presId="urn:microsoft.com/office/officeart/2005/8/layout/vList2"/>
    <dgm:cxn modelId="{799FECF8-14AC-40DB-90F1-4735C2221B30}" type="presParOf" srcId="{8D61FE65-89B3-475C-B4D0-063EAC274F66}" destId="{CF838A2B-1DFF-492C-AEF7-E25F7B80A23F}" srcOrd="2" destOrd="0" presId="urn:microsoft.com/office/officeart/2005/8/layout/vList2"/>
    <dgm:cxn modelId="{68E18795-1D6D-4C12-8564-D6548A670550}" type="presParOf" srcId="{8D61FE65-89B3-475C-B4D0-063EAC274F66}" destId="{DE9B45F1-E476-48FC-944A-194B97CA734F}" srcOrd="3" destOrd="0" presId="urn:microsoft.com/office/officeart/2005/8/layout/vList2"/>
    <dgm:cxn modelId="{B4974A5A-8C71-4097-84E3-E9F33DA7CF81}" type="presParOf" srcId="{8D61FE65-89B3-475C-B4D0-063EAC274F66}" destId="{2D1B39C6-D23A-4859-91DB-8E9B8CE3136B}" srcOrd="4" destOrd="0" presId="urn:microsoft.com/office/officeart/2005/8/layout/vList2"/>
    <dgm:cxn modelId="{CC4038EB-D1B7-477E-A718-0C2CD2644F57}" type="presParOf" srcId="{8D61FE65-89B3-475C-B4D0-063EAC274F66}" destId="{AEEB2CA7-1362-469F-A933-0541932F293F}" srcOrd="5" destOrd="0" presId="urn:microsoft.com/office/officeart/2005/8/layout/vList2"/>
    <dgm:cxn modelId="{F2694D23-09B0-4185-92F1-2FAEFC9FE7D4}" type="presParOf" srcId="{8D61FE65-89B3-475C-B4D0-063EAC274F66}" destId="{F18950AC-77E4-45BE-B6E9-4818A654A0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DAB9-0088-4588-A363-81F466F35490}">
      <dsp:nvSpPr>
        <dsp:cNvPr id="0" name=""/>
        <dsp:cNvSpPr/>
      </dsp:nvSpPr>
      <dsp:spPr>
        <a:xfrm>
          <a:off x="1302" y="505550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err="1"/>
            <a:t>Thread.sleep</a:t>
          </a:r>
          <a:r>
            <a:rPr lang="ru-RU" sz="2200" kern="1200" dirty="0"/>
            <a:t>(3000) замедляет работу.</a:t>
          </a:r>
          <a:endParaRPr lang="en-US" sz="2200" kern="1200" dirty="0"/>
        </a:p>
      </dsp:txBody>
      <dsp:txXfrm>
        <a:off x="50099" y="554347"/>
        <a:ext cx="2679167" cy="1568463"/>
      </dsp:txXfrm>
    </dsp:sp>
    <dsp:sp modelId="{62E1FE24-CA5B-4739-974E-C22D9D7ABE86}">
      <dsp:nvSpPr>
        <dsp:cNvPr id="0" name=""/>
        <dsp:cNvSpPr/>
      </dsp:nvSpPr>
      <dsp:spPr>
        <a:xfrm>
          <a:off x="3022419" y="994260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022419" y="1131987"/>
        <a:ext cx="412071" cy="413182"/>
      </dsp:txXfrm>
    </dsp:sp>
    <dsp:sp modelId="{AFDA0588-B118-46BB-8E67-922E55153FE2}">
      <dsp:nvSpPr>
        <dsp:cNvPr id="0" name=""/>
        <dsp:cNvSpPr/>
      </dsp:nvSpPr>
      <dsp:spPr>
        <a:xfrm>
          <a:off x="3888768" y="505550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Данные рассчитываются заново при каждом переходе.</a:t>
          </a:r>
          <a:endParaRPr lang="en-US" sz="2200" kern="1200"/>
        </a:p>
      </dsp:txBody>
      <dsp:txXfrm>
        <a:off x="3937565" y="554347"/>
        <a:ext cx="2679167" cy="1568463"/>
      </dsp:txXfrm>
    </dsp:sp>
    <dsp:sp modelId="{5C21501A-2806-4BCA-A4B6-14483B1BA616}">
      <dsp:nvSpPr>
        <dsp:cNvPr id="0" name=""/>
        <dsp:cNvSpPr/>
      </dsp:nvSpPr>
      <dsp:spPr>
        <a:xfrm rot="5400000">
          <a:off x="4982813" y="2365980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070559" y="2415961"/>
        <a:ext cx="413182" cy="412071"/>
      </dsp:txXfrm>
    </dsp:sp>
    <dsp:sp modelId="{7D412F1F-2244-4E5E-A539-ED5A22C8A3EB}">
      <dsp:nvSpPr>
        <dsp:cNvPr id="0" name=""/>
        <dsp:cNvSpPr/>
      </dsp:nvSpPr>
      <dsp:spPr>
        <a:xfrm>
          <a:off x="3888768" y="3282312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Минимальная нагрузка на процессор.</a:t>
          </a:r>
          <a:endParaRPr lang="en-US" sz="2200" kern="1200"/>
        </a:p>
      </dsp:txBody>
      <dsp:txXfrm>
        <a:off x="3937565" y="3331109"/>
        <a:ext cx="2679167" cy="1568463"/>
      </dsp:txXfrm>
    </dsp:sp>
    <dsp:sp modelId="{F31F4F1A-2B10-451B-8A8C-91DB21BE65C2}">
      <dsp:nvSpPr>
        <dsp:cNvPr id="0" name=""/>
        <dsp:cNvSpPr/>
      </dsp:nvSpPr>
      <dsp:spPr>
        <a:xfrm rot="10800000">
          <a:off x="3055740" y="3771022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232342" y="3908749"/>
        <a:ext cx="412071" cy="413182"/>
      </dsp:txXfrm>
    </dsp:sp>
    <dsp:sp modelId="{6F24ED7B-7CD8-4B61-9438-B8DFA429AD07}">
      <dsp:nvSpPr>
        <dsp:cNvPr id="0" name=""/>
        <dsp:cNvSpPr/>
      </dsp:nvSpPr>
      <dsp:spPr>
        <a:xfrm>
          <a:off x="1302" y="3282312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Низкое потребление памяти.</a:t>
          </a:r>
          <a:endParaRPr lang="en-US" sz="2200" kern="1200"/>
        </a:p>
      </dsp:txBody>
      <dsp:txXfrm>
        <a:off x="50099" y="3331109"/>
        <a:ext cx="2679167" cy="1568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8881-BB3D-4007-8F0A-D6111728BB25}">
      <dsp:nvSpPr>
        <dsp:cNvPr id="0" name=""/>
        <dsp:cNvSpPr/>
      </dsp:nvSpPr>
      <dsp:spPr>
        <a:xfrm>
          <a:off x="0" y="36139"/>
          <a:ext cx="6666833" cy="1274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Структура: </a:t>
          </a:r>
          <a:r>
            <a:rPr lang="en-US" sz="3300" kern="1200"/>
            <a:t>Activity-based </a:t>
          </a:r>
          <a:r>
            <a:rPr lang="ru-RU" sz="3300" kern="1200"/>
            <a:t>архитектура.</a:t>
          </a:r>
          <a:endParaRPr lang="en-US" sz="3300" kern="1200"/>
        </a:p>
      </dsp:txBody>
      <dsp:txXfrm>
        <a:off x="62198" y="98337"/>
        <a:ext cx="6542437" cy="1149734"/>
      </dsp:txXfrm>
    </dsp:sp>
    <dsp:sp modelId="{CF838A2B-1DFF-492C-AEF7-E25F7B80A23F}">
      <dsp:nvSpPr>
        <dsp:cNvPr id="0" name=""/>
        <dsp:cNvSpPr/>
      </dsp:nvSpPr>
      <dsp:spPr>
        <a:xfrm>
          <a:off x="0" y="1405310"/>
          <a:ext cx="6666833" cy="127413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Используется </a:t>
          </a:r>
          <a:r>
            <a:rPr lang="en-US" sz="3300" kern="1200"/>
            <a:t>findViewById().</a:t>
          </a:r>
        </a:p>
      </dsp:txBody>
      <dsp:txXfrm>
        <a:off x="62198" y="1467508"/>
        <a:ext cx="6542437" cy="1149734"/>
      </dsp:txXfrm>
    </dsp:sp>
    <dsp:sp modelId="{2D1B39C6-D23A-4859-91DB-8E9B8CE3136B}">
      <dsp:nvSpPr>
        <dsp:cNvPr id="0" name=""/>
        <dsp:cNvSpPr/>
      </dsp:nvSpPr>
      <dsp:spPr>
        <a:xfrm>
          <a:off x="0" y="2774480"/>
          <a:ext cx="6666833" cy="127413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Нет </a:t>
          </a:r>
          <a:r>
            <a:rPr lang="en-US" sz="3300" kern="1200"/>
            <a:t>ViewModel </a:t>
          </a:r>
          <a:r>
            <a:rPr lang="ru-RU" sz="3300" kern="1200"/>
            <a:t>и </a:t>
          </a:r>
          <a:r>
            <a:rPr lang="en-US" sz="3300" kern="1200"/>
            <a:t>LiveData.</a:t>
          </a:r>
        </a:p>
      </dsp:txBody>
      <dsp:txXfrm>
        <a:off x="62198" y="2836678"/>
        <a:ext cx="6542437" cy="1149734"/>
      </dsp:txXfrm>
    </dsp:sp>
    <dsp:sp modelId="{F18950AC-77E4-45BE-B6E9-4818A654A0CB}">
      <dsp:nvSpPr>
        <dsp:cNvPr id="0" name=""/>
        <dsp:cNvSpPr/>
      </dsp:nvSpPr>
      <dsp:spPr>
        <a:xfrm>
          <a:off x="0" y="4143650"/>
          <a:ext cx="6666833" cy="127413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Переход между экранами через </a:t>
          </a:r>
          <a:r>
            <a:rPr lang="en-US" sz="3300" kern="1200"/>
            <a:t>Intent.</a:t>
          </a:r>
        </a:p>
      </dsp:txBody>
      <dsp:txXfrm>
        <a:off x="62198" y="4205848"/>
        <a:ext cx="6542437" cy="114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6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68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00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06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39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4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37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9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2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4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0614-0389-6768-334B-39A443A0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200"/>
              <a:t>Презентация: Реализация Калькулятора Стоимости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BEBA4-958F-1D04-4D08-5A678AFBB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ru-RU"/>
          </a:p>
        </p:txBody>
      </p:sp>
      <p:pic>
        <p:nvPicPr>
          <p:cNvPr id="1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426673FA-809D-0A26-9A03-50DCD3C3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51" r="642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B606B-A38C-5021-281A-45C1E1F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29C0-6F4E-942E-E27C-92BCD165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/>
              <a:t>Калькулятор стоимости недвижимости – это Android-приложение, предназначенное для расчета стоимости жилья на основе площади и типа квартиры.</a:t>
            </a:r>
          </a:p>
          <a:p>
            <a:endParaRPr lang="ru-RU" sz="2200"/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8369FA4E-1B58-A105-C772-2B28860B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0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DBF61-059F-61BD-BB0A-22C2E8C7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ru-RU" sz="5400"/>
              <a:t>Структура и схема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DEB90-5C9B-65E2-020F-EF56417B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FlatBank – </a:t>
            </a:r>
            <a:r>
              <a:rPr lang="ru-RU" sz="2200"/>
              <a:t>класс авторизации</a:t>
            </a:r>
            <a:endParaRPr lang="en-US" sz="2200"/>
          </a:p>
          <a:p>
            <a:r>
              <a:rPr lang="en-US" sz="2200"/>
              <a:t>Raschet – </a:t>
            </a:r>
            <a:r>
              <a:rPr lang="ru-RU" sz="2200"/>
              <a:t>класс (Калькулятор)</a:t>
            </a:r>
          </a:p>
          <a:p>
            <a:r>
              <a:rPr lang="en-US" sz="2200"/>
              <a:t>Third – </a:t>
            </a:r>
            <a:r>
              <a:rPr lang="ru-RU" sz="2200"/>
              <a:t>класс для вывода информации</a:t>
            </a:r>
          </a:p>
          <a:p>
            <a:endParaRPr lang="ru-RU" sz="22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287025-4698-4F66-99DC-274E4E47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94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22BC5-5706-BAB1-56FA-ABB18702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2500">
                <a:solidFill>
                  <a:srgbClr val="FFFFFF"/>
                </a:solidFill>
              </a:rPr>
              <a:t>Производительность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AA9F347-D2B3-199F-2D1A-401788B45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6871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39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1D96C-513D-CF84-6443-6D23BC7F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</a:rPr>
              <a:t>Архитектурные решения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3F0801D-3CD0-585E-60D6-30F0E4449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310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9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428BD-FDA1-BC35-42B1-0238F4BB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3700">
                <a:solidFill>
                  <a:srgbClr val="FFFFFF"/>
                </a:solidFill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DE93-FD3C-1A88-FF64-EE76B301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/>
              <a:t>Приложение не использует сторонние библиотеки.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8259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AA15-5208-AA8E-ABA3-EB8F683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BB311-9F37-4690-30D6-18422869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/>
              <a:t>Простое приложение-калькулятор.</a:t>
            </a:r>
          </a:p>
          <a:p>
            <a:endParaRPr lang="ru-RU" sz="2200"/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8327B8BD-D8C1-D51A-666D-BA65C261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4182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105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Презентация: Реализация Калькулятора Стоимости Недвижимости</vt:lpstr>
      <vt:lpstr>Введение</vt:lpstr>
      <vt:lpstr>Структура и схема классов</vt:lpstr>
      <vt:lpstr>Производительность</vt:lpstr>
      <vt:lpstr>Архитектурные решения</vt:lpstr>
      <vt:lpstr>Используемые 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Презентация: Реализация Калькулятора Стоимости Недвижимости</dc:title>
  <dc:creator>Алексей Калинин</dc:creator>
  <cp:lastModifiedBy>st310-11</cp:lastModifiedBy>
  <cp:revision>2</cp:revision>
  <dcterms:created xsi:type="dcterms:W3CDTF">2025-03-15T06:50:19Z</dcterms:created>
  <dcterms:modified xsi:type="dcterms:W3CDTF">2025-03-15T07:21:32Z</dcterms:modified>
</cp:coreProperties>
</file>