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CBFDB-2BEA-AC47-8F33-7B4BAD15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30014-9F67-8845-99FE-AD2F8D28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01225-6965-5746-AA60-BCEE06A1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36731D-0E5B-B44D-AB12-2D932374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8AC05-2F88-574C-94F2-8AE967E3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95B9A-972E-9940-A77D-11B200A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80BBD-95A3-4F4B-BFF7-D954ABFE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101A5-604D-9D42-A7CE-CA475C7D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A9C1A-01AE-CF43-B38F-3AE7D60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5156F1-A835-CD4E-BD9E-3B8CDEF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AE2C928-2BF5-9246-BEE7-0B6847664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17697A-D841-184E-914B-D2F496A55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1C197-7558-8F44-A7B2-6EC6F5D7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E84C7-961F-704D-B252-C965638D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7A486-6CB6-F740-A4FA-78C7A39E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C5CE8-3967-E342-A466-F10E0B9C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C5D3F-E41A-9B44-8B05-AFE18773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4076A-A022-2840-B677-845562B3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B3FF6-6D04-4547-A969-3AA6F626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14E16-E3F3-7443-8310-A7BE6DE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FF1DE-0B08-E34E-ABBC-7A76FD1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B17E8-6F9F-7C42-AF8C-92AD9677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0D473-226B-ED41-8BEA-D9DDDDAE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AAA66-3E5B-5D4E-8C49-CFA2F8B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1F4D38-DA55-D346-A915-14572802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4CB93-C50E-D84C-8231-AC46916C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90751D-54AA-114F-B246-505FEDAC5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EABF1F-D0D9-8147-9F19-768DFF8F7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4C8369-3E97-644D-B265-A00C175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BCCB0-082A-0343-950C-91280DB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DFE7A-DE7C-EE4A-9008-64397156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8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5F5FB-D236-AA40-861D-6C7B13E3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9B8083-193D-634C-B1B4-4A911A27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69C4CB-2174-E347-823A-4DB74CB8C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ABD4C4-C83E-2349-9ADB-3583E71B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17E867-FA93-A14A-B730-27B9189E2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A79709-16FF-2B4D-A73C-F7355AAE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5393B1-7DD1-384C-AB08-45BF77B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DA35AF-8644-D74A-8C68-9A9B8CC5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4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0CC56-B52B-294D-A02A-2F8935F5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CD264A-F4F8-844B-91FA-5FEDB740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0F4B6-D772-C34F-A4DE-85BAFF77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49E8C7-AADC-2F43-A3F8-89AEA9D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BB4188-B214-E641-B9E0-5D90495A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B2B61D-39BF-5E4E-9727-181BCA57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8A657F-5274-384F-888C-6A2612D3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2CB7-4EE3-5F44-8880-AF0939F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B6DA1-1D8E-4843-92DD-DD1529C8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294445-14D8-7F41-A90D-4EB6FA0A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AE8152-5159-4642-AF02-4FB0A890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22B95-CF2A-A142-A9DB-76ECDA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2291BC-0910-174C-8150-3D37D701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062FE-E466-F540-812A-9D1BF32A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ADB927-8FD8-F54D-9ECF-D5982329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88E85B-1F9E-A949-B0E4-4F772C4A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0F4E16-6F6D-4643-BD19-D033DAE5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334BD0-ED24-D049-8DC4-2E264CFF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7DB05-6072-304B-AD3E-22875BB6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D6EBE2-5FA2-344E-8D9D-A25BF17E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005F5-14D0-1D4C-9409-A5D05FC9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4A794A-0422-ED41-ABF6-4D12C3A1C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90DA-7236-4F49-B5F5-9229EEA75A37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02922-59BB-1D41-8D05-79E8CF646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6706C1-9E12-E942-A037-28BF39032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66B4-AF24-224B-B2D6-EB5FC03D5CD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F04B610-4F0B-E648-B971-D464AF13AA4E}"/>
              </a:ext>
            </a:extLst>
          </p:cNvPr>
          <p:cNvSpPr txBox="1"/>
          <p:nvPr/>
        </p:nvSpPr>
        <p:spPr>
          <a:xfrm>
            <a:off x="422456" y="601249"/>
            <a:ext cx="2168345" cy="48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3600" dirty="0">
                <a:latin typeface="Arial Rounded MT Bold" panose="020F0704030504030204" pitchFamily="34" charset="77"/>
                <a:cs typeface="Aharoni" panose="020F0502020204030204" pitchFamily="34" charset="0"/>
              </a:rPr>
              <a:t>MORSE</a:t>
            </a:r>
          </a:p>
          <a:p>
            <a:pPr algn="just">
              <a:lnSpc>
                <a:spcPts val="1500"/>
              </a:lnSpc>
            </a:pPr>
            <a:r>
              <a:rPr lang="en-US" sz="1700" dirty="0"/>
              <a:t>WORKSHOP SERIES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93EBED-9039-F842-BF7A-307BD8B0C90A}"/>
              </a:ext>
            </a:extLst>
          </p:cNvPr>
          <p:cNvSpPr txBox="1"/>
          <p:nvPr/>
        </p:nvSpPr>
        <p:spPr>
          <a:xfrm>
            <a:off x="498656" y="1711591"/>
            <a:ext cx="2168345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sz="3600" dirty="0">
                <a:latin typeface="Arial Rounded MT Bold" panose="020F0704030504030204" pitchFamily="34" charset="77"/>
                <a:cs typeface="Aharoni" panose="020F0502020204030204" pitchFamily="34" charset="0"/>
              </a:rPr>
              <a:t>MORSE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049CE8-31FF-5945-9D5B-1B72DFB5182B}"/>
              </a:ext>
            </a:extLst>
          </p:cNvPr>
          <p:cNvSpPr txBox="1"/>
          <p:nvPr/>
        </p:nvSpPr>
        <p:spPr>
          <a:xfrm>
            <a:off x="422456" y="2672918"/>
            <a:ext cx="6304916" cy="314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b="1" dirty="0">
                <a:solidFill>
                  <a:srgbClr val="00C4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Model-driven Robot Software Engineering</a:t>
            </a:r>
            <a:endParaRPr lang="en-US" sz="1200" b="1" dirty="0">
              <a:solidFill>
                <a:srgbClr val="00C4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79F0EA-CE77-BC4A-B71B-F2EA289A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00" y="14760"/>
            <a:ext cx="1917700" cy="762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811A02D-BA85-A74E-AC0B-2D9D66D4244A}"/>
              </a:ext>
            </a:extLst>
          </p:cNvPr>
          <p:cNvSpPr txBox="1"/>
          <p:nvPr/>
        </p:nvSpPr>
        <p:spPr>
          <a:xfrm>
            <a:off x="422456" y="3271553"/>
            <a:ext cx="6304916" cy="3148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2400" b="1" dirty="0">
                <a:solidFill>
                  <a:srgbClr val="00C4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MORSE</a:t>
            </a:r>
            <a:endParaRPr lang="en-US" sz="1200" b="1" dirty="0">
              <a:solidFill>
                <a:srgbClr val="00C4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innen, Küche, Schrank, Person enthält.&#10;&#10;Automatisch generierte Beschreibung">
            <a:extLst>
              <a:ext uri="{FF2B5EF4-FFF2-40B4-BE49-F238E27FC236}">
                <a16:creationId xmlns:a16="http://schemas.microsoft.com/office/drawing/2014/main" id="{09514802-D3C1-0642-8BC0-D5BE6EC9B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52016"/>
          <a:stretch/>
        </p:blipFill>
        <p:spPr>
          <a:xfrm>
            <a:off x="1389481" y="400833"/>
            <a:ext cx="9132381" cy="24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5</cp:revision>
  <dcterms:created xsi:type="dcterms:W3CDTF">2019-11-10T15:20:13Z</dcterms:created>
  <dcterms:modified xsi:type="dcterms:W3CDTF">2019-11-10T16:08:35Z</dcterms:modified>
</cp:coreProperties>
</file>