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0" r:id="rId5"/>
    <p:sldId id="263" r:id="rId6"/>
    <p:sldId id="264" r:id="rId7"/>
    <p:sldId id="257" r:id="rId8"/>
    <p:sldId id="259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33313C4-CDBE-476F-A872-34496E0A108D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91913F7-F475-4330-B72B-64BF4E702304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8085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13C4-CDBE-476F-A872-34496E0A108D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13F7-F475-4330-B72B-64BF4E702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01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13C4-CDBE-476F-A872-34496E0A108D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13F7-F475-4330-B72B-64BF4E702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5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13C4-CDBE-476F-A872-34496E0A108D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13F7-F475-4330-B72B-64BF4E702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57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33313C4-CDBE-476F-A872-34496E0A108D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91913F7-F475-4330-B72B-64BF4E702304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85067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13C4-CDBE-476F-A872-34496E0A108D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13F7-F475-4330-B72B-64BF4E702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4852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13C4-CDBE-476F-A872-34496E0A108D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13F7-F475-4330-B72B-64BF4E702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1394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13C4-CDBE-476F-A872-34496E0A108D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13F7-F475-4330-B72B-64BF4E702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11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13C4-CDBE-476F-A872-34496E0A108D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913F7-F475-4330-B72B-64BF4E702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45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33313C4-CDBE-476F-A872-34496E0A108D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91913F7-F475-4330-B72B-64BF4E70230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08735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33313C4-CDBE-476F-A872-34496E0A108D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91913F7-F475-4330-B72B-64BF4E702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12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33313C4-CDBE-476F-A872-34496E0A108D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91913F7-F475-4330-B72B-64BF4E70230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98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Publishing websites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40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7" y="382384"/>
            <a:ext cx="8634153" cy="647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19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5539"/>
          <a:stretch/>
        </p:blipFill>
        <p:spPr>
          <a:xfrm>
            <a:off x="147570" y="382385"/>
            <a:ext cx="11645037" cy="650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58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 a new change, press commit to master and then publish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2789"/>
          <a:stretch/>
        </p:blipFill>
        <p:spPr>
          <a:xfrm>
            <a:off x="1219200" y="1970688"/>
            <a:ext cx="7278414" cy="476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49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 out your website by going to repository name .git.io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9" y="2065282"/>
            <a:ext cx="6201104" cy="465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49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Sign up for </a:t>
            </a:r>
            <a:r>
              <a:rPr lang="en-GB" dirty="0" err="1" smtClean="0"/>
              <a:t>github</a:t>
            </a:r>
            <a:r>
              <a:rPr lang="en-GB" dirty="0" smtClean="0"/>
              <a:t> online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9706" b="7255"/>
          <a:stretch/>
        </p:blipFill>
        <p:spPr>
          <a:xfrm>
            <a:off x="1251676" y="1363802"/>
            <a:ext cx="8821835" cy="549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6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a new </a:t>
            </a:r>
            <a:r>
              <a:rPr lang="en-GB" dirty="0" err="1" smtClean="0"/>
              <a:t>repositary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944" b="13685"/>
          <a:stretch/>
        </p:blipFill>
        <p:spPr>
          <a:xfrm>
            <a:off x="1251678" y="1252885"/>
            <a:ext cx="9753600" cy="565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2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Name the repository as your username.git.io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877" t="19720" r="22791" b="8315"/>
          <a:stretch/>
        </p:blipFill>
        <p:spPr>
          <a:xfrm>
            <a:off x="1251678" y="2286000"/>
            <a:ext cx="4979645" cy="417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5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screen should appear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944"/>
          <a:stretch/>
        </p:blipFill>
        <p:spPr>
          <a:xfrm>
            <a:off x="1251678" y="2280624"/>
            <a:ext cx="6631081" cy="452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9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Download </a:t>
            </a:r>
            <a:r>
              <a:rPr lang="en-GB" dirty="0" err="1" smtClean="0"/>
              <a:t>github</a:t>
            </a:r>
            <a:r>
              <a:rPr lang="en-GB" dirty="0" smtClean="0"/>
              <a:t> desktop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425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Download </a:t>
            </a:r>
            <a:r>
              <a:rPr lang="en-GB" dirty="0" err="1" smtClean="0"/>
              <a:t>github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7" y="1545021"/>
            <a:ext cx="7163483" cy="507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69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620" y="2096813"/>
            <a:ext cx="6237890" cy="467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66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Clone your repository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2191407"/>
            <a:ext cx="6331536" cy="474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6125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68</TotalTime>
  <Words>52</Words>
  <Application>Microsoft Office PowerPoint</Application>
  <PresentationFormat>Widescreen</PresentationFormat>
  <Paragraphs>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Impact</vt:lpstr>
      <vt:lpstr>Badge</vt:lpstr>
      <vt:lpstr>Publishing websites</vt:lpstr>
      <vt:lpstr>Sign up for github online</vt:lpstr>
      <vt:lpstr>Create a new repositary</vt:lpstr>
      <vt:lpstr>Name the repository as your username.git.io</vt:lpstr>
      <vt:lpstr>This screen should appear</vt:lpstr>
      <vt:lpstr>Download github desktop</vt:lpstr>
      <vt:lpstr>Download github</vt:lpstr>
      <vt:lpstr>PowerPoint Presentation</vt:lpstr>
      <vt:lpstr>Clone your repository</vt:lpstr>
      <vt:lpstr>PowerPoint Presentation</vt:lpstr>
      <vt:lpstr>PowerPoint Presentation</vt:lpstr>
      <vt:lpstr>Add a new change, press commit to master and then publish </vt:lpstr>
      <vt:lpstr>Check out your website by going to repository name .git.io</vt:lpstr>
    </vt:vector>
  </TitlesOfParts>
  <Company>City of Bristol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Download github</dc:title>
  <dc:creator>Francesca White</dc:creator>
  <cp:lastModifiedBy>Francesca White</cp:lastModifiedBy>
  <cp:revision>6</cp:revision>
  <dcterms:created xsi:type="dcterms:W3CDTF">2018-05-22T07:23:14Z</dcterms:created>
  <dcterms:modified xsi:type="dcterms:W3CDTF">2018-05-22T08:31:46Z</dcterms:modified>
</cp:coreProperties>
</file>