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405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C1F76-BC19-4F1E-B350-B3510FAFB7D3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964B4-C2C7-4383-9610-2B2580CA5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305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964B4-C2C7-4383-9610-2B2580CA56A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896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D49B-441D-40C1-A180-7503DECAE584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8C23-E1BB-4D4A-9A36-16B55118A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01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D49B-441D-40C1-A180-7503DECAE584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8C23-E1BB-4D4A-9A36-16B55118A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919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D49B-441D-40C1-A180-7503DECAE584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8C23-E1BB-4D4A-9A36-16B55118A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278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D49B-441D-40C1-A180-7503DECAE584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8C23-E1BB-4D4A-9A36-16B55118A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19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D49B-441D-40C1-A180-7503DECAE584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8C23-E1BB-4D4A-9A36-16B55118A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65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D49B-441D-40C1-A180-7503DECAE584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8C23-E1BB-4D4A-9A36-16B55118A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73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D49B-441D-40C1-A180-7503DECAE584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8C23-E1BB-4D4A-9A36-16B55118A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521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D49B-441D-40C1-A180-7503DECAE584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8C23-E1BB-4D4A-9A36-16B55118A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64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D49B-441D-40C1-A180-7503DECAE584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8C23-E1BB-4D4A-9A36-16B55118A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921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D49B-441D-40C1-A180-7503DECAE584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8C23-E1BB-4D4A-9A36-16B55118A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76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D49B-441D-40C1-A180-7503DECAE584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8C23-E1BB-4D4A-9A36-16B55118A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11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BD49B-441D-40C1-A180-7503DECAE584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C8C23-E1BB-4D4A-9A36-16B55118A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7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flipH="1">
            <a:off x="-5189809" y="4375984"/>
            <a:ext cx="2098864" cy="693963"/>
          </a:xfrm>
        </p:spPr>
        <p:txBody>
          <a:bodyPr>
            <a:normAutofit/>
          </a:bodyPr>
          <a:lstStyle/>
          <a:p>
            <a:r>
              <a:rPr lang="en-US" sz="144" dirty="0"/>
              <a:t>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593129" y="6903564"/>
            <a:ext cx="231482" cy="691035"/>
          </a:xfrm>
        </p:spPr>
        <p:txBody>
          <a:bodyPr>
            <a:normAutofit/>
          </a:bodyPr>
          <a:lstStyle/>
          <a:p>
            <a:r>
              <a:rPr lang="en-US" sz="144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551893" y="1074271"/>
            <a:ext cx="1444487" cy="17621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1893" y="1336313"/>
            <a:ext cx="1444487" cy="15000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39481" y="1034943"/>
            <a:ext cx="57098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8711" y="1355977"/>
            <a:ext cx="441147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</a:t>
            </a:r>
            <a:r>
              <a:rPr lang="en-US" sz="1100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_id</a:t>
            </a:r>
            <a:endParaRPr lang="en-US" sz="1050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6324" y="1557543"/>
            <a:ext cx="652744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</a:t>
            </a:r>
            <a:r>
              <a:rPr 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_name</a:t>
            </a:r>
            <a:endParaRPr lang="en-US" sz="105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9689" y="2004906"/>
            <a:ext cx="498856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email</a:t>
            </a:r>
            <a:endParaRPr lang="en-US" sz="105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1254" y="2226138"/>
            <a:ext cx="623890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hn_no</a:t>
            </a:r>
            <a:endParaRPr lang="en-US" sz="105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0660" y="1778767"/>
            <a:ext cx="732894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password</a:t>
            </a:r>
            <a:endParaRPr lang="en-US" sz="105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9016" y="2442453"/>
            <a:ext cx="628698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address</a:t>
            </a:r>
            <a:endParaRPr lang="en-US" sz="105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33096" y="1383992"/>
            <a:ext cx="1444487" cy="12392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533096" y="1646034"/>
            <a:ext cx="1444487" cy="9772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927032" y="1344664"/>
            <a:ext cx="55829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Turn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652281" y="1675530"/>
            <a:ext cx="434734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</a:t>
            </a:r>
            <a:r>
              <a:rPr 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_id</a:t>
            </a:r>
            <a:endParaRPr lang="en-US" sz="105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649667" y="1921341"/>
            <a:ext cx="420308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_id</a:t>
            </a:r>
            <a:endParaRPr lang="en-US" sz="105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633530" y="2172066"/>
            <a:ext cx="442750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date</a:t>
            </a:r>
            <a:endParaRPr lang="en-US" sz="105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602790" y="1733037"/>
            <a:ext cx="1444487" cy="12807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602790" y="1995079"/>
            <a:ext cx="1444487" cy="10187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779328" y="1693709"/>
            <a:ext cx="9930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Customer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672815" y="2004911"/>
            <a:ext cx="434734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</a:t>
            </a:r>
            <a:r>
              <a:rPr lang="en-US" sz="1100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_id</a:t>
            </a:r>
            <a:endParaRPr lang="en-US" sz="1050" b="0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654602" y="2432618"/>
            <a:ext cx="638316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_name</a:t>
            </a:r>
            <a:endParaRPr lang="en-US" sz="105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649795" y="2673513"/>
            <a:ext cx="795411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r>
              <a:rPr 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rder_info</a:t>
            </a:r>
            <a:endParaRPr lang="en-US" sz="105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74795" y="3114469"/>
            <a:ext cx="1444487" cy="9562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74795" y="3376511"/>
            <a:ext cx="1444487" cy="694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976526" y="3075140"/>
            <a:ext cx="74270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34988" y="3406006"/>
            <a:ext cx="434734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</a:t>
            </a:r>
            <a:r>
              <a:rPr 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_id</a:t>
            </a:r>
            <a:endParaRPr lang="en-US" sz="105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34988" y="3651818"/>
            <a:ext cx="434734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_id</a:t>
            </a:r>
            <a:endParaRPr lang="en-US" sz="105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78040" y="4427081"/>
            <a:ext cx="1444487" cy="1570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78040" y="4689122"/>
            <a:ext cx="1444487" cy="1308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031842" y="4387752"/>
            <a:ext cx="83856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Product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87398" y="4708786"/>
            <a:ext cx="434734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en-US" sz="1100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_id</a:t>
            </a:r>
            <a:endParaRPr lang="en-US" sz="1050" b="0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81631" y="4979176"/>
            <a:ext cx="652744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_name</a:t>
            </a:r>
            <a:endParaRPr lang="en-US" sz="105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872807" y="5249566"/>
            <a:ext cx="522900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brand</a:t>
            </a:r>
            <a:endParaRPr lang="en-US" sz="105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53577" y="5539620"/>
            <a:ext cx="708848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company</a:t>
            </a:r>
            <a:endParaRPr lang="en-US" sz="105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646173" y="3384858"/>
            <a:ext cx="1646055" cy="150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646174" y="3646900"/>
            <a:ext cx="1646054" cy="1242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843613" y="3345530"/>
            <a:ext cx="95128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Order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693327" y="3656732"/>
            <a:ext cx="441147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r>
              <a:rPr lang="en-US" sz="11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_id</a:t>
            </a:r>
            <a:endParaRPr lang="en-US" sz="105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680090" y="3868130"/>
            <a:ext cx="870752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roduct_list</a:t>
            </a:r>
            <a:endParaRPr lang="en-US" sz="105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680409" y="4109022"/>
            <a:ext cx="899605" cy="2539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10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eceive_time</a:t>
            </a:r>
            <a:endParaRPr lang="en-US" sz="105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658289" y="4340079"/>
            <a:ext cx="973343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elivery_time</a:t>
            </a:r>
            <a:endParaRPr lang="en-US" sz="105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653153" y="4546541"/>
            <a:ext cx="546945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cancel</a:t>
            </a:r>
            <a:endParaRPr lang="en-US" sz="105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745357" y="3901053"/>
            <a:ext cx="1444487" cy="951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745357" y="4163095"/>
            <a:ext cx="1444487" cy="689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008103" y="3861724"/>
            <a:ext cx="82067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Remind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822594" y="4163094"/>
            <a:ext cx="420308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_id</a:t>
            </a:r>
            <a:endParaRPr lang="en-US" sz="105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818590" y="4379408"/>
            <a:ext cx="428322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_id</a:t>
            </a:r>
            <a:endParaRPr lang="en-US" sz="105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484797" y="5439801"/>
            <a:ext cx="1444487" cy="17197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484797" y="5701843"/>
            <a:ext cx="1444487" cy="14577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4793837" y="5400473"/>
            <a:ext cx="72808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Admin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525324" y="5731339"/>
            <a:ext cx="434735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a_id</a:t>
            </a:r>
            <a:endParaRPr lang="en-US" sz="1050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522767" y="5962401"/>
            <a:ext cx="646332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_name</a:t>
            </a:r>
            <a:endParaRPr lang="en-US" sz="105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513899" y="6222959"/>
            <a:ext cx="732894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password</a:t>
            </a:r>
            <a:endParaRPr lang="en-US" sz="105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517846" y="6483514"/>
            <a:ext cx="498856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email</a:t>
            </a:r>
            <a:endParaRPr lang="en-US" sz="105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499573" y="6714573"/>
            <a:ext cx="623890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hn_no</a:t>
            </a:r>
            <a:endParaRPr lang="en-US" sz="105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444610" y="6132980"/>
            <a:ext cx="1444487" cy="136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444610" y="6395021"/>
            <a:ext cx="1444487" cy="11022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788457" y="6093652"/>
            <a:ext cx="79611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Update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494976" y="6434349"/>
            <a:ext cx="434734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_id</a:t>
            </a:r>
            <a:endParaRPr lang="en-US" sz="105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493261" y="6675243"/>
            <a:ext cx="428322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_id</a:t>
            </a:r>
            <a:endParaRPr lang="en-US" sz="105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2481133" y="6916132"/>
            <a:ext cx="442750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date</a:t>
            </a:r>
            <a:endParaRPr lang="en-US" sz="105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576253" y="1364962"/>
            <a:ext cx="380233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</a:t>
            </a:r>
            <a:endParaRPr lang="en-US" sz="105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267777" y="1555597"/>
            <a:ext cx="745717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VARCHAR</a:t>
            </a:r>
            <a:endParaRPr lang="en-US" sz="105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262861" y="1766992"/>
            <a:ext cx="745717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VARCHAR</a:t>
            </a:r>
            <a:endParaRPr lang="en-US" sz="105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1257945" y="1988219"/>
            <a:ext cx="745717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VARCHAR</a:t>
            </a:r>
            <a:endParaRPr lang="en-US" sz="105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253029" y="2229111"/>
            <a:ext cx="745717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VARCHAR</a:t>
            </a:r>
            <a:endParaRPr lang="en-US" sz="105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238281" y="2440506"/>
            <a:ext cx="745717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VARCHAR</a:t>
            </a:r>
            <a:endParaRPr lang="en-US" sz="105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3488628" y="1674679"/>
            <a:ext cx="380233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</a:t>
            </a:r>
            <a:endParaRPr lang="en-US" sz="105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3483713" y="1935231"/>
            <a:ext cx="380233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</a:t>
            </a:r>
            <a:endParaRPr lang="en-US" sz="105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3433326" y="2176119"/>
            <a:ext cx="490840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DATE</a:t>
            </a:r>
            <a:endParaRPr lang="en-US" sz="105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5577983" y="2023727"/>
            <a:ext cx="380233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</a:t>
            </a:r>
            <a:endParaRPr lang="en-US" sz="105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5315202" y="2445241"/>
            <a:ext cx="745717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VARCHAR</a:t>
            </a:r>
            <a:endParaRPr lang="en-US" sz="105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5333556" y="2668583"/>
            <a:ext cx="745717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VARCHAR</a:t>
            </a:r>
            <a:endParaRPr lang="en-US" sz="105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1552352" y="3415838"/>
            <a:ext cx="380233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</a:t>
            </a:r>
            <a:endParaRPr lang="en-US" sz="105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727647" y="4723212"/>
            <a:ext cx="380233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</a:t>
            </a:r>
            <a:endParaRPr lang="en-US" sz="105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3361519" y="6414685"/>
            <a:ext cx="380233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</a:t>
            </a:r>
            <a:endParaRPr lang="en-US" sz="105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3353600" y="6686127"/>
            <a:ext cx="380233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</a:t>
            </a:r>
            <a:endParaRPr lang="en-US" sz="105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5688060" y="4163094"/>
            <a:ext cx="380233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</a:t>
            </a:r>
            <a:endParaRPr lang="en-US" sz="105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5671955" y="4428015"/>
            <a:ext cx="380233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</a:t>
            </a:r>
            <a:endParaRPr lang="en-US" sz="105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5446942" y="5739063"/>
            <a:ext cx="380233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</a:t>
            </a:r>
            <a:endParaRPr lang="en-US" sz="105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3747070" y="3647760"/>
            <a:ext cx="380233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</a:t>
            </a:r>
            <a:endParaRPr lang="en-US" sz="105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537600" y="3656729"/>
            <a:ext cx="380233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</a:t>
            </a:r>
            <a:endParaRPr lang="en-US" sz="105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147644" y="5952794"/>
            <a:ext cx="745717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VARCHAR</a:t>
            </a:r>
            <a:endParaRPr lang="en-US" sz="105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147644" y="6209925"/>
            <a:ext cx="770472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VARCHAR</a:t>
            </a:r>
            <a:endParaRPr lang="en-US" sz="105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5147644" y="6486719"/>
            <a:ext cx="770472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VARCHAR</a:t>
            </a:r>
            <a:endParaRPr lang="en-US" sz="105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5147644" y="6724184"/>
            <a:ext cx="770472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VARCHAR</a:t>
            </a:r>
            <a:endParaRPr lang="en-US" sz="105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1466147" y="4992858"/>
            <a:ext cx="770472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VARCHAR</a:t>
            </a:r>
            <a:endParaRPr lang="en-US" sz="105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1440125" y="5257038"/>
            <a:ext cx="770472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VARCHAR</a:t>
            </a:r>
            <a:endParaRPr lang="en-US" sz="105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1443601" y="5540884"/>
            <a:ext cx="770472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VARCHAR</a:t>
            </a:r>
            <a:endParaRPr lang="en-US" sz="105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3507008" y="3854852"/>
            <a:ext cx="770472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VARCHAR</a:t>
            </a:r>
            <a:endParaRPr lang="en-US" sz="105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3511922" y="4115405"/>
            <a:ext cx="770472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VARCHAR</a:t>
            </a:r>
            <a:endParaRPr lang="en-US" sz="105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3526674" y="4356298"/>
            <a:ext cx="770472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VARCHAR</a:t>
            </a:r>
            <a:endParaRPr lang="en-US" sz="105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3521757" y="4557858"/>
            <a:ext cx="770472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VARCHAR</a:t>
            </a:r>
            <a:endParaRPr lang="en-US" sz="105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3296200" y="6936853"/>
            <a:ext cx="490840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DATE</a:t>
            </a:r>
            <a:endParaRPr lang="en-US" sz="105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>
            <a:off x="2008578" y="1169695"/>
            <a:ext cx="523947" cy="751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endCxn id="23" idx="1"/>
          </p:cNvCxnSpPr>
          <p:nvPr/>
        </p:nvCxnSpPr>
        <p:spPr>
          <a:xfrm>
            <a:off x="3982065" y="1535536"/>
            <a:ext cx="620725" cy="968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23" idx="2"/>
          </p:cNvCxnSpPr>
          <p:nvPr/>
        </p:nvCxnSpPr>
        <p:spPr>
          <a:xfrm flipH="1">
            <a:off x="5047500" y="3013780"/>
            <a:ext cx="277534" cy="904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59" idx="2"/>
            <a:endCxn id="69" idx="0"/>
          </p:cNvCxnSpPr>
          <p:nvPr/>
        </p:nvCxnSpPr>
        <p:spPr>
          <a:xfrm flipH="1">
            <a:off x="5157879" y="4852413"/>
            <a:ext cx="309722" cy="548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5" idx="2"/>
          </p:cNvCxnSpPr>
          <p:nvPr/>
        </p:nvCxnSpPr>
        <p:spPr>
          <a:xfrm>
            <a:off x="1274137" y="2836380"/>
            <a:ext cx="484490" cy="294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32" idx="2"/>
          </p:cNvCxnSpPr>
          <p:nvPr/>
        </p:nvCxnSpPr>
        <p:spPr>
          <a:xfrm>
            <a:off x="1397039" y="4070743"/>
            <a:ext cx="238680" cy="333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endCxn id="77" idx="3"/>
          </p:cNvCxnSpPr>
          <p:nvPr/>
        </p:nvCxnSpPr>
        <p:spPr>
          <a:xfrm flipH="1">
            <a:off x="3889097" y="5611868"/>
            <a:ext cx="595700" cy="1334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endCxn id="41" idx="2"/>
          </p:cNvCxnSpPr>
          <p:nvPr/>
        </p:nvCxnSpPr>
        <p:spPr>
          <a:xfrm flipH="1" flipV="1">
            <a:off x="1500284" y="5997872"/>
            <a:ext cx="980849" cy="677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H="1">
            <a:off x="3706761" y="3013780"/>
            <a:ext cx="896030" cy="370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stCxn id="50" idx="2"/>
            <a:endCxn id="41" idx="3"/>
          </p:cNvCxnSpPr>
          <p:nvPr/>
        </p:nvCxnSpPr>
        <p:spPr>
          <a:xfrm flipH="1">
            <a:off x="2222527" y="4888965"/>
            <a:ext cx="1246674" cy="454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>
            <a:off x="4943899" y="5224448"/>
            <a:ext cx="256802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sz="105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2315012" y="1848266"/>
            <a:ext cx="27443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1930654" y="1275933"/>
            <a:ext cx="256802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sz="105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63" name="Straight Connector 162"/>
          <p:cNvCxnSpPr>
            <a:endCxn id="23" idx="1"/>
          </p:cNvCxnSpPr>
          <p:nvPr/>
        </p:nvCxnSpPr>
        <p:spPr>
          <a:xfrm>
            <a:off x="3989493" y="1693709"/>
            <a:ext cx="613297" cy="810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/>
          <p:cNvSpPr/>
          <p:nvPr/>
        </p:nvSpPr>
        <p:spPr>
          <a:xfrm>
            <a:off x="3911225" y="1783274"/>
            <a:ext cx="256802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sz="105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4415061" y="2446736"/>
            <a:ext cx="256802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sz="105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1124628" y="2770922"/>
            <a:ext cx="256802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sz="105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1632019" y="2912601"/>
            <a:ext cx="256802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sz="105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1584555" y="4246716"/>
            <a:ext cx="256802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sz="105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1215144" y="4003003"/>
            <a:ext cx="27443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1350017" y="6005908"/>
            <a:ext cx="256802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sz="105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2250738" y="6583766"/>
            <a:ext cx="256802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sz="105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3829520" y="6831597"/>
            <a:ext cx="27443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4250016" y="5559791"/>
            <a:ext cx="256802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sz="105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2195661" y="5317896"/>
            <a:ext cx="256802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sz="105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3357197" y="4828163"/>
            <a:ext cx="27443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4460747" y="3006791"/>
            <a:ext cx="256802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sz="105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3507008" y="3166645"/>
            <a:ext cx="27443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5300952" y="2977225"/>
            <a:ext cx="256802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sz="105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5030760" y="3681114"/>
            <a:ext cx="256802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sz="105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5383284" y="4807132"/>
            <a:ext cx="27443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2531983" y="489605"/>
            <a:ext cx="169078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 Schema</a:t>
            </a:r>
          </a:p>
        </p:txBody>
      </p:sp>
      <p:sp>
        <p:nvSpPr>
          <p:cNvPr id="192" name="Rectangle 191"/>
          <p:cNvSpPr/>
          <p:nvPr/>
        </p:nvSpPr>
        <p:spPr>
          <a:xfrm>
            <a:off x="4675116" y="2186807"/>
            <a:ext cx="420308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en-US" sz="1100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_id</a:t>
            </a:r>
            <a:endParaRPr lang="en-US" sz="1050" b="0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5582899" y="2225287"/>
            <a:ext cx="380233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</a:t>
            </a:r>
            <a:endParaRPr lang="en-US" sz="105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0187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</TotalTime>
  <Words>103</Words>
  <Application>Microsoft Office PowerPoint</Application>
  <PresentationFormat>A4 Paper (210x297 mm)</PresentationFormat>
  <Paragraphs>101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</dc:title>
  <dc:creator>USER</dc:creator>
  <cp:lastModifiedBy>USER</cp:lastModifiedBy>
  <cp:revision>10</cp:revision>
  <dcterms:created xsi:type="dcterms:W3CDTF">2019-11-15T16:37:15Z</dcterms:created>
  <dcterms:modified xsi:type="dcterms:W3CDTF">2019-11-15T17:52:33Z</dcterms:modified>
</cp:coreProperties>
</file>