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4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8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5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2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5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5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1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6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6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678F7-6A06-DAED-7046-99F1925321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r="-1" b="624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91F33-0A06-512F-BEEE-8229A726D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66" y="727148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Linear Algebra &amp; Vector Geometry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90843-7DAE-406F-A92F-A28D7AF38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66" y="4094694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Image </a:t>
            </a:r>
            <a:r>
              <a:rPr lang="en-GB" sz="2200" dirty="0">
                <a:solidFill>
                  <a:srgbClr val="FFFFFF"/>
                </a:solidFill>
              </a:rPr>
              <a:t>Processing </a:t>
            </a:r>
            <a:endParaRPr lang="en-US" sz="2200" dirty="0">
              <a:solidFill>
                <a:srgbClr val="FFFFFF"/>
              </a:solidFill>
            </a:endParaRP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4989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B7DD83-8C23-4292-86EE-35D1060B0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790C9A-0991-401B-895E-E99FA71CB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C6C14-9F12-84A9-AF22-527F067D2D26}"/>
              </a:ext>
            </a:extLst>
          </p:cNvPr>
          <p:cNvSpPr txBox="1"/>
          <p:nvPr/>
        </p:nvSpPr>
        <p:spPr>
          <a:xfrm>
            <a:off x="1018723" y="2661252"/>
            <a:ext cx="4977905" cy="2314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Team Members: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1- Adham Saad 202100163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2- Mahmoud Elshahed 202100678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3- Mohamed Morshedy 202100372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F3C76-C51C-C3E9-B3C8-31198F73B624}"/>
              </a:ext>
            </a:extLst>
          </p:cNvPr>
          <p:cNvSpPr txBox="1"/>
          <p:nvPr/>
        </p:nvSpPr>
        <p:spPr>
          <a:xfrm>
            <a:off x="1018724" y="928467"/>
            <a:ext cx="103982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Fall 2022</a:t>
            </a:r>
          </a:p>
          <a:p>
            <a:pPr algn="ctr"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Math 201</a:t>
            </a:r>
          </a:p>
          <a:p>
            <a:pPr algn="ctr"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Linear Algebra &amp; Vector Geometry</a:t>
            </a:r>
          </a:p>
        </p:txBody>
      </p:sp>
    </p:spTree>
    <p:extLst>
      <p:ext uri="{BB962C8B-B14F-4D97-AF65-F5344CB8AC3E}">
        <p14:creationId xmlns:p14="http://schemas.microsoft.com/office/powerpoint/2010/main" val="307157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1D261-AB91-9F7C-1404-AAF775E83534}"/>
              </a:ext>
            </a:extLst>
          </p:cNvPr>
          <p:cNvSpPr txBox="1"/>
          <p:nvPr/>
        </p:nvSpPr>
        <p:spPr>
          <a:xfrm>
            <a:off x="838200" y="509847"/>
            <a:ext cx="3962400" cy="289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Main Window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F8679A-144C-6925-1BC0-39E7FC9A3D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" r="1287"/>
          <a:stretch/>
        </p:blipFill>
        <p:spPr>
          <a:xfrm>
            <a:off x="5327507" y="509847"/>
            <a:ext cx="6120314" cy="491320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0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cal user interface, chart, treemap chart&#10;&#10;Description automatically generated">
            <a:extLst>
              <a:ext uri="{FF2B5EF4-FFF2-40B4-BE49-F238E27FC236}">
                <a16:creationId xmlns:a16="http://schemas.microsoft.com/office/drawing/2014/main" id="{D1B480FE-4821-D100-23F9-7F5CD2A78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6" b="7920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225CB-E083-0B80-1819-6E74650111BB}"/>
              </a:ext>
            </a:extLst>
          </p:cNvPr>
          <p:cNvSpPr txBox="1"/>
          <p:nvPr/>
        </p:nvSpPr>
        <p:spPr>
          <a:xfrm>
            <a:off x="996275" y="156477"/>
            <a:ext cx="10190071" cy="1515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Location</a:t>
            </a:r>
          </a:p>
        </p:txBody>
      </p:sp>
    </p:spTree>
    <p:extLst>
      <p:ext uri="{BB962C8B-B14F-4D97-AF65-F5344CB8AC3E}">
        <p14:creationId xmlns:p14="http://schemas.microsoft.com/office/powerpoint/2010/main" val="331655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52C62-D88A-FF85-D3AA-D3E138714D6E}"/>
              </a:ext>
            </a:extLst>
          </p:cNvPr>
          <p:cNvSpPr txBox="1"/>
          <p:nvPr/>
        </p:nvSpPr>
        <p:spPr>
          <a:xfrm>
            <a:off x="838200" y="3200400"/>
            <a:ext cx="4633486" cy="2912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Image before blurring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7F174AE6-83F4-4EF2-8F3A-E34B1822D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800" y="0"/>
            <a:ext cx="61721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0E035-0509-409C-B71F-0650ACB14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19800" y="0"/>
            <a:ext cx="6172198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E64CFDB-8C99-7433-B2AE-F7E18D12E8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" r="21651" b="2"/>
          <a:stretch/>
        </p:blipFill>
        <p:spPr>
          <a:xfrm>
            <a:off x="6539705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ower, distance&#10;&#10;Description automatically generated">
            <a:extLst>
              <a:ext uri="{FF2B5EF4-FFF2-40B4-BE49-F238E27FC236}">
                <a16:creationId xmlns:a16="http://schemas.microsoft.com/office/drawing/2014/main" id="{E16E91B5-BD3B-F392-D321-406E1434E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79" y="0"/>
            <a:ext cx="5444121" cy="5444121"/>
          </a:xfrm>
          <a:prstGeom prst="rect">
            <a:avLst/>
          </a:prstGeom>
        </p:spPr>
      </p:pic>
      <p:pic>
        <p:nvPicPr>
          <p:cNvPr id="5" name="Picture 4" descr="No image&#10;&#10;Description automatically generated">
            <a:extLst>
              <a:ext uri="{FF2B5EF4-FFF2-40B4-BE49-F238E27FC236}">
                <a16:creationId xmlns:a16="http://schemas.microsoft.com/office/drawing/2014/main" id="{C342F80D-C680-2CDA-CEBB-859375B0C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44121" cy="54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23899A-4F93-A825-6B38-1F79F33F2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" y="1611939"/>
            <a:ext cx="4724400" cy="37204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247A84-3BB4-C5F4-41FA-644C9D5BA2DB}"/>
              </a:ext>
            </a:extLst>
          </p:cNvPr>
          <p:cNvSpPr txBox="1"/>
          <p:nvPr/>
        </p:nvSpPr>
        <p:spPr>
          <a:xfrm>
            <a:off x="6553200" y="2411653"/>
            <a:ext cx="4952681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</a:rPr>
              <a:t>Save Window</a:t>
            </a:r>
          </a:p>
        </p:txBody>
      </p:sp>
    </p:spTree>
    <p:extLst>
      <p:ext uri="{BB962C8B-B14F-4D97-AF65-F5344CB8AC3E}">
        <p14:creationId xmlns:p14="http://schemas.microsoft.com/office/powerpoint/2010/main" val="37393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A3158D8-AFB5-1477-C44A-DEC93634B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57" y="1250302"/>
            <a:ext cx="8281909" cy="42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18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1E82F-C2F1-8613-08B3-4042A3410685}"/>
              </a:ext>
            </a:extLst>
          </p:cNvPr>
          <p:cNvSpPr txBox="1"/>
          <p:nvPr/>
        </p:nvSpPr>
        <p:spPr>
          <a:xfrm>
            <a:off x="838200" y="509847"/>
            <a:ext cx="3962400" cy="289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F5486AC-A900-501B-1636-9CCB31BC8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1062" y="509847"/>
            <a:ext cx="4913204" cy="491320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5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1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3F3"/>
      </a:lt2>
      <a:accent1>
        <a:srgbClr val="C34D68"/>
      </a:accent1>
      <a:accent2>
        <a:srgbClr val="B13B88"/>
      </a:accent2>
      <a:accent3>
        <a:srgbClr val="BC4DC3"/>
      </a:accent3>
      <a:accent4>
        <a:srgbClr val="7B3EB3"/>
      </a:accent4>
      <a:accent5>
        <a:srgbClr val="594DC3"/>
      </a:accent5>
      <a:accent6>
        <a:srgbClr val="3B60B1"/>
      </a:accent6>
      <a:hlink>
        <a:srgbClr val="623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45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AvenirNext LT Pro Medium</vt:lpstr>
      <vt:lpstr>BlockprintVTI</vt:lpstr>
      <vt:lpstr>Linear Algebra &amp; Vector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&amp; Vector Geometry</dc:title>
  <dc:creator>Demoo Saad</dc:creator>
  <cp:lastModifiedBy>Mohamed ElSayed Morshedy</cp:lastModifiedBy>
  <cp:revision>4</cp:revision>
  <dcterms:created xsi:type="dcterms:W3CDTF">2023-01-06T08:32:54Z</dcterms:created>
  <dcterms:modified xsi:type="dcterms:W3CDTF">2023-01-07T11:37:22Z</dcterms:modified>
</cp:coreProperties>
</file>