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73650" y="1539950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Alaska Room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Найди идеального соседа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з имени-1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2375"/>
            <a:ext cx="9143999" cy="61760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811350" y="1065525"/>
            <a:ext cx="5733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Alaska Room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505200" y="4969425"/>
            <a:ext cx="14010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k-social-logotype white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500" y="4798150"/>
            <a:ext cx="365525" cy="3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632950" y="4778038"/>
            <a:ext cx="2174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vk.com/alaskaroom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Проблемы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935025"/>
            <a:ext cx="5197200" cy="30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Сложно найти “нужного” соседа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54375" y="2484275"/>
            <a:ext cx="56568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Популярные доски объявлений неэффективны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35775" y="3037900"/>
            <a:ext cx="48753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Сомнительные персоны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05" y="162725"/>
            <a:ext cx="439829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Shape 8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нтим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950" y="1097125"/>
            <a:ext cx="20383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нтим.png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5577" y="2716375"/>
            <a:ext cx="3945100" cy="104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44650" y="1073725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Чем мы лучше?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0849" y="11730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Удобные фильтры</a:t>
            </a:r>
          </a:p>
        </p:txBody>
      </p:sp>
      <p:pic>
        <p:nvPicPr>
          <p:cNvPr descr="регистрация фильтры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38" y="782200"/>
            <a:ext cx="63722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2400" y="10742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800">
                <a:solidFill>
                  <a:srgbClr val="6D9EEB"/>
                </a:solidFill>
              </a:rPr>
              <a:t>Только студенты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quillaje-amigas-productos-830x626.jpg" id="107" name="Shape 107"/>
          <p:cNvPicPr preferRelativeResize="0"/>
          <p:nvPr/>
        </p:nvPicPr>
        <p:blipFill rotWithShape="1">
          <a:blip r:embed="rId4">
            <a:alphaModFix/>
          </a:blip>
          <a:srcRect b="0" l="19840" r="-19840" t="0"/>
          <a:stretch/>
        </p:blipFill>
        <p:spPr>
          <a:xfrm>
            <a:off x="3683950" y="0"/>
            <a:ext cx="68196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53150" y="163300"/>
            <a:ext cx="74061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6D9EEB"/>
                </a:solidFill>
              </a:rPr>
              <a:t>Другие сайты</a:t>
            </a:r>
          </a:p>
        </p:txBody>
      </p:sp>
      <p:pic>
        <p:nvPicPr>
          <p:cNvPr descr="другие сайты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38" y="909376"/>
            <a:ext cx="8093524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фронт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75575"/>
            <a:ext cx="8839201" cy="324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991250" y="618150"/>
            <a:ext cx="298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6D9EEB"/>
                </a:solidFill>
              </a:rPr>
              <a:t>А это мы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582700" y="509700"/>
            <a:ext cx="7821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6D9EEB"/>
                </a:solidFill>
              </a:rPr>
              <a:t>За 47 часов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38725" y="1540650"/>
            <a:ext cx="73959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D9EEB"/>
              </a:buClr>
              <a:buSzPct val="100000"/>
              <a:buChar char="-"/>
            </a:pPr>
            <a:r>
              <a:rPr lang="en" sz="1800">
                <a:solidFill>
                  <a:srgbClr val="6D9EEB"/>
                </a:solidFill>
              </a:rPr>
              <a:t>Был создан лендинг для тестирования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D9EEB"/>
              </a:buClr>
              <a:buSzPct val="100000"/>
              <a:buChar char="-"/>
            </a:pPr>
            <a:r>
              <a:rPr lang="en" sz="1800">
                <a:solidFill>
                  <a:srgbClr val="6D9EEB"/>
                </a:solidFill>
              </a:rPr>
              <a:t>Появились первые клиенты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D9EEB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6D9EEB"/>
              </a:buClr>
              <a:buSzPct val="100000"/>
              <a:buChar char="-"/>
            </a:pPr>
            <a:r>
              <a:rPr lang="en" sz="1800">
                <a:solidFill>
                  <a:srgbClr val="6D9EEB"/>
                </a:solidFill>
              </a:rPr>
              <a:t>Разработка продукта завершена на 95%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