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FAB5-EA66-4530-9961-9AE7247E8608}" type="datetimeFigureOut">
              <a:rPr lang="nb-NO" smtClean="0"/>
              <a:t>21.02.2016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110D-3457-49FA-918C-5D9D98087EC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562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FAB5-EA66-4530-9961-9AE7247E8608}" type="datetimeFigureOut">
              <a:rPr lang="nb-NO" smtClean="0"/>
              <a:t>21.02.2016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110D-3457-49FA-918C-5D9D98087EC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335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FAB5-EA66-4530-9961-9AE7247E8608}" type="datetimeFigureOut">
              <a:rPr lang="nb-NO" smtClean="0"/>
              <a:t>21.02.2016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110D-3457-49FA-918C-5D9D98087EC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077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FAB5-EA66-4530-9961-9AE7247E8608}" type="datetimeFigureOut">
              <a:rPr lang="nb-NO" smtClean="0"/>
              <a:t>21.02.2016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110D-3457-49FA-918C-5D9D98087EC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423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FAB5-EA66-4530-9961-9AE7247E8608}" type="datetimeFigureOut">
              <a:rPr lang="nb-NO" smtClean="0"/>
              <a:t>21.02.2016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110D-3457-49FA-918C-5D9D98087EC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766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FAB5-EA66-4530-9961-9AE7247E8608}" type="datetimeFigureOut">
              <a:rPr lang="nb-NO" smtClean="0"/>
              <a:t>21.02.2016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110D-3457-49FA-918C-5D9D98087EC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716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FAB5-EA66-4530-9961-9AE7247E8608}" type="datetimeFigureOut">
              <a:rPr lang="nb-NO" smtClean="0"/>
              <a:t>21.02.2016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110D-3457-49FA-918C-5D9D98087EC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26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FAB5-EA66-4530-9961-9AE7247E8608}" type="datetimeFigureOut">
              <a:rPr lang="nb-NO" smtClean="0"/>
              <a:t>21.02.2016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110D-3457-49FA-918C-5D9D98087EC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158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FAB5-EA66-4530-9961-9AE7247E8608}" type="datetimeFigureOut">
              <a:rPr lang="nb-NO" smtClean="0"/>
              <a:t>21.02.2016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110D-3457-49FA-918C-5D9D98087EC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95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FAB5-EA66-4530-9961-9AE7247E8608}" type="datetimeFigureOut">
              <a:rPr lang="nb-NO" smtClean="0"/>
              <a:t>21.02.2016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110D-3457-49FA-918C-5D9D98087EC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446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FAB5-EA66-4530-9961-9AE7247E8608}" type="datetimeFigureOut">
              <a:rPr lang="nb-NO" smtClean="0"/>
              <a:t>21.02.2016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110D-3457-49FA-918C-5D9D98087EC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706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DFAB5-EA66-4530-9961-9AE7247E8608}" type="datetimeFigureOut">
              <a:rPr lang="nb-NO" smtClean="0"/>
              <a:t>21.02.2016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6110D-3457-49FA-918C-5D9D98087EC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420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Akustisk modell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sz="3600" dirty="0" smtClean="0">
                <a:solidFill>
                  <a:schemeClr val="bg1">
                    <a:lumMod val="65000"/>
                  </a:schemeClr>
                </a:solidFill>
              </a:rPr>
              <a:t>Gruppe 13 – BAZINGA</a:t>
            </a:r>
          </a:p>
          <a:p>
            <a:r>
              <a:rPr lang="nb-NO" sz="2000" dirty="0" smtClean="0">
                <a:solidFill>
                  <a:schemeClr val="bg1">
                    <a:lumMod val="65000"/>
                  </a:schemeClr>
                </a:solidFill>
              </a:rPr>
              <a:t>Marius Fosseli – </a:t>
            </a:r>
            <a:r>
              <a:rPr lang="nb-NO" sz="2000" dirty="0" err="1" smtClean="0">
                <a:solidFill>
                  <a:schemeClr val="bg1">
                    <a:lumMod val="65000"/>
                  </a:schemeClr>
                </a:solidFill>
              </a:rPr>
              <a:t>Erend</a:t>
            </a:r>
            <a:r>
              <a:rPr lang="nb-NO" sz="2000" dirty="0" smtClean="0">
                <a:solidFill>
                  <a:schemeClr val="bg1">
                    <a:lumMod val="65000"/>
                  </a:schemeClr>
                </a:solidFill>
              </a:rPr>
              <a:t> Sætre – Joakim Kilen – Morten Amundsen – Nora Krogh</a:t>
            </a:r>
            <a:endParaRPr lang="nb-NO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6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masters.donntu.org/2008/fvti/verenich/library/2.files/image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168" y="2473415"/>
            <a:ext cx="8302722" cy="438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«F» - </a:t>
            </a:r>
            <a:r>
              <a:rPr lang="nb-NO" dirty="0" smtClean="0">
                <a:solidFill>
                  <a:srgbClr val="FF0000"/>
                </a:solidFill>
              </a:rPr>
              <a:t>F</a:t>
            </a:r>
            <a:r>
              <a:rPr lang="nb-NO" dirty="0" smtClean="0"/>
              <a:t>eet, </a:t>
            </a:r>
            <a:r>
              <a:rPr lang="nb-NO" dirty="0" smtClean="0">
                <a:solidFill>
                  <a:srgbClr val="FF0000"/>
                </a:solidFill>
              </a:rPr>
              <a:t>Ph</a:t>
            </a:r>
            <a:r>
              <a:rPr lang="nb-NO" dirty="0" smtClean="0"/>
              <a:t>oto, Gra</a:t>
            </a:r>
            <a:r>
              <a:rPr lang="nb-NO" dirty="0" smtClean="0">
                <a:solidFill>
                  <a:srgbClr val="FF0000"/>
                </a:solidFill>
              </a:rPr>
              <a:t>ph</a:t>
            </a:r>
            <a:r>
              <a:rPr lang="nb-NO" dirty="0" smtClean="0"/>
              <a:t>, Cli</a:t>
            </a:r>
            <a:r>
              <a:rPr lang="nb-NO" dirty="0" smtClean="0">
                <a:solidFill>
                  <a:srgbClr val="FF0000"/>
                </a:solidFill>
              </a:rPr>
              <a:t>ff</a:t>
            </a:r>
          </a:p>
          <a:p>
            <a:r>
              <a:rPr lang="nb-NO" dirty="0" err="1" smtClean="0"/>
              <a:t>Recognize</a:t>
            </a:r>
            <a:r>
              <a:rPr lang="nb-NO" dirty="0" smtClean="0"/>
              <a:t> </a:t>
            </a:r>
            <a:r>
              <a:rPr lang="nb-NO" dirty="0" err="1" smtClean="0"/>
              <a:t>speech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err="1" smtClean="0"/>
              <a:t>Wreck</a:t>
            </a:r>
            <a:r>
              <a:rPr lang="nb-NO" dirty="0" smtClean="0"/>
              <a:t> a </a:t>
            </a:r>
            <a:r>
              <a:rPr lang="nb-NO" dirty="0" err="1" smtClean="0"/>
              <a:t>nice</a:t>
            </a:r>
            <a:r>
              <a:rPr lang="nb-NO" dirty="0" smtClean="0"/>
              <a:t> </a:t>
            </a:r>
            <a:r>
              <a:rPr lang="nb-NO" dirty="0" err="1" smtClean="0"/>
              <a:t>beach</a:t>
            </a:r>
            <a:endParaRPr lang="nb-NO" dirty="0" smtClean="0"/>
          </a:p>
          <a:p>
            <a:r>
              <a:rPr lang="nb-NO" dirty="0" err="1" smtClean="0"/>
              <a:t>Ice</a:t>
            </a:r>
            <a:r>
              <a:rPr lang="nb-NO" dirty="0" smtClean="0"/>
              <a:t> </a:t>
            </a:r>
            <a:r>
              <a:rPr lang="nb-NO" dirty="0" err="1" smtClean="0"/>
              <a:t>cream</a:t>
            </a: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>I </a:t>
            </a:r>
            <a:r>
              <a:rPr lang="nb-NO" dirty="0" err="1" smtClean="0"/>
              <a:t>scream</a:t>
            </a:r>
            <a:endParaRPr lang="nb-NO" dirty="0" smtClean="0"/>
          </a:p>
        </p:txBody>
      </p:sp>
      <p:pic>
        <p:nvPicPr>
          <p:cNvPr id="1026" name="Picture 2" descr="http://3.bp.blogspot.com/-ITJauNkGGfw/UYES9_XiPnI/AAAAAAAAA6k/OUsHTf2bjNs/s1600/Ghot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47" y="915148"/>
            <a:ext cx="7910391" cy="514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://masters.donntu.org/2008/fvti/verenich/library/2.files/image00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16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Akustisk modell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Akustisk modell</dc:title>
  <dc:creator>Marius Simonsen Fosseli</dc:creator>
  <cp:lastModifiedBy>Marius Simonsen Fosseli</cp:lastModifiedBy>
  <cp:revision>3</cp:revision>
  <dcterms:created xsi:type="dcterms:W3CDTF">2016-02-21T19:49:22Z</dcterms:created>
  <dcterms:modified xsi:type="dcterms:W3CDTF">2016-02-21T20:23:11Z</dcterms:modified>
</cp:coreProperties>
</file>