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0" r:id="rId2"/>
    <p:sldId id="294" r:id="rId3"/>
    <p:sldId id="296" r:id="rId4"/>
    <p:sldId id="297" r:id="rId5"/>
    <p:sldId id="256" r:id="rId6"/>
    <p:sldId id="305" r:id="rId7"/>
    <p:sldId id="295" r:id="rId8"/>
    <p:sldId id="299" r:id="rId9"/>
    <p:sldId id="304" r:id="rId10"/>
    <p:sldId id="309" r:id="rId11"/>
    <p:sldId id="312" r:id="rId12"/>
    <p:sldId id="313" r:id="rId13"/>
    <p:sldId id="307" r:id="rId14"/>
    <p:sldId id="314" r:id="rId15"/>
    <p:sldId id="316" r:id="rId16"/>
    <p:sldId id="308" r:id="rId17"/>
    <p:sldId id="317" r:id="rId18"/>
    <p:sldId id="318" r:id="rId19"/>
    <p:sldId id="319" r:id="rId20"/>
    <p:sldId id="320" r:id="rId21"/>
    <p:sldId id="321" r:id="rId22"/>
    <p:sldId id="322" r:id="rId23"/>
    <p:sldId id="323" r:id="rId24"/>
    <p:sldId id="324" r:id="rId25"/>
    <p:sldId id="325" r:id="rId26"/>
    <p:sldId id="326" r:id="rId27"/>
    <p:sldId id="327" r:id="rId28"/>
    <p:sldId id="328" r:id="rId29"/>
    <p:sldId id="329" r:id="rId30"/>
    <p:sldId id="330" r:id="rId31"/>
    <p:sldId id="331" r:id="rId32"/>
    <p:sldId id="332" r:id="rId33"/>
    <p:sldId id="333" r:id="rId34"/>
    <p:sldId id="334" r:id="rId35"/>
    <p:sldId id="258" r:id="rId36"/>
    <p:sldId id="298" r:id="rId37"/>
    <p:sldId id="301" r:id="rId38"/>
    <p:sldId id="302"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rsonal" initials="P" lastIdx="3" clrIdx="0">
    <p:extLst>
      <p:ext uri="{19B8F6BF-5375-455C-9EA6-DF929625EA0E}">
        <p15:presenceInfo xmlns:p15="http://schemas.microsoft.com/office/powerpoint/2012/main" userId="Person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1821" autoAdjust="0"/>
  </p:normalViewPr>
  <p:slideViewPr>
    <p:cSldViewPr>
      <p:cViewPr varScale="1">
        <p:scale>
          <a:sx n="63" d="100"/>
          <a:sy n="63" d="100"/>
        </p:scale>
        <p:origin x="150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B4EC4F82-7C94-F48F-D77E-37C4526E1C6F}"/>
              </a:ext>
            </a:extLst>
          </p:cNvPr>
          <p:cNvSpPr/>
          <p:nvPr userDrawn="1"/>
        </p:nvSpPr>
        <p:spPr>
          <a:xfrm>
            <a:off x="-2850" y="152400"/>
            <a:ext cx="9146849" cy="838200"/>
          </a:xfrm>
          <a:prstGeom prst="flowChartDocument">
            <a:avLst/>
          </a:prstGeom>
          <a:solidFill>
            <a:srgbClr val="FFC000"/>
          </a:solidFill>
          <a:ln>
            <a:solidFill>
              <a:schemeClr val="accent6">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Flowchart: Document 10">
            <a:extLst>
              <a:ext uri="{FF2B5EF4-FFF2-40B4-BE49-F238E27FC236}">
                <a16:creationId xmlns:a16="http://schemas.microsoft.com/office/drawing/2014/main" id="{C238A9B7-AB6F-FB0A-1435-DD9611491166}"/>
              </a:ext>
            </a:extLst>
          </p:cNvPr>
          <p:cNvSpPr/>
          <p:nvPr userDrawn="1"/>
        </p:nvSpPr>
        <p:spPr>
          <a:xfrm>
            <a:off x="-2849" y="0"/>
            <a:ext cx="9146849" cy="838200"/>
          </a:xfrm>
          <a:prstGeom prst="flowChartDocumen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493156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48E0D1-6AB1-49AE-86D0-3F1937943917}" type="datetimeFigureOut">
              <a:rPr lang="en-PH" smtClean="0"/>
              <a:t>13/09/2022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5BB8182-6B2A-4116-B38A-7A52BDE36B17}" type="slidenum">
              <a:rPr lang="en-PH" smtClean="0"/>
              <a:t>‹#›</a:t>
            </a:fld>
            <a:endParaRPr lang="en-PH"/>
          </a:p>
        </p:txBody>
      </p:sp>
    </p:spTree>
    <p:extLst>
      <p:ext uri="{BB962C8B-B14F-4D97-AF65-F5344CB8AC3E}">
        <p14:creationId xmlns:p14="http://schemas.microsoft.com/office/powerpoint/2010/main" val="2140767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48E0D1-6AB1-49AE-86D0-3F1937943917}" type="datetimeFigureOut">
              <a:rPr lang="en-PH" smtClean="0"/>
              <a:t>13/09/2022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5BB8182-6B2A-4116-B38A-7A52BDE36B17}" type="slidenum">
              <a:rPr lang="en-PH" smtClean="0"/>
              <a:t>‹#›</a:t>
            </a:fld>
            <a:endParaRPr lang="en-PH"/>
          </a:p>
        </p:txBody>
      </p:sp>
    </p:spTree>
    <p:extLst>
      <p:ext uri="{BB962C8B-B14F-4D97-AF65-F5344CB8AC3E}">
        <p14:creationId xmlns:p14="http://schemas.microsoft.com/office/powerpoint/2010/main" val="3590918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4273977-D370-01F8-3CCF-E23A69D3369A}"/>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1389" b="98413" l="0" r="98875">
                        <a14:foregroundMark x1="9625" y1="8532" x2="93625" y2="13294"/>
                        <a14:foregroundMark x1="0" y1="25198" x2="10750" y2="28373"/>
                        <a14:foregroundMark x1="93125" y1="27976" x2="98750" y2="29167"/>
                        <a14:foregroundMark x1="10750" y1="88294" x2="47750" y2="89087"/>
                        <a14:foregroundMark x1="47750" y1="89087" x2="87125" y2="88492"/>
                        <a14:foregroundMark x1="125" y1="82937" x2="32000" y2="79365"/>
                        <a14:foregroundMark x1="32000" y1="79365" x2="32375" y2="79365"/>
                        <a14:foregroundMark x1="91750" y1="75794" x2="37125" y2="82143"/>
                        <a14:foregroundMark x1="5500" y1="94246" x2="28500" y2="94246"/>
                        <a14:foregroundMark x1="28500" y1="94246" x2="93500" y2="92659"/>
                        <a14:foregroundMark x1="93500" y1="92659" x2="94625" y2="79563"/>
                        <a14:foregroundMark x1="94625" y1="79563" x2="95750" y2="94444"/>
                        <a14:foregroundMark x1="95750" y1="94444" x2="6375" y2="97024"/>
                        <a14:foregroundMark x1="6375" y1="97024" x2="2750" y2="87500"/>
                        <a14:foregroundMark x1="2750" y1="87500" x2="9250" y2="87698"/>
                        <a14:foregroundMark x1="9250" y1="87698" x2="12875" y2="90675"/>
                        <a14:foregroundMark x1="4875" y1="98611" x2="28000" y2="99008"/>
                        <a14:foregroundMark x1="28000" y1="99008" x2="91875" y2="98214"/>
                        <a14:foregroundMark x1="91875" y1="98214" x2="94375" y2="98413"/>
                        <a14:foregroundMark x1="11250" y1="74802" x2="21250" y2="74802"/>
                        <a14:foregroundMark x1="5625" y1="13492" x2="16375" y2="14087"/>
                        <a14:foregroundMark x1="16375" y1="14087" x2="74500" y2="11706"/>
                        <a14:foregroundMark x1="3500" y1="18452" x2="20125" y2="24802"/>
                        <a14:foregroundMark x1="20125" y1="24802" x2="84250" y2="21230"/>
                        <a14:foregroundMark x1="84250" y1="21230" x2="94125" y2="22024"/>
                        <a14:foregroundMark x1="94125" y1="22024" x2="97250" y2="24008"/>
                        <a14:foregroundMark x1="500" y1="6944" x2="63375" y2="2579"/>
                        <a14:foregroundMark x1="63375" y1="2579" x2="90750" y2="3373"/>
                        <a14:foregroundMark x1="90750" y1="3373" x2="97500" y2="9722"/>
                        <a14:foregroundMark x1="97500" y1="9722" x2="98750" y2="20635"/>
                        <a14:foregroundMark x1="98750" y1="20635" x2="98875" y2="20833"/>
                        <a14:foregroundMark x1="2000" y1="3373" x2="11375" y2="3770"/>
                        <a14:foregroundMark x1="11375" y1="3770" x2="76000" y2="1389"/>
                        <a14:foregroundMark x1="76000" y1="1389" x2="98000" y2="2579"/>
                        <a14:backgroundMark x1="10250" y1="40675" x2="98000" y2="52579"/>
                        <a14:backgroundMark x1="10875" y1="29563" x2="11625" y2="29960"/>
                        <a14:backgroundMark x1="95500" y1="31944" x2="95500" y2="31944"/>
                      </a14:backgroundRemoval>
                    </a14:imgEffect>
                    <a14:imgEffect>
                      <a14:artisticTexturizer/>
                    </a14:imgEffect>
                    <a14:imgEffect>
                      <a14:colorTemperature colorTemp="11200"/>
                    </a14:imgEffect>
                    <a14:imgEffect>
                      <a14:brightnessContrast bright="-40000" contrast="40000"/>
                    </a14:imgEffect>
                  </a14:imgLayer>
                </a14:imgProps>
              </a:ext>
            </a:extLst>
          </a:blip>
          <a:stretch>
            <a:fillRect/>
          </a:stretch>
        </p:blipFill>
        <p:spPr>
          <a:xfrm>
            <a:off x="0" y="0"/>
            <a:ext cx="9144000" cy="685800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846794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48E0D1-6AB1-49AE-86D0-3F1937943917}" type="datetimeFigureOut">
              <a:rPr lang="en-PH" smtClean="0"/>
              <a:t>13/09/2022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5BB8182-6B2A-4116-B38A-7A52BDE36B17}" type="slidenum">
              <a:rPr lang="en-PH" smtClean="0"/>
              <a:t>‹#›</a:t>
            </a:fld>
            <a:endParaRPr lang="en-PH"/>
          </a:p>
        </p:txBody>
      </p:sp>
    </p:spTree>
    <p:extLst>
      <p:ext uri="{BB962C8B-B14F-4D97-AF65-F5344CB8AC3E}">
        <p14:creationId xmlns:p14="http://schemas.microsoft.com/office/powerpoint/2010/main" val="137665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48E0D1-6AB1-49AE-86D0-3F1937943917}" type="datetimeFigureOut">
              <a:rPr lang="en-PH" smtClean="0"/>
              <a:t>13/09/2022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05BB8182-6B2A-4116-B38A-7A52BDE36B17}" type="slidenum">
              <a:rPr lang="en-PH" smtClean="0"/>
              <a:t>‹#›</a:t>
            </a:fld>
            <a:endParaRPr lang="en-PH"/>
          </a:p>
        </p:txBody>
      </p:sp>
    </p:spTree>
    <p:extLst>
      <p:ext uri="{BB962C8B-B14F-4D97-AF65-F5344CB8AC3E}">
        <p14:creationId xmlns:p14="http://schemas.microsoft.com/office/powerpoint/2010/main" val="3562164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48E0D1-6AB1-49AE-86D0-3F1937943917}" type="datetimeFigureOut">
              <a:rPr lang="en-PH" smtClean="0"/>
              <a:t>13/09/2022</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05BB8182-6B2A-4116-B38A-7A52BDE36B17}" type="slidenum">
              <a:rPr lang="en-PH" smtClean="0"/>
              <a:t>‹#›</a:t>
            </a:fld>
            <a:endParaRPr lang="en-PH"/>
          </a:p>
        </p:txBody>
      </p:sp>
    </p:spTree>
    <p:extLst>
      <p:ext uri="{BB962C8B-B14F-4D97-AF65-F5344CB8AC3E}">
        <p14:creationId xmlns:p14="http://schemas.microsoft.com/office/powerpoint/2010/main" val="420891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48E0D1-6AB1-49AE-86D0-3F1937943917}" type="datetimeFigureOut">
              <a:rPr lang="en-PH" smtClean="0"/>
              <a:t>13/09/2022</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05BB8182-6B2A-4116-B38A-7A52BDE36B17}" type="slidenum">
              <a:rPr lang="en-PH" smtClean="0"/>
              <a:t>‹#›</a:t>
            </a:fld>
            <a:endParaRPr lang="en-PH"/>
          </a:p>
        </p:txBody>
      </p:sp>
    </p:spTree>
    <p:extLst>
      <p:ext uri="{BB962C8B-B14F-4D97-AF65-F5344CB8AC3E}">
        <p14:creationId xmlns:p14="http://schemas.microsoft.com/office/powerpoint/2010/main" val="327102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48E0D1-6AB1-49AE-86D0-3F1937943917}" type="datetimeFigureOut">
              <a:rPr lang="en-PH" smtClean="0"/>
              <a:t>13/09/2022</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05BB8182-6B2A-4116-B38A-7A52BDE36B17}" type="slidenum">
              <a:rPr lang="en-PH" smtClean="0"/>
              <a:t>‹#›</a:t>
            </a:fld>
            <a:endParaRPr lang="en-PH"/>
          </a:p>
        </p:txBody>
      </p:sp>
    </p:spTree>
    <p:extLst>
      <p:ext uri="{BB962C8B-B14F-4D97-AF65-F5344CB8AC3E}">
        <p14:creationId xmlns:p14="http://schemas.microsoft.com/office/powerpoint/2010/main" val="2272606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48E0D1-6AB1-49AE-86D0-3F1937943917}" type="datetimeFigureOut">
              <a:rPr lang="en-PH" smtClean="0"/>
              <a:t>13/09/2022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05BB8182-6B2A-4116-B38A-7A52BDE36B17}" type="slidenum">
              <a:rPr lang="en-PH" smtClean="0"/>
              <a:t>‹#›</a:t>
            </a:fld>
            <a:endParaRPr lang="en-PH"/>
          </a:p>
        </p:txBody>
      </p:sp>
    </p:spTree>
    <p:extLst>
      <p:ext uri="{BB962C8B-B14F-4D97-AF65-F5344CB8AC3E}">
        <p14:creationId xmlns:p14="http://schemas.microsoft.com/office/powerpoint/2010/main" val="4286442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48E0D1-6AB1-49AE-86D0-3F1937943917}" type="datetimeFigureOut">
              <a:rPr lang="en-PH" smtClean="0"/>
              <a:t>13/09/2022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05BB8182-6B2A-4116-B38A-7A52BDE36B17}" type="slidenum">
              <a:rPr lang="en-PH" smtClean="0"/>
              <a:t>‹#›</a:t>
            </a:fld>
            <a:endParaRPr lang="en-PH"/>
          </a:p>
        </p:txBody>
      </p:sp>
    </p:spTree>
    <p:extLst>
      <p:ext uri="{BB962C8B-B14F-4D97-AF65-F5344CB8AC3E}">
        <p14:creationId xmlns:p14="http://schemas.microsoft.com/office/powerpoint/2010/main" val="852562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48E0D1-6AB1-49AE-86D0-3F1937943917}" type="datetimeFigureOut">
              <a:rPr lang="en-PH" smtClean="0"/>
              <a:t>13/09/2022</a:t>
            </a:fld>
            <a:endParaRPr lang="en-PH"/>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B8182-6B2A-4116-B38A-7A52BDE36B17}" type="slidenum">
              <a:rPr lang="en-PH" smtClean="0"/>
              <a:t>‹#›</a:t>
            </a:fld>
            <a:endParaRPr lang="en-PH"/>
          </a:p>
        </p:txBody>
      </p:sp>
    </p:spTree>
    <p:extLst>
      <p:ext uri="{BB962C8B-B14F-4D97-AF65-F5344CB8AC3E}">
        <p14:creationId xmlns:p14="http://schemas.microsoft.com/office/powerpoint/2010/main" val="40866069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1.png"/><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CC231763-47B0-AAC8-4A3C-E6D2359CE1F3}"/>
              </a:ext>
            </a:extLst>
          </p:cNvPr>
          <p:cNvSpPr txBox="1">
            <a:spLocks noChangeArrowheads="1"/>
          </p:cNvSpPr>
          <p:nvPr/>
        </p:nvSpPr>
        <p:spPr bwMode="auto">
          <a:xfrm>
            <a:off x="2209800" y="5099461"/>
            <a:ext cx="4406977" cy="1446550"/>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scene3d>
              <a:camera prst="orthographicFront"/>
              <a:lightRig rig="threePt" dir="t"/>
            </a:scene3d>
            <a:sp3d extrusionH="57150">
              <a:bevelT w="38100" h="38100"/>
            </a:sp3d>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fontAlgn="base">
              <a:lnSpc>
                <a:spcPct val="100000"/>
              </a:lnSpc>
              <a:spcBef>
                <a:spcPct val="0"/>
              </a:spcBef>
              <a:spcAft>
                <a:spcPct val="0"/>
              </a:spcAft>
              <a:buFontTx/>
              <a:buNone/>
            </a:pPr>
            <a:r>
              <a:rPr lang="en-US" altLang="en-US" sz="8800" b="1" dirty="0">
                <a:ln>
                  <a:solidFill>
                    <a:sysClr val="windowText" lastClr="000000"/>
                  </a:solidFill>
                </a:ln>
                <a:solidFill>
                  <a:schemeClr val="bg1"/>
                </a:solidFill>
                <a:effectLst>
                  <a:glow rad="25400">
                    <a:schemeClr val="accent6">
                      <a:lumMod val="50000"/>
                    </a:schemeClr>
                  </a:glow>
                </a:effectLst>
                <a:latin typeface="Bauhaus 93" panose="04030905020B02020C02" pitchFamily="82" charset="0"/>
              </a:rPr>
              <a:t> CADETS</a:t>
            </a:r>
          </a:p>
        </p:txBody>
      </p:sp>
      <p:pic>
        <p:nvPicPr>
          <p:cNvPr id="3" name="Picture 2">
            <a:extLst>
              <a:ext uri="{FF2B5EF4-FFF2-40B4-BE49-F238E27FC236}">
                <a16:creationId xmlns:a16="http://schemas.microsoft.com/office/drawing/2014/main" id="{E79773DD-B3B3-675F-98EC-A01BF30438DB}"/>
              </a:ext>
            </a:extLst>
          </p:cNvPr>
          <p:cNvPicPr>
            <a:picLocks noChangeAspect="1"/>
          </p:cNvPicPr>
          <p:nvPr/>
        </p:nvPicPr>
        <p:blipFill>
          <a:blip r:embed="rId2"/>
          <a:stretch>
            <a:fillRect/>
          </a:stretch>
        </p:blipFill>
        <p:spPr>
          <a:xfrm>
            <a:off x="3352800" y="2290556"/>
            <a:ext cx="2272001" cy="2308647"/>
          </a:xfrm>
          <a:prstGeom prst="rect">
            <a:avLst/>
          </a:prstGeom>
        </p:spPr>
      </p:pic>
      <p:sp>
        <p:nvSpPr>
          <p:cNvPr id="5" name="TextBox 4">
            <a:extLst>
              <a:ext uri="{FF2B5EF4-FFF2-40B4-BE49-F238E27FC236}">
                <a16:creationId xmlns:a16="http://schemas.microsoft.com/office/drawing/2014/main" id="{6C266AB6-7A95-C091-DE28-4E22AD834B2A}"/>
              </a:ext>
            </a:extLst>
          </p:cNvPr>
          <p:cNvSpPr txBox="1"/>
          <p:nvPr/>
        </p:nvSpPr>
        <p:spPr>
          <a:xfrm>
            <a:off x="1905000" y="304800"/>
            <a:ext cx="5867400" cy="1446550"/>
          </a:xfrm>
          <a:prstGeom prst="rect">
            <a:avLst/>
          </a:prstGeom>
          <a:noFill/>
        </p:spPr>
        <p:txBody>
          <a:bodyPr wrap="square">
            <a:spAutoFit/>
            <a:scene3d>
              <a:camera prst="orthographicFront"/>
              <a:lightRig rig="threePt" dir="t"/>
            </a:scene3d>
            <a:sp3d extrusionH="57150">
              <a:bevelT w="38100" h="38100"/>
            </a:sp3d>
          </a:bodyPr>
          <a:lstStyle/>
          <a:p>
            <a:r>
              <a:rPr lang="en-US" altLang="en-US" sz="8800" b="1" dirty="0">
                <a:ln>
                  <a:solidFill>
                    <a:sysClr val="windowText" lastClr="000000"/>
                  </a:solidFill>
                </a:ln>
                <a:solidFill>
                  <a:schemeClr val="bg1"/>
                </a:solidFill>
                <a:effectLst>
                  <a:glow rad="25400">
                    <a:schemeClr val="accent6">
                      <a:lumMod val="50000"/>
                    </a:schemeClr>
                  </a:glow>
                </a:effectLst>
                <a:latin typeface="Bauhaus 93" panose="04030905020B02020C02" pitchFamily="82" charset="0"/>
              </a:rPr>
              <a:t>WELCOME</a:t>
            </a:r>
            <a:endParaRPr lang="en-PH" sz="8800" dirty="0">
              <a:ln>
                <a:solidFill>
                  <a:sysClr val="windowText" lastClr="000000"/>
                </a:solidFill>
              </a:ln>
              <a:solidFill>
                <a:schemeClr val="bg1"/>
              </a:solidFill>
              <a:effectLst>
                <a:glow rad="25400">
                  <a:schemeClr val="accent6">
                    <a:lumMod val="50000"/>
                  </a:schemeClr>
                </a:glow>
              </a:effectLst>
              <a:latin typeface="Bauhaus 93" panose="04030905020B02020C02" pitchFamily="82" charset="0"/>
            </a:endParaRPr>
          </a:p>
        </p:txBody>
      </p:sp>
    </p:spTree>
    <p:extLst>
      <p:ext uri="{BB962C8B-B14F-4D97-AF65-F5344CB8AC3E}">
        <p14:creationId xmlns:p14="http://schemas.microsoft.com/office/powerpoint/2010/main" val="359640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descr="Walnut"/>
          <p:cNvSpPr txBox="1">
            <a:spLocks noChangeArrowheads="1"/>
          </p:cNvSpPr>
          <p:nvPr/>
        </p:nvSpPr>
        <p:spPr bwMode="auto">
          <a:xfrm>
            <a:off x="457200" y="2453492"/>
            <a:ext cx="8382000" cy="1876425"/>
          </a:xfrm>
          <a:prstGeom prst="rect">
            <a:avLst/>
          </a:prstGeom>
          <a:blipFill dpi="0" rotWithShape="0">
            <a:blip r:embed="rId2"/>
            <a:srcRect/>
            <a:tile tx="0" ty="0" sx="100000" sy="100000" flip="none" algn="tl"/>
          </a:blipFill>
          <a:ln w="76200" cap="sq" cmpd="tri">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lvl="1" algn="just" eaLnBrk="1" hangingPunct="1">
              <a:spcBef>
                <a:spcPct val="50000"/>
              </a:spcBef>
              <a:buClrTx/>
              <a:buSzTx/>
              <a:buFontTx/>
              <a:buNone/>
            </a:pPr>
            <a:r>
              <a:rPr lang="en-AU" altLang="en-US" b="1" dirty="0" smtClean="0">
                <a:solidFill>
                  <a:srgbClr val="FFCC00"/>
                </a:solidFill>
                <a:latin typeface="Bookman Old Style" panose="02050604050505020204" pitchFamily="18" charset="0"/>
              </a:rPr>
              <a:t>VALOR</a:t>
            </a:r>
            <a:r>
              <a:rPr lang="en-AU" altLang="en-US" b="1" dirty="0">
                <a:solidFill>
                  <a:srgbClr val="FFCC00"/>
                </a:solidFill>
                <a:latin typeface="Bookman Old Style" panose="02050604050505020204" pitchFamily="18" charset="0"/>
              </a:rPr>
              <a:t>	</a:t>
            </a:r>
            <a:r>
              <a:rPr lang="en-AU" altLang="en-US" b="1" dirty="0">
                <a:solidFill>
                  <a:srgbClr val="00FFFF"/>
                </a:solidFill>
                <a:latin typeface="Bookman Old Style" panose="02050604050505020204" pitchFamily="18" charset="0"/>
              </a:rPr>
              <a:t>-	AN ACT OF A </a:t>
            </a:r>
            <a:r>
              <a:rPr lang="en-AU" altLang="en-US" b="1" dirty="0" smtClean="0">
                <a:solidFill>
                  <a:srgbClr val="00FFFF"/>
                </a:solidFill>
                <a:latin typeface="Bookman Old Style" panose="02050604050505020204" pitchFamily="18" charset="0"/>
              </a:rPr>
              <a:t>MARKED DEGREE OF COURAGE AND BRAVERY IN THE PRESENCE OF DANGER OR IN THE FACE OF THE ENEMY</a:t>
            </a:r>
            <a:endParaRPr lang="en-US" altLang="en-US" b="1" dirty="0">
              <a:solidFill>
                <a:srgbClr val="00FFFF"/>
              </a:solidFill>
              <a:latin typeface="Bookman Old Style" panose="02050604050505020204" pitchFamily="18" charset="0"/>
            </a:endParaRPr>
          </a:p>
        </p:txBody>
      </p:sp>
      <p:sp>
        <p:nvSpPr>
          <p:cNvPr id="4" name="Text Box 3" descr="Walnut"/>
          <p:cNvSpPr txBox="1">
            <a:spLocks noChangeArrowheads="1"/>
          </p:cNvSpPr>
          <p:nvPr/>
        </p:nvSpPr>
        <p:spPr bwMode="auto">
          <a:xfrm>
            <a:off x="457200" y="4572000"/>
            <a:ext cx="8382000" cy="1876425"/>
          </a:xfrm>
          <a:prstGeom prst="rect">
            <a:avLst/>
          </a:prstGeom>
          <a:blipFill dpi="0" rotWithShape="0">
            <a:blip r:embed="rId2"/>
            <a:srcRect/>
            <a:tile tx="0" ty="0" sx="100000" sy="100000" flip="none" algn="tl"/>
          </a:blipFill>
          <a:ln w="76200" cap="sq" cmpd="tri">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just" eaLnBrk="1" hangingPunct="1">
              <a:spcBef>
                <a:spcPct val="50000"/>
              </a:spcBef>
              <a:buClrTx/>
              <a:buSzTx/>
              <a:buFontTx/>
              <a:buNone/>
            </a:pPr>
            <a:r>
              <a:rPr lang="en-AU" altLang="en-US" sz="2800" b="1" dirty="0">
                <a:solidFill>
                  <a:srgbClr val="00FFFF"/>
                </a:solidFill>
                <a:latin typeface="Bookman Old Style" panose="02050604050505020204" pitchFamily="18" charset="0"/>
              </a:rPr>
              <a:t>	</a:t>
            </a:r>
            <a:r>
              <a:rPr lang="en-AU" altLang="en-US" sz="2800" b="1" dirty="0">
                <a:solidFill>
                  <a:schemeClr val="accent4">
                    <a:lumMod val="60000"/>
                    <a:lumOff val="40000"/>
                  </a:schemeClr>
                </a:solidFill>
                <a:latin typeface="Bookman Old Style" panose="02050604050505020204" pitchFamily="18" charset="0"/>
              </a:rPr>
              <a:t>DUTY</a:t>
            </a:r>
            <a:r>
              <a:rPr lang="en-AU" altLang="en-US" sz="2800" b="1" dirty="0">
                <a:solidFill>
                  <a:srgbClr val="00FFFF"/>
                </a:solidFill>
                <a:latin typeface="Bookman Old Style" panose="02050604050505020204" pitchFamily="18" charset="0"/>
              </a:rPr>
              <a:t>	-	 AN ACT OF RESPONSIBILITY AND SELF-SACRIFICE A SOLDIER WHO HAS DEDICATED HIS LIFE TO PUBLIC SERVICE.</a:t>
            </a:r>
            <a:endParaRPr lang="en-US" altLang="en-US" sz="2800" b="1" dirty="0">
              <a:solidFill>
                <a:srgbClr val="00FFFF"/>
              </a:solidFill>
              <a:latin typeface="Bookman Old Style" panose="02050604050505020204" pitchFamily="18" charset="0"/>
            </a:endParaRPr>
          </a:p>
        </p:txBody>
      </p:sp>
      <p:sp>
        <p:nvSpPr>
          <p:cNvPr id="5" name="WordArt 2"/>
          <p:cNvSpPr>
            <a:spLocks noChangeArrowheads="1" noChangeShapeType="1" noTextEdit="1"/>
          </p:cNvSpPr>
          <p:nvPr/>
        </p:nvSpPr>
        <p:spPr bwMode="auto">
          <a:xfrm>
            <a:off x="1981200" y="1239837"/>
            <a:ext cx="6248400" cy="609600"/>
          </a:xfrm>
          <a:prstGeom prst="rect">
            <a:avLst/>
          </a:prstGeom>
        </p:spPr>
        <p:txBody>
          <a:bodyPr wrap="none" fromWordArt="1">
            <a:prstTxWarp prst="textPlain">
              <a:avLst>
                <a:gd name="adj" fmla="val 50000"/>
              </a:avLst>
            </a:prstTxWarp>
          </a:bodyPr>
          <a:lstStyle/>
          <a:p>
            <a:pPr algn="ctr"/>
            <a:r>
              <a:rPr lang="en-US" sz="3600" b="1" kern="10" dirty="0" smtClean="0">
                <a:ln w="9525" cap="sq">
                  <a:solidFill>
                    <a:srgbClr val="000000"/>
                  </a:solidFill>
                  <a:round/>
                  <a:headEnd type="none" w="sm" len="sm"/>
                  <a:tailEnd type="none" w="sm" len="sm"/>
                </a:ln>
                <a:latin typeface="Arial Black" panose="020B0A04020102020204" pitchFamily="34" charset="0"/>
              </a:rPr>
              <a:t>MILITARY TRADITION</a:t>
            </a:r>
            <a:endParaRPr lang="en-US" sz="3600" b="1" kern="10" dirty="0">
              <a:ln w="9525" cap="sq">
                <a:solidFill>
                  <a:srgbClr val="000000"/>
                </a:solidFill>
                <a:round/>
                <a:headEnd type="none" w="sm" len="sm"/>
                <a:tailEnd type="none" w="sm" len="sm"/>
              </a:ln>
              <a:solidFill>
                <a:srgbClr val="FFFF00"/>
              </a:solidFill>
              <a:latin typeface="Arial Black" panose="020B0A04020102020204" pitchFamily="34" charset="0"/>
            </a:endParaRPr>
          </a:p>
        </p:txBody>
      </p:sp>
    </p:spTree>
    <p:extLst>
      <p:ext uri="{BB962C8B-B14F-4D97-AF65-F5344CB8AC3E}">
        <p14:creationId xmlns:p14="http://schemas.microsoft.com/office/powerpoint/2010/main" val="68582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out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descr="Walnut"/>
          <p:cNvSpPr txBox="1">
            <a:spLocks noChangeArrowheads="1"/>
          </p:cNvSpPr>
          <p:nvPr/>
        </p:nvSpPr>
        <p:spPr bwMode="auto">
          <a:xfrm>
            <a:off x="381000" y="2074982"/>
            <a:ext cx="8382000" cy="1876425"/>
          </a:xfrm>
          <a:prstGeom prst="rect">
            <a:avLst/>
          </a:prstGeom>
          <a:blipFill dpi="0" rotWithShape="0">
            <a:blip r:embed="rId2"/>
            <a:srcRect/>
            <a:tile tx="0" ty="0" sx="100000" sy="100000" flip="none" algn="tl"/>
          </a:blipFill>
          <a:ln w="76200" cap="sq" cmpd="tri">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just" eaLnBrk="1" hangingPunct="1">
              <a:spcBef>
                <a:spcPct val="50000"/>
              </a:spcBef>
              <a:buClrTx/>
              <a:buSzTx/>
              <a:buFontTx/>
              <a:buNone/>
            </a:pPr>
            <a:r>
              <a:rPr lang="en-AU" altLang="en-US" sz="2800" b="1" dirty="0">
                <a:solidFill>
                  <a:srgbClr val="00FFFF"/>
                </a:solidFill>
                <a:latin typeface="Bookman Old Style" panose="02050604050505020204" pitchFamily="18" charset="0"/>
              </a:rPr>
              <a:t>	</a:t>
            </a:r>
            <a:r>
              <a:rPr lang="en-AU" altLang="en-US" sz="2800" b="1" dirty="0">
                <a:solidFill>
                  <a:schemeClr val="accent4">
                    <a:lumMod val="60000"/>
                    <a:lumOff val="40000"/>
                  </a:schemeClr>
                </a:solidFill>
                <a:latin typeface="Bookman Old Style" panose="02050604050505020204" pitchFamily="18" charset="0"/>
              </a:rPr>
              <a:t>HONOR</a:t>
            </a:r>
            <a:r>
              <a:rPr lang="en-AU" altLang="en-US" sz="2800" b="1" dirty="0">
                <a:solidFill>
                  <a:srgbClr val="00FFFF"/>
                </a:solidFill>
                <a:latin typeface="Bookman Old Style" panose="02050604050505020204" pitchFamily="18" charset="0"/>
              </a:rPr>
              <a:t>	-	AN ACT OF RESPECT GAINED BY MEN AND WOMEN OF THE AFP FROM THE CIVILIAN POPULACE THROUGH GOOD DEEDS AND GOOD EXAMPLES</a:t>
            </a:r>
            <a:endParaRPr lang="en-US" altLang="en-US" sz="2800" b="1" dirty="0">
              <a:solidFill>
                <a:srgbClr val="00FFFF"/>
              </a:solidFill>
              <a:latin typeface="Bookman Old Style" panose="02050604050505020204" pitchFamily="18" charset="0"/>
            </a:endParaRPr>
          </a:p>
        </p:txBody>
      </p:sp>
      <p:sp>
        <p:nvSpPr>
          <p:cNvPr id="6" name="Text Box 3" descr="Walnut"/>
          <p:cNvSpPr txBox="1">
            <a:spLocks noChangeArrowheads="1"/>
          </p:cNvSpPr>
          <p:nvPr/>
        </p:nvSpPr>
        <p:spPr bwMode="auto">
          <a:xfrm>
            <a:off x="381000" y="4279901"/>
            <a:ext cx="8382000" cy="2303462"/>
          </a:xfrm>
          <a:prstGeom prst="rect">
            <a:avLst/>
          </a:prstGeom>
          <a:blipFill dpi="0" rotWithShape="0">
            <a:blip r:embed="rId2"/>
            <a:srcRect/>
            <a:tile tx="0" ty="0" sx="100000" sy="100000" flip="none" algn="tl"/>
          </a:blipFill>
          <a:ln w="76200" cap="sq" cmpd="tri">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just" eaLnBrk="1" hangingPunct="1">
              <a:spcBef>
                <a:spcPct val="50000"/>
              </a:spcBef>
              <a:buClrTx/>
              <a:buSzTx/>
              <a:buFontTx/>
              <a:buNone/>
            </a:pPr>
            <a:r>
              <a:rPr lang="en-AU" altLang="en-US" sz="2800" b="1">
                <a:solidFill>
                  <a:srgbClr val="00FFFF"/>
                </a:solidFill>
                <a:latin typeface="Bookman Old Style" panose="02050604050505020204" pitchFamily="18" charset="0"/>
              </a:rPr>
              <a:t>	</a:t>
            </a:r>
            <a:r>
              <a:rPr lang="en-AU" altLang="en-US" sz="2800" b="1">
                <a:solidFill>
                  <a:srgbClr val="FFCC00"/>
                </a:solidFill>
                <a:latin typeface="Bookman Old Style" panose="02050604050505020204" pitchFamily="18" charset="0"/>
              </a:rPr>
              <a:t>SOLIDARITY</a:t>
            </a:r>
            <a:r>
              <a:rPr lang="en-AU" altLang="en-US" sz="2800" b="1">
                <a:solidFill>
                  <a:srgbClr val="00FFFF"/>
                </a:solidFill>
                <a:latin typeface="Bookman Old Style" panose="02050604050505020204" pitchFamily="18" charset="0"/>
              </a:rPr>
              <a:t>	- AN ACT OF UNITY AND TEAMWORK SHOWN BY EVERY MEMBER OF THE AFP WHICH SERVES AS AN ALLY IN THE ACCOMPLISHMENT OF THE MISSION.</a:t>
            </a:r>
            <a:endParaRPr lang="en-US" altLang="en-US" sz="2800" b="1">
              <a:solidFill>
                <a:srgbClr val="00FFFF"/>
              </a:solidFill>
              <a:latin typeface="Bookman Old Style" panose="02050604050505020204" pitchFamily="18" charset="0"/>
            </a:endParaRPr>
          </a:p>
        </p:txBody>
      </p:sp>
      <p:sp>
        <p:nvSpPr>
          <p:cNvPr id="8" name="WordArt 2"/>
          <p:cNvSpPr>
            <a:spLocks noChangeArrowheads="1" noChangeShapeType="1" noTextEdit="1"/>
          </p:cNvSpPr>
          <p:nvPr/>
        </p:nvSpPr>
        <p:spPr bwMode="auto">
          <a:xfrm>
            <a:off x="1981200" y="1239837"/>
            <a:ext cx="6248400" cy="609600"/>
          </a:xfrm>
          <a:prstGeom prst="rect">
            <a:avLst/>
          </a:prstGeom>
        </p:spPr>
        <p:txBody>
          <a:bodyPr wrap="none" fromWordArt="1">
            <a:prstTxWarp prst="textPlain">
              <a:avLst>
                <a:gd name="adj" fmla="val 50000"/>
              </a:avLst>
            </a:prstTxWarp>
          </a:bodyPr>
          <a:lstStyle/>
          <a:p>
            <a:pPr algn="ctr"/>
            <a:r>
              <a:rPr lang="en-US" sz="3600" b="1" kern="10" dirty="0" smtClean="0">
                <a:ln w="9525" cap="sq">
                  <a:solidFill>
                    <a:srgbClr val="000000"/>
                  </a:solidFill>
                  <a:round/>
                  <a:headEnd type="none" w="sm" len="sm"/>
                  <a:tailEnd type="none" w="sm" len="sm"/>
                </a:ln>
                <a:latin typeface="Arial Black" panose="020B0A04020102020204" pitchFamily="34" charset="0"/>
              </a:rPr>
              <a:t>MILITARY TRADITION</a:t>
            </a:r>
            <a:endParaRPr lang="en-US" sz="3600" b="1" kern="10" dirty="0">
              <a:ln w="9525" cap="sq">
                <a:solidFill>
                  <a:srgbClr val="000000"/>
                </a:solidFill>
                <a:round/>
                <a:headEnd type="none" w="sm" len="sm"/>
                <a:tailEnd type="none" w="sm" len="sm"/>
              </a:ln>
              <a:solidFill>
                <a:srgbClr val="FFFF00"/>
              </a:solidFill>
              <a:latin typeface="Arial Black" panose="020B0A04020102020204" pitchFamily="34" charset="0"/>
            </a:endParaRPr>
          </a:p>
        </p:txBody>
      </p:sp>
    </p:spTree>
    <p:extLst>
      <p:ext uri="{BB962C8B-B14F-4D97-AF65-F5344CB8AC3E}">
        <p14:creationId xmlns:p14="http://schemas.microsoft.com/office/powerpoint/2010/main" val="3789644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descr="Walnut"/>
          <p:cNvSpPr txBox="1">
            <a:spLocks noChangeArrowheads="1"/>
          </p:cNvSpPr>
          <p:nvPr/>
        </p:nvSpPr>
        <p:spPr bwMode="auto">
          <a:xfrm>
            <a:off x="381000" y="2667000"/>
            <a:ext cx="8382000" cy="1876425"/>
          </a:xfrm>
          <a:prstGeom prst="rect">
            <a:avLst/>
          </a:prstGeom>
          <a:blipFill dpi="0" rotWithShape="0">
            <a:blip r:embed="rId2"/>
            <a:srcRect/>
            <a:tile tx="0" ty="0" sx="100000" sy="100000" flip="none" algn="tl"/>
          </a:blipFill>
          <a:ln w="76200" cap="sq" cmpd="tri">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just" eaLnBrk="1" hangingPunct="1">
              <a:spcBef>
                <a:spcPct val="50000"/>
              </a:spcBef>
              <a:buClrTx/>
              <a:buSzTx/>
              <a:buFontTx/>
              <a:buNone/>
            </a:pPr>
            <a:r>
              <a:rPr lang="en-AU" altLang="en-US" sz="2800" b="1">
                <a:solidFill>
                  <a:srgbClr val="00FFFF"/>
                </a:solidFill>
                <a:latin typeface="Bookman Old Style" panose="02050604050505020204" pitchFamily="18" charset="0"/>
              </a:rPr>
              <a:t>	</a:t>
            </a:r>
            <a:r>
              <a:rPr lang="en-AU" altLang="en-US" sz="2800" b="1">
                <a:solidFill>
                  <a:srgbClr val="FFCC00"/>
                </a:solidFill>
                <a:latin typeface="Bookman Old Style" panose="02050604050505020204" pitchFamily="18" charset="0"/>
              </a:rPr>
              <a:t>LOYALTY	</a:t>
            </a:r>
            <a:r>
              <a:rPr lang="en-AU" altLang="en-US" sz="2800" b="1">
                <a:solidFill>
                  <a:srgbClr val="00FFFF"/>
                </a:solidFill>
                <a:latin typeface="Bookman Old Style" panose="02050604050505020204" pitchFamily="18" charset="0"/>
              </a:rPr>
              <a:t>	-	AN ACT OF WILLING OBEDIENCE TO THE GOVERNING LAWS OF THE COUNTRY, THE CONSTITUTION, AND LAWFUL SUPERIORS </a:t>
            </a:r>
            <a:endParaRPr lang="en-US" altLang="en-US" sz="2800" b="1">
              <a:solidFill>
                <a:srgbClr val="00FFFF"/>
              </a:solidFill>
              <a:latin typeface="Bookman Old Style" panose="02050604050505020204" pitchFamily="18" charset="0"/>
            </a:endParaRPr>
          </a:p>
        </p:txBody>
      </p:sp>
      <p:sp>
        <p:nvSpPr>
          <p:cNvPr id="8" name="WordArt 2"/>
          <p:cNvSpPr>
            <a:spLocks noChangeArrowheads="1" noChangeShapeType="1" noTextEdit="1"/>
          </p:cNvSpPr>
          <p:nvPr/>
        </p:nvSpPr>
        <p:spPr bwMode="auto">
          <a:xfrm>
            <a:off x="1981200" y="1239837"/>
            <a:ext cx="6248400" cy="609600"/>
          </a:xfrm>
          <a:prstGeom prst="rect">
            <a:avLst/>
          </a:prstGeom>
        </p:spPr>
        <p:txBody>
          <a:bodyPr wrap="none" fromWordArt="1">
            <a:prstTxWarp prst="textPlain">
              <a:avLst>
                <a:gd name="adj" fmla="val 50000"/>
              </a:avLst>
            </a:prstTxWarp>
          </a:bodyPr>
          <a:lstStyle/>
          <a:p>
            <a:pPr algn="ctr"/>
            <a:r>
              <a:rPr lang="en-US" sz="3600" b="1" kern="10" dirty="0" smtClean="0">
                <a:ln w="9525" cap="sq">
                  <a:solidFill>
                    <a:srgbClr val="000000"/>
                  </a:solidFill>
                  <a:round/>
                  <a:headEnd type="none" w="sm" len="sm"/>
                  <a:tailEnd type="none" w="sm" len="sm"/>
                </a:ln>
                <a:latin typeface="Arial Black" panose="020B0A04020102020204" pitchFamily="34" charset="0"/>
              </a:rPr>
              <a:t>MILITARY TRADITION</a:t>
            </a:r>
            <a:endParaRPr lang="en-US" sz="3600" b="1" kern="10" dirty="0">
              <a:ln w="9525" cap="sq">
                <a:solidFill>
                  <a:srgbClr val="000000"/>
                </a:solidFill>
                <a:round/>
                <a:headEnd type="none" w="sm" len="sm"/>
                <a:tailEnd type="none" w="sm" len="sm"/>
              </a:ln>
              <a:solidFill>
                <a:srgbClr val="FFFF00"/>
              </a:solidFill>
              <a:latin typeface="Arial Black" panose="020B0A04020102020204" pitchFamily="34" charset="0"/>
            </a:endParaRPr>
          </a:p>
        </p:txBody>
      </p:sp>
    </p:spTree>
    <p:extLst>
      <p:ext uri="{BB962C8B-B14F-4D97-AF65-F5344CB8AC3E}">
        <p14:creationId xmlns:p14="http://schemas.microsoft.com/office/powerpoint/2010/main" val="350677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WordArt 2"/>
          <p:cNvSpPr>
            <a:spLocks noChangeArrowheads="1" noChangeShapeType="1" noTextEdit="1"/>
          </p:cNvSpPr>
          <p:nvPr/>
        </p:nvSpPr>
        <p:spPr bwMode="auto">
          <a:xfrm>
            <a:off x="4953000" y="1239837"/>
            <a:ext cx="3276600" cy="609600"/>
          </a:xfrm>
          <a:prstGeom prst="rect">
            <a:avLst/>
          </a:prstGeom>
        </p:spPr>
        <p:txBody>
          <a:bodyPr wrap="none" fromWordArt="1">
            <a:prstTxWarp prst="textPlain">
              <a:avLst>
                <a:gd name="adj" fmla="val 50000"/>
              </a:avLst>
            </a:prstTxWarp>
          </a:bodyPr>
          <a:lstStyle/>
          <a:p>
            <a:pPr algn="ctr"/>
            <a:r>
              <a:rPr lang="en-US" sz="3600" b="1" kern="10" dirty="0">
                <a:ln w="9525" cap="sq">
                  <a:solidFill>
                    <a:srgbClr val="000000"/>
                  </a:solidFill>
                  <a:round/>
                  <a:headEnd type="none" w="sm" len="sm"/>
                  <a:tailEnd type="none" w="sm" len="sm"/>
                </a:ln>
                <a:latin typeface="Arial Black" panose="020B0A04020102020204" pitchFamily="34" charset="0"/>
              </a:rPr>
              <a:t>MILITARY CUSTOMS</a:t>
            </a:r>
          </a:p>
        </p:txBody>
      </p:sp>
      <p:sp>
        <p:nvSpPr>
          <p:cNvPr id="4" name="Text Box 3" descr="Walnut"/>
          <p:cNvSpPr txBox="1">
            <a:spLocks noChangeArrowheads="1"/>
          </p:cNvSpPr>
          <p:nvPr/>
        </p:nvSpPr>
        <p:spPr bwMode="auto">
          <a:xfrm>
            <a:off x="381000" y="2632075"/>
            <a:ext cx="8382000" cy="3754874"/>
          </a:xfrm>
          <a:prstGeom prst="rect">
            <a:avLst/>
          </a:prstGeom>
          <a:blipFill dpi="0" rotWithShape="0">
            <a:blip r:embed="rId2"/>
            <a:srcRect/>
            <a:tile tx="0" ty="0" sx="100000" sy="100000" flip="none" algn="tl"/>
          </a:blipFill>
          <a:ln w="76200" cap="sq" cmpd="tri">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just" eaLnBrk="1" hangingPunct="1">
              <a:spcBef>
                <a:spcPct val="50000"/>
              </a:spcBef>
              <a:buClrTx/>
              <a:buSzTx/>
              <a:buFontTx/>
              <a:buNone/>
            </a:pPr>
            <a:r>
              <a:rPr lang="en-AU" altLang="en-US" sz="2800" b="1" dirty="0">
                <a:solidFill>
                  <a:srgbClr val="00FFFF"/>
                </a:solidFill>
                <a:latin typeface="Bookman Old Style" panose="02050604050505020204" pitchFamily="18" charset="0"/>
              </a:rPr>
              <a:t>	</a:t>
            </a:r>
            <a:r>
              <a:rPr lang="en-AU" altLang="en-US" sz="2800" b="1" dirty="0">
                <a:solidFill>
                  <a:schemeClr val="accent4">
                    <a:lumMod val="60000"/>
                    <a:lumOff val="40000"/>
                  </a:schemeClr>
                </a:solidFill>
                <a:latin typeface="Bookman Old Style" panose="02050604050505020204" pitchFamily="18" charset="0"/>
              </a:rPr>
              <a:t>NATIONAL COLORS AND ANTHEMS</a:t>
            </a:r>
            <a:r>
              <a:rPr lang="en-AU" altLang="en-US" sz="2800" b="1" dirty="0">
                <a:solidFill>
                  <a:srgbClr val="00FFFF"/>
                </a:solidFill>
                <a:latin typeface="Bookman Old Style" panose="02050604050505020204" pitchFamily="18" charset="0"/>
              </a:rPr>
              <a:t>	</a:t>
            </a:r>
          </a:p>
          <a:p>
            <a:pPr algn="just" eaLnBrk="1" hangingPunct="1">
              <a:spcBef>
                <a:spcPct val="50000"/>
              </a:spcBef>
              <a:buClrTx/>
              <a:buSzTx/>
              <a:buFontTx/>
              <a:buNone/>
            </a:pPr>
            <a:r>
              <a:rPr lang="en-AU" altLang="en-US" sz="2800" b="1" dirty="0">
                <a:solidFill>
                  <a:srgbClr val="00FFFF"/>
                </a:solidFill>
                <a:latin typeface="Bookman Old Style" panose="02050604050505020204" pitchFamily="18" charset="0"/>
              </a:rPr>
              <a:t>	-	THE PHILIPPINE FLAG AND THE NATIONAL ANTHEM SYMBOLIZE ALL DEMOCRATIC IDEALS THAT OUR COUNTRY STAND FOR AND SERVE TO REMIND US OF THE SACRIFICES OF OUR HEROES IN GAINING OUR INDEPENDENCE FROM FOREIGN RULE.  </a:t>
            </a:r>
            <a:endParaRPr lang="en-US" altLang="en-US" sz="2800" b="1" dirty="0">
              <a:solidFill>
                <a:srgbClr val="00FFFF"/>
              </a:solidFill>
              <a:latin typeface="Bookman Old Style" panose="02050604050505020204" pitchFamily="18" charset="0"/>
            </a:endParaRPr>
          </a:p>
        </p:txBody>
      </p:sp>
    </p:spTree>
    <p:extLst>
      <p:ext uri="{BB962C8B-B14F-4D97-AF65-F5344CB8AC3E}">
        <p14:creationId xmlns:p14="http://schemas.microsoft.com/office/powerpoint/2010/main" val="254682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WordArt 2"/>
          <p:cNvSpPr>
            <a:spLocks noChangeArrowheads="1" noChangeShapeType="1" noTextEdit="1"/>
          </p:cNvSpPr>
          <p:nvPr/>
        </p:nvSpPr>
        <p:spPr bwMode="auto">
          <a:xfrm>
            <a:off x="4953000" y="1239837"/>
            <a:ext cx="3276600" cy="609600"/>
          </a:xfrm>
          <a:prstGeom prst="rect">
            <a:avLst/>
          </a:prstGeom>
        </p:spPr>
        <p:txBody>
          <a:bodyPr wrap="none" fromWordArt="1">
            <a:prstTxWarp prst="textPlain">
              <a:avLst>
                <a:gd name="adj" fmla="val 50000"/>
              </a:avLst>
            </a:prstTxWarp>
          </a:bodyPr>
          <a:lstStyle/>
          <a:p>
            <a:pPr algn="ctr"/>
            <a:r>
              <a:rPr lang="en-US" sz="3600" b="1" kern="10" dirty="0">
                <a:ln w="9525" cap="sq">
                  <a:solidFill>
                    <a:srgbClr val="000000"/>
                  </a:solidFill>
                  <a:round/>
                  <a:headEnd type="none" w="sm" len="sm"/>
                  <a:tailEnd type="none" w="sm" len="sm"/>
                </a:ln>
                <a:latin typeface="Arial Black" panose="020B0A04020102020204" pitchFamily="34" charset="0"/>
              </a:rPr>
              <a:t>MILITARY CUSTOMS</a:t>
            </a:r>
          </a:p>
        </p:txBody>
      </p:sp>
      <p:sp>
        <p:nvSpPr>
          <p:cNvPr id="5" name="Text Box 3" descr="Walnut"/>
          <p:cNvSpPr txBox="1">
            <a:spLocks noChangeArrowheads="1"/>
          </p:cNvSpPr>
          <p:nvPr/>
        </p:nvSpPr>
        <p:spPr bwMode="auto">
          <a:xfrm>
            <a:off x="381000" y="2667000"/>
            <a:ext cx="8382000" cy="2944812"/>
          </a:xfrm>
          <a:prstGeom prst="rect">
            <a:avLst/>
          </a:prstGeom>
          <a:blipFill dpi="0" rotWithShape="0">
            <a:blip r:embed="rId2"/>
            <a:srcRect/>
            <a:tile tx="0" ty="0" sx="100000" sy="100000" flip="none" algn="tl"/>
          </a:blipFill>
          <a:ln w="76200" cap="sq" cmpd="tri">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SzTx/>
              <a:buFontTx/>
              <a:buNone/>
            </a:pPr>
            <a:r>
              <a:rPr lang="en-AU" altLang="en-US" sz="2800" b="1" dirty="0">
                <a:solidFill>
                  <a:schemeClr val="accent4">
                    <a:lumMod val="60000"/>
                    <a:lumOff val="40000"/>
                  </a:schemeClr>
                </a:solidFill>
                <a:latin typeface="Bookman Old Style" panose="02050604050505020204" pitchFamily="18" charset="0"/>
              </a:rPr>
              <a:t>NATIONAL COLORS AND ANTHEMS</a:t>
            </a:r>
          </a:p>
          <a:p>
            <a:pPr algn="just" eaLnBrk="1" hangingPunct="1">
              <a:spcBef>
                <a:spcPct val="50000"/>
              </a:spcBef>
              <a:buClrTx/>
              <a:buSzTx/>
              <a:buFontTx/>
              <a:buNone/>
            </a:pPr>
            <a:r>
              <a:rPr lang="en-US" altLang="en-US" sz="2800" b="1" dirty="0">
                <a:solidFill>
                  <a:srgbClr val="FFCC00"/>
                </a:solidFill>
                <a:latin typeface="Arial" panose="020B0604020202020204" pitchFamily="34" charset="0"/>
                <a:cs typeface="Arial" panose="020B0604020202020204" pitchFamily="34" charset="0"/>
              </a:rPr>
              <a:t>National Flag</a:t>
            </a:r>
            <a:r>
              <a:rPr lang="en-US" altLang="en-US" sz="2800" b="1" dirty="0">
                <a:solidFill>
                  <a:srgbClr val="00FFFF"/>
                </a:solidFill>
                <a:latin typeface="Arial" panose="020B0604020202020204" pitchFamily="34" charset="0"/>
                <a:cs typeface="Arial" panose="020B0604020202020204" pitchFamily="34" charset="0"/>
              </a:rPr>
              <a:t> 	– 	</a:t>
            </a:r>
            <a:r>
              <a:rPr lang="en-US" altLang="en-US" sz="2800" b="1" dirty="0">
                <a:solidFill>
                  <a:srgbClr val="00FFFF"/>
                </a:solidFill>
                <a:latin typeface="Bookman Old Style" panose="02050604050505020204" pitchFamily="18" charset="0"/>
                <a:cs typeface="Arial" panose="020B0604020202020204" pitchFamily="34" charset="0"/>
              </a:rPr>
              <a:t>we   should   always   respect    the </a:t>
            </a:r>
            <a:r>
              <a:rPr lang="en-US" altLang="en-US" sz="2800" b="1" dirty="0">
                <a:solidFill>
                  <a:srgbClr val="00FFFF"/>
                </a:solidFill>
                <a:latin typeface="Bookman Old Style" panose="02050604050505020204" pitchFamily="18" charset="0"/>
                <a:cs typeface="Times New Roman" panose="02020603050405020304" pitchFamily="18" charset="0"/>
              </a:rPr>
              <a:t>National Flag by saluting it whenever it passes during parades and other ceremonies where it is raised or lowered</a:t>
            </a:r>
            <a:r>
              <a:rPr lang="en-US" altLang="en-US" sz="2800" b="1" dirty="0">
                <a:solidFill>
                  <a:srgbClr val="00FFFF"/>
                </a:solidFill>
                <a:latin typeface="Bookman Old Style" panose="02050604050505020204" pitchFamily="18" charset="0"/>
              </a:rPr>
              <a:t> </a:t>
            </a:r>
            <a:r>
              <a:rPr lang="en-AU" altLang="en-US" sz="2800" b="1" dirty="0">
                <a:solidFill>
                  <a:srgbClr val="00FFFF"/>
                </a:solidFill>
                <a:latin typeface="Bookman Old Style" panose="02050604050505020204" pitchFamily="18" charset="0"/>
              </a:rPr>
              <a:t>		</a:t>
            </a:r>
            <a:endParaRPr lang="en-US" altLang="en-US" sz="2800" b="1" dirty="0">
              <a:solidFill>
                <a:srgbClr val="00FFFF"/>
              </a:solidFill>
              <a:latin typeface="Bookman Old Style" panose="02050604050505020204" pitchFamily="18" charset="0"/>
            </a:endParaRPr>
          </a:p>
        </p:txBody>
      </p:sp>
    </p:spTree>
    <p:extLst>
      <p:ext uri="{BB962C8B-B14F-4D97-AF65-F5344CB8AC3E}">
        <p14:creationId xmlns:p14="http://schemas.microsoft.com/office/powerpoint/2010/main" val="2960120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WordArt 2"/>
          <p:cNvSpPr>
            <a:spLocks noChangeArrowheads="1" noChangeShapeType="1" noTextEdit="1"/>
          </p:cNvSpPr>
          <p:nvPr/>
        </p:nvSpPr>
        <p:spPr bwMode="auto">
          <a:xfrm>
            <a:off x="4953000" y="1066800"/>
            <a:ext cx="3276600" cy="609600"/>
          </a:xfrm>
          <a:prstGeom prst="rect">
            <a:avLst/>
          </a:prstGeom>
        </p:spPr>
        <p:txBody>
          <a:bodyPr wrap="none" fromWordArt="1">
            <a:prstTxWarp prst="textPlain">
              <a:avLst>
                <a:gd name="adj" fmla="val 50000"/>
              </a:avLst>
            </a:prstTxWarp>
          </a:bodyPr>
          <a:lstStyle/>
          <a:p>
            <a:pPr algn="ctr"/>
            <a:r>
              <a:rPr lang="en-US" sz="3600" b="1" kern="10" dirty="0">
                <a:ln w="9525" cap="sq">
                  <a:solidFill>
                    <a:srgbClr val="000000"/>
                  </a:solidFill>
                  <a:round/>
                  <a:headEnd type="none" w="sm" len="sm"/>
                  <a:tailEnd type="none" w="sm" len="sm"/>
                </a:ln>
                <a:latin typeface="Arial Black" panose="020B0A04020102020204" pitchFamily="34" charset="0"/>
              </a:rPr>
              <a:t>MILITARY CUSTOMS</a:t>
            </a:r>
          </a:p>
        </p:txBody>
      </p:sp>
      <p:sp>
        <p:nvSpPr>
          <p:cNvPr id="4" name="Text Box 4" descr="Walnut"/>
          <p:cNvSpPr txBox="1">
            <a:spLocks noChangeArrowheads="1"/>
          </p:cNvSpPr>
          <p:nvPr/>
        </p:nvSpPr>
        <p:spPr bwMode="auto">
          <a:xfrm>
            <a:off x="457200" y="1905000"/>
            <a:ext cx="8382000" cy="4867275"/>
          </a:xfrm>
          <a:prstGeom prst="rect">
            <a:avLst/>
          </a:prstGeom>
          <a:blipFill dpi="0" rotWithShape="0">
            <a:blip r:embed="rId2"/>
            <a:srcRect/>
            <a:tile tx="0" ty="0" sx="100000" sy="100000" flip="none" algn="tl"/>
          </a:blipFill>
          <a:ln w="76200" cap="sq" cmpd="tri">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SzTx/>
              <a:buFontTx/>
              <a:buNone/>
            </a:pPr>
            <a:r>
              <a:rPr lang="en-AU" altLang="en-US" sz="2800" b="1" dirty="0">
                <a:solidFill>
                  <a:schemeClr val="accent4">
                    <a:lumMod val="60000"/>
                    <a:lumOff val="40000"/>
                  </a:schemeClr>
                </a:solidFill>
                <a:latin typeface="Bookman Old Style" panose="02050604050505020204" pitchFamily="18" charset="0"/>
              </a:rPr>
              <a:t>NATIONAL FLAG</a:t>
            </a:r>
          </a:p>
          <a:p>
            <a:pPr algn="just" eaLnBrk="1" hangingPunct="1">
              <a:spcBef>
                <a:spcPct val="50000"/>
              </a:spcBef>
              <a:buClrTx/>
              <a:buSzTx/>
              <a:buFontTx/>
              <a:buNone/>
            </a:pPr>
            <a:r>
              <a:rPr lang="en-US" altLang="en-US" sz="2800" b="1" dirty="0">
                <a:solidFill>
                  <a:srgbClr val="FFFF00"/>
                </a:solidFill>
                <a:latin typeface="Arial" panose="020B0604020202020204" pitchFamily="34" charset="0"/>
                <a:cs typeface="Arial" panose="020B0604020202020204" pitchFamily="34" charset="0"/>
              </a:rPr>
              <a:t>a)</a:t>
            </a:r>
            <a:r>
              <a:rPr lang="en-US" altLang="en-US" sz="2800" b="1" dirty="0">
                <a:solidFill>
                  <a:schemeClr val="folHlink"/>
                </a:solidFill>
                <a:cs typeface="Times New Roman" panose="02020603050405020304" pitchFamily="18" charset="0"/>
              </a:rPr>
              <a:t>       </a:t>
            </a:r>
            <a:r>
              <a:rPr lang="en-US" altLang="en-US" sz="2800" b="1" dirty="0">
                <a:solidFill>
                  <a:srgbClr val="66FFFF"/>
                </a:solidFill>
                <a:latin typeface="Arial" panose="020B0604020202020204" pitchFamily="34" charset="0"/>
                <a:cs typeface="Arial" panose="020B0604020202020204" pitchFamily="34" charset="0"/>
              </a:rPr>
              <a:t>When  aboard  a vehicle and a flag  ceremony begins, halt, dismount and face the Philippine flag and salute.  It is impractical to dismount or when ceremony is almost over, you may just halt and sit erect. </a:t>
            </a:r>
            <a:endParaRPr lang="en-US" altLang="en-US" sz="2800" b="1" dirty="0">
              <a:solidFill>
                <a:srgbClr val="66FFFF"/>
              </a:solidFill>
              <a:latin typeface="Bookman Old Style" panose="02050604050505020204" pitchFamily="18" charset="0"/>
              <a:cs typeface="Times New Roman" panose="02020603050405020304" pitchFamily="18" charset="0"/>
            </a:endParaRPr>
          </a:p>
          <a:p>
            <a:pPr algn="just" eaLnBrk="1" hangingPunct="1">
              <a:spcBef>
                <a:spcPct val="50000"/>
              </a:spcBef>
              <a:buClrTx/>
              <a:buSzTx/>
              <a:buFontTx/>
              <a:buNone/>
            </a:pPr>
            <a:r>
              <a:rPr lang="en-US" altLang="en-US" sz="2800" b="1" dirty="0">
                <a:solidFill>
                  <a:srgbClr val="FFFF00"/>
                </a:solidFill>
                <a:latin typeface="Arial" panose="020B0604020202020204" pitchFamily="34" charset="0"/>
                <a:cs typeface="Arial" panose="020B0604020202020204" pitchFamily="34" charset="0"/>
              </a:rPr>
              <a:t>b)</a:t>
            </a:r>
            <a:r>
              <a:rPr lang="en-US" altLang="en-US" sz="2800" b="1" dirty="0">
                <a:solidFill>
                  <a:srgbClr val="66FFFF"/>
                </a:solidFill>
                <a:cs typeface="Times New Roman" panose="02020603050405020304" pitchFamily="18" charset="0"/>
              </a:rPr>
              <a:t>                </a:t>
            </a:r>
            <a:r>
              <a:rPr lang="en-US" altLang="en-US" sz="2800" b="1" dirty="0">
                <a:solidFill>
                  <a:srgbClr val="66FFFF"/>
                </a:solidFill>
                <a:latin typeface="Arial" panose="020B0604020202020204" pitchFamily="34" charset="0"/>
                <a:cs typeface="Arial" panose="020B0604020202020204" pitchFamily="34" charset="0"/>
              </a:rPr>
              <a:t>When  the  Philippine Flag  is tattered or worn down, do not display it anymore.  Replace them immediately.  Note:  The best way to dispose a tattered flag is to bury it.</a:t>
            </a:r>
            <a:endParaRPr lang="en-AU" altLang="en-US" sz="2800" b="1" dirty="0">
              <a:solidFill>
                <a:srgbClr val="66FFFF"/>
              </a:solidFill>
              <a:latin typeface="Bookman Old Style" panose="02050604050505020204" pitchFamily="18" charset="0"/>
            </a:endParaRPr>
          </a:p>
        </p:txBody>
      </p:sp>
    </p:spTree>
    <p:extLst>
      <p:ext uri="{BB962C8B-B14F-4D97-AF65-F5344CB8AC3E}">
        <p14:creationId xmlns:p14="http://schemas.microsoft.com/office/powerpoint/2010/main" val="502969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2"/>
          <p:cNvSpPr>
            <a:spLocks noChangeArrowheads="1" noChangeShapeType="1" noTextEdit="1"/>
          </p:cNvSpPr>
          <p:nvPr/>
        </p:nvSpPr>
        <p:spPr bwMode="auto">
          <a:xfrm>
            <a:off x="4953000" y="1066800"/>
            <a:ext cx="3276600" cy="609600"/>
          </a:xfrm>
          <a:prstGeom prst="rect">
            <a:avLst/>
          </a:prstGeom>
        </p:spPr>
        <p:txBody>
          <a:bodyPr wrap="none" fromWordArt="1">
            <a:prstTxWarp prst="textPlain">
              <a:avLst>
                <a:gd name="adj" fmla="val 50000"/>
              </a:avLst>
            </a:prstTxWarp>
          </a:bodyPr>
          <a:lstStyle/>
          <a:p>
            <a:pPr algn="ctr"/>
            <a:r>
              <a:rPr lang="en-US" sz="3600" b="1" kern="10" dirty="0">
                <a:ln w="9525" cap="sq">
                  <a:solidFill>
                    <a:srgbClr val="000000"/>
                  </a:solidFill>
                  <a:round/>
                  <a:headEnd type="none" w="sm" len="sm"/>
                  <a:tailEnd type="none" w="sm" len="sm"/>
                </a:ln>
                <a:latin typeface="Arial Black" panose="020B0A04020102020204" pitchFamily="34" charset="0"/>
              </a:rPr>
              <a:t>MILITARY CUSTOMS</a:t>
            </a:r>
          </a:p>
        </p:txBody>
      </p:sp>
      <p:sp>
        <p:nvSpPr>
          <p:cNvPr id="5" name="Text Box 3" descr="Walnut"/>
          <p:cNvSpPr txBox="1">
            <a:spLocks noChangeArrowheads="1"/>
          </p:cNvSpPr>
          <p:nvPr/>
        </p:nvSpPr>
        <p:spPr bwMode="auto">
          <a:xfrm>
            <a:off x="533400" y="1776412"/>
            <a:ext cx="8382000" cy="5081588"/>
          </a:xfrm>
          <a:prstGeom prst="rect">
            <a:avLst/>
          </a:prstGeom>
          <a:blipFill dpi="0" rotWithShape="0">
            <a:blip r:embed="rId2"/>
            <a:srcRect/>
            <a:tile tx="0" ty="0" sx="100000" sy="100000" flip="none" algn="tl"/>
          </a:blipFill>
          <a:ln w="76200" cap="sq" cmpd="tri">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SzTx/>
              <a:buFontTx/>
              <a:buNone/>
            </a:pPr>
            <a:r>
              <a:rPr lang="en-AU" altLang="en-US" sz="2800" b="1" dirty="0">
                <a:solidFill>
                  <a:srgbClr val="FFC000"/>
                </a:solidFill>
                <a:latin typeface="Bookman Old Style" panose="02050604050505020204" pitchFamily="18" charset="0"/>
              </a:rPr>
              <a:t>NATIONAL COLORS AND ANTHEMS</a:t>
            </a:r>
            <a:r>
              <a:rPr lang="en-US" altLang="en-US" sz="2800" b="1" dirty="0">
                <a:solidFill>
                  <a:srgbClr val="FFC000"/>
                </a:solidFill>
                <a:latin typeface="Arial" panose="020B0604020202020204" pitchFamily="34" charset="0"/>
                <a:cs typeface="Arial" panose="020B0604020202020204" pitchFamily="34" charset="0"/>
              </a:rPr>
              <a:t>	</a:t>
            </a:r>
          </a:p>
          <a:p>
            <a:pPr eaLnBrk="1" hangingPunct="1">
              <a:spcBef>
                <a:spcPct val="50000"/>
              </a:spcBef>
              <a:buClrTx/>
              <a:buSzTx/>
              <a:buFontTx/>
              <a:buNone/>
            </a:pPr>
            <a:r>
              <a:rPr lang="en-US" altLang="en-US" sz="2800" b="1" dirty="0">
                <a:solidFill>
                  <a:srgbClr val="66FFFF"/>
                </a:solidFill>
                <a:latin typeface="Arial" panose="020B0604020202020204" pitchFamily="34" charset="0"/>
                <a:cs typeface="Arial" panose="020B0604020202020204" pitchFamily="34" charset="0"/>
              </a:rPr>
              <a:t>	</a:t>
            </a:r>
            <a:r>
              <a:rPr lang="en-US" altLang="en-US" sz="2800" b="1" dirty="0">
                <a:solidFill>
                  <a:srgbClr val="FFCC00"/>
                </a:solidFill>
                <a:latin typeface="Arial" panose="020B0604020202020204" pitchFamily="34" charset="0"/>
                <a:cs typeface="Arial" panose="020B0604020202020204" pitchFamily="34" charset="0"/>
              </a:rPr>
              <a:t>National Anthem</a:t>
            </a:r>
            <a:r>
              <a:rPr lang="en-US" altLang="en-US" sz="2800" b="1" dirty="0">
                <a:solidFill>
                  <a:srgbClr val="66FFFF"/>
                </a:solidFill>
                <a:latin typeface="Arial" panose="020B0604020202020204" pitchFamily="34" charset="0"/>
                <a:cs typeface="Arial" panose="020B0604020202020204" pitchFamily="34" charset="0"/>
              </a:rPr>
              <a:t> 	– 	the same measure of respect and reverence is shown to the National Anthem.</a:t>
            </a:r>
            <a:endParaRPr lang="en-US" altLang="en-US" sz="2800" b="1" dirty="0">
              <a:solidFill>
                <a:srgbClr val="66FFFF"/>
              </a:solidFill>
              <a:latin typeface="Bookman Old Style" panose="02050604050505020204" pitchFamily="18" charset="0"/>
              <a:cs typeface="Times New Roman" panose="02020603050405020304" pitchFamily="18" charset="0"/>
            </a:endParaRPr>
          </a:p>
          <a:p>
            <a:pPr eaLnBrk="1" hangingPunct="1">
              <a:spcBef>
                <a:spcPct val="50000"/>
              </a:spcBef>
              <a:buClrTx/>
              <a:buSzTx/>
              <a:buFontTx/>
              <a:buNone/>
            </a:pPr>
            <a:r>
              <a:rPr lang="en-US" altLang="en-US" sz="2800" b="1" dirty="0">
                <a:solidFill>
                  <a:srgbClr val="66FFFF"/>
                </a:solidFill>
                <a:latin typeface="Arial" panose="020B0604020202020204" pitchFamily="34" charset="0"/>
                <a:cs typeface="Arial" panose="020B0604020202020204" pitchFamily="34" charset="0"/>
              </a:rPr>
              <a:t> 	a)	When it is being played, face the source of the music (amplifier) or the band playing it and salute.</a:t>
            </a:r>
            <a:endParaRPr lang="en-US" altLang="en-US" sz="2800" b="1" dirty="0">
              <a:solidFill>
                <a:srgbClr val="66FFFF"/>
              </a:solidFill>
              <a:latin typeface="Bookman Old Style" panose="02050604050505020204" pitchFamily="18" charset="0"/>
              <a:cs typeface="Times New Roman" panose="02020603050405020304" pitchFamily="18" charset="0"/>
            </a:endParaRPr>
          </a:p>
          <a:p>
            <a:pPr eaLnBrk="1" hangingPunct="1">
              <a:spcBef>
                <a:spcPct val="50000"/>
              </a:spcBef>
              <a:buClrTx/>
              <a:buSzTx/>
              <a:buFontTx/>
              <a:buNone/>
            </a:pPr>
            <a:r>
              <a:rPr lang="en-US" altLang="en-US" sz="2800" b="1" dirty="0">
                <a:solidFill>
                  <a:srgbClr val="66FFFF"/>
                </a:solidFill>
                <a:latin typeface="Arial" panose="020B0604020202020204" pitchFamily="34" charset="0"/>
                <a:cs typeface="Arial" panose="020B0604020202020204" pitchFamily="34" charset="0"/>
              </a:rPr>
              <a:t> 	b)	When with a group, not in formation, you may salute individually during the play of the National Anthem.</a:t>
            </a:r>
            <a:r>
              <a:rPr lang="en-US" altLang="en-US" sz="2800" b="1" dirty="0">
                <a:solidFill>
                  <a:srgbClr val="66FFFF"/>
                </a:solidFill>
                <a:latin typeface="Bookman Old Style" panose="02050604050505020204" pitchFamily="18" charset="0"/>
              </a:rPr>
              <a:t> </a:t>
            </a:r>
            <a:endParaRPr lang="en-AU" altLang="en-US" sz="2800" b="1" dirty="0">
              <a:solidFill>
                <a:srgbClr val="66FFFF"/>
              </a:solidFill>
              <a:latin typeface="Bookman Old Style" panose="02050604050505020204" pitchFamily="18" charset="0"/>
            </a:endParaRPr>
          </a:p>
        </p:txBody>
      </p:sp>
    </p:spTree>
    <p:extLst>
      <p:ext uri="{BB962C8B-B14F-4D97-AF65-F5344CB8AC3E}">
        <p14:creationId xmlns:p14="http://schemas.microsoft.com/office/powerpoint/2010/main" val="2941282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WordArt 2"/>
          <p:cNvSpPr>
            <a:spLocks noChangeArrowheads="1" noChangeShapeType="1" noTextEdit="1"/>
          </p:cNvSpPr>
          <p:nvPr/>
        </p:nvSpPr>
        <p:spPr bwMode="auto">
          <a:xfrm>
            <a:off x="5029200" y="1371600"/>
            <a:ext cx="3276600" cy="609600"/>
          </a:xfrm>
          <a:prstGeom prst="rect">
            <a:avLst/>
          </a:prstGeom>
        </p:spPr>
        <p:txBody>
          <a:bodyPr wrap="none" fromWordArt="1">
            <a:prstTxWarp prst="textPlain">
              <a:avLst>
                <a:gd name="adj" fmla="val 50000"/>
              </a:avLst>
            </a:prstTxWarp>
          </a:bodyPr>
          <a:lstStyle/>
          <a:p>
            <a:pPr algn="ctr"/>
            <a:r>
              <a:rPr lang="en-US" sz="3600" b="1" kern="10" dirty="0">
                <a:ln w="9525" cap="sq">
                  <a:solidFill>
                    <a:srgbClr val="000000"/>
                  </a:solidFill>
                  <a:round/>
                  <a:headEnd type="none" w="sm" len="sm"/>
                  <a:tailEnd type="none" w="sm" len="sm"/>
                </a:ln>
                <a:latin typeface="Arial Black" panose="020B0A04020102020204" pitchFamily="34" charset="0"/>
              </a:rPr>
              <a:t>MILITARY CUSTOMS</a:t>
            </a:r>
          </a:p>
        </p:txBody>
      </p:sp>
      <p:sp>
        <p:nvSpPr>
          <p:cNvPr id="110595" name="Text Box 3" descr="Walnut"/>
          <p:cNvSpPr txBox="1">
            <a:spLocks noChangeArrowheads="1"/>
          </p:cNvSpPr>
          <p:nvPr/>
        </p:nvSpPr>
        <p:spPr bwMode="auto">
          <a:xfrm>
            <a:off x="457200" y="2514600"/>
            <a:ext cx="8382000" cy="2090738"/>
          </a:xfrm>
          <a:prstGeom prst="rect">
            <a:avLst/>
          </a:prstGeom>
          <a:blipFill dpi="0" rotWithShape="0">
            <a:blip r:embed="rId2"/>
            <a:srcRect/>
            <a:tile tx="0" ty="0" sx="100000" sy="100000" flip="none" algn="tl"/>
          </a:blipFill>
          <a:ln w="76200" cap="sq" cmpd="tri">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SzTx/>
              <a:buFontTx/>
              <a:buNone/>
            </a:pPr>
            <a:r>
              <a:rPr lang="en-AU" altLang="en-US" sz="2800" b="1" dirty="0">
                <a:solidFill>
                  <a:srgbClr val="FFFF00"/>
                </a:solidFill>
                <a:latin typeface="Bookman Old Style" panose="02050604050505020204" pitchFamily="18" charset="0"/>
              </a:rPr>
              <a:t>MILITARY SENIORITY</a:t>
            </a:r>
          </a:p>
          <a:p>
            <a:pPr algn="just" eaLnBrk="1" hangingPunct="1">
              <a:spcBef>
                <a:spcPct val="50000"/>
              </a:spcBef>
              <a:buClrTx/>
              <a:buSzTx/>
              <a:buFontTx/>
              <a:buNone/>
            </a:pPr>
            <a:r>
              <a:rPr lang="en-US" altLang="en-US" sz="2800" b="1" dirty="0">
                <a:solidFill>
                  <a:schemeClr val="folHlink"/>
                </a:solidFill>
                <a:latin typeface="Arial" panose="020B0604020202020204" pitchFamily="34" charset="0"/>
                <a:cs typeface="Arial" panose="020B0604020202020204" pitchFamily="34" charset="0"/>
              </a:rPr>
              <a:t>	</a:t>
            </a:r>
            <a:r>
              <a:rPr lang="en-US" altLang="en-US" sz="2800" b="1" dirty="0">
                <a:solidFill>
                  <a:srgbClr val="FFC000"/>
                </a:solidFill>
                <a:latin typeface="Arial" panose="020B0604020202020204" pitchFamily="34" charset="0"/>
                <a:cs typeface="Times New Roman" panose="02020603050405020304" pitchFamily="18" charset="0"/>
              </a:rPr>
              <a:t>Ranks has its privilege </a:t>
            </a:r>
            <a:r>
              <a:rPr lang="en-US" altLang="en-US" sz="2800" b="1" dirty="0">
                <a:solidFill>
                  <a:srgbClr val="66FFFF"/>
                </a:solidFill>
                <a:latin typeface="Arial" panose="020B0604020202020204" pitchFamily="34" charset="0"/>
                <a:cs typeface="Times New Roman" panose="02020603050405020304" pitchFamily="18" charset="0"/>
              </a:rPr>
              <a:t>– by military traditions, officers and senior NCOs enjoy some RHIPs</a:t>
            </a:r>
            <a:r>
              <a:rPr lang="en-US" altLang="en-US" sz="2800" b="1" dirty="0">
                <a:solidFill>
                  <a:srgbClr val="66FFFF"/>
                </a:solidFill>
                <a:latin typeface="Arial" panose="020B0604020202020204" pitchFamily="34" charset="0"/>
                <a:cs typeface="Arial" panose="020B0604020202020204" pitchFamily="34" charset="0"/>
              </a:rPr>
              <a:t> </a:t>
            </a:r>
            <a:endParaRPr lang="en-AU" altLang="en-US" sz="2800" b="1" dirty="0">
              <a:solidFill>
                <a:srgbClr val="66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8330476"/>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10595"/>
                                        </p:tgtEl>
                                        <p:attrNameLst>
                                          <p:attrName>style.visibility</p:attrName>
                                        </p:attrNameLst>
                                      </p:cBhvr>
                                      <p:to>
                                        <p:strVal val="visible"/>
                                      </p:to>
                                    </p:set>
                                    <p:animEffect transition="in" filter="barn(outVertical)">
                                      <p:cBhvr>
                                        <p:cTn id="7" dur="500"/>
                                        <p:tgtEl>
                                          <p:spTgt spid="110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WordArt 2"/>
          <p:cNvSpPr>
            <a:spLocks noChangeArrowheads="1" noChangeShapeType="1" noTextEdit="1"/>
          </p:cNvSpPr>
          <p:nvPr/>
        </p:nvSpPr>
        <p:spPr bwMode="auto">
          <a:xfrm>
            <a:off x="4953000" y="990600"/>
            <a:ext cx="3276600" cy="609600"/>
          </a:xfrm>
          <a:prstGeom prst="rect">
            <a:avLst/>
          </a:prstGeom>
        </p:spPr>
        <p:txBody>
          <a:bodyPr wrap="none" fromWordArt="1">
            <a:prstTxWarp prst="textPlain">
              <a:avLst>
                <a:gd name="adj" fmla="val 50000"/>
              </a:avLst>
            </a:prstTxWarp>
          </a:bodyPr>
          <a:lstStyle/>
          <a:p>
            <a:pPr algn="ctr"/>
            <a:r>
              <a:rPr lang="en-US" sz="3600" b="1" kern="10" dirty="0">
                <a:ln w="9525" cap="sq">
                  <a:solidFill>
                    <a:srgbClr val="000000"/>
                  </a:solidFill>
                  <a:round/>
                  <a:headEnd type="none" w="sm" len="sm"/>
                  <a:tailEnd type="none" w="sm" len="sm"/>
                </a:ln>
                <a:solidFill>
                  <a:schemeClr val="bg2">
                    <a:lumMod val="10000"/>
                  </a:schemeClr>
                </a:solidFill>
                <a:latin typeface="Arial Black" panose="020B0A04020102020204" pitchFamily="34" charset="0"/>
              </a:rPr>
              <a:t>MILITARY CUSTOMS</a:t>
            </a:r>
          </a:p>
        </p:txBody>
      </p:sp>
      <p:sp>
        <p:nvSpPr>
          <p:cNvPr id="111619" name="Text Box 3" descr="Walnut"/>
          <p:cNvSpPr txBox="1">
            <a:spLocks noChangeArrowheads="1"/>
          </p:cNvSpPr>
          <p:nvPr/>
        </p:nvSpPr>
        <p:spPr bwMode="auto">
          <a:xfrm>
            <a:off x="381000" y="1676400"/>
            <a:ext cx="8382000" cy="4832092"/>
          </a:xfrm>
          <a:prstGeom prst="rect">
            <a:avLst/>
          </a:prstGeom>
          <a:blipFill dpi="0" rotWithShape="0">
            <a:blip r:embed="rId2"/>
            <a:srcRect/>
            <a:tile tx="0" ty="0" sx="100000" sy="100000" flip="none" algn="tl"/>
          </a:blipFill>
          <a:ln w="76200" cap="sq" cmpd="tri">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SzTx/>
              <a:buFontTx/>
              <a:buNone/>
            </a:pPr>
            <a:r>
              <a:rPr lang="en-AU" altLang="en-US" sz="2800" b="1" dirty="0">
                <a:solidFill>
                  <a:srgbClr val="FFC000"/>
                </a:solidFill>
                <a:latin typeface="Bookman Old Style" panose="02050604050505020204" pitchFamily="18" charset="0"/>
              </a:rPr>
              <a:t>RANKS HAS ITS OWN PRIVILEGE</a:t>
            </a:r>
          </a:p>
          <a:p>
            <a:pPr algn="just" eaLnBrk="1" hangingPunct="1">
              <a:spcBef>
                <a:spcPct val="50000"/>
              </a:spcBef>
              <a:buClrTx/>
              <a:buSzTx/>
              <a:buFontTx/>
              <a:buNone/>
            </a:pPr>
            <a:r>
              <a:rPr lang="en-US" altLang="en-US" sz="2800" b="1" dirty="0">
                <a:solidFill>
                  <a:schemeClr val="folHlink"/>
                </a:solidFill>
                <a:latin typeface="Arial" panose="020B0604020202020204" pitchFamily="34" charset="0"/>
                <a:cs typeface="Arial" panose="020B0604020202020204" pitchFamily="34" charset="0"/>
              </a:rPr>
              <a:t>	</a:t>
            </a:r>
            <a:r>
              <a:rPr lang="en-US" altLang="en-US" sz="2400" b="1" dirty="0">
                <a:solidFill>
                  <a:srgbClr val="66FFFF"/>
                </a:solidFill>
                <a:latin typeface="Arial" panose="020B0604020202020204" pitchFamily="34" charset="0"/>
                <a:cs typeface="Arial" panose="020B0604020202020204" pitchFamily="34" charset="0"/>
              </a:rPr>
              <a:t>Pointers to remember when addressing or dealing with an Officer:</a:t>
            </a:r>
            <a:r>
              <a:rPr lang="en-US" altLang="en-US" sz="2800" b="1" dirty="0">
                <a:solidFill>
                  <a:srgbClr val="66FFFF"/>
                </a:solidFill>
                <a:latin typeface="Arial" panose="020B0604020202020204" pitchFamily="34" charset="0"/>
                <a:cs typeface="Arial" panose="020B0604020202020204" pitchFamily="34" charset="0"/>
              </a:rPr>
              <a:t>                                                                                                                    </a:t>
            </a:r>
            <a:endParaRPr lang="en-US" altLang="en-US" sz="2800" b="1" dirty="0" smtClean="0">
              <a:solidFill>
                <a:srgbClr val="66FFFF"/>
              </a:solidFill>
              <a:latin typeface="Bookman Old Style" panose="02050604050505020204" pitchFamily="18" charset="0"/>
              <a:cs typeface="Times New Roman" panose="02020603050405020304" pitchFamily="18" charset="0"/>
            </a:endParaRPr>
          </a:p>
          <a:p>
            <a:pPr algn="just" eaLnBrk="1" hangingPunct="1">
              <a:spcBef>
                <a:spcPct val="50000"/>
              </a:spcBef>
              <a:buClrTx/>
              <a:buSzTx/>
              <a:buFontTx/>
              <a:buNone/>
            </a:pPr>
            <a:r>
              <a:rPr lang="en-US" altLang="en-US" sz="2400" b="1" dirty="0">
                <a:solidFill>
                  <a:srgbClr val="66FFFF"/>
                </a:solidFill>
                <a:cs typeface="Times New Roman" panose="02020603050405020304" pitchFamily="18" charset="0"/>
              </a:rPr>
              <a:t>	</a:t>
            </a:r>
            <a:r>
              <a:rPr lang="en-US" altLang="en-US" sz="2000" b="1" dirty="0">
                <a:solidFill>
                  <a:srgbClr val="66FFFF"/>
                </a:solidFill>
                <a:latin typeface="Arial" panose="020B0604020202020204" pitchFamily="34" charset="0"/>
                <a:cs typeface="Times New Roman" panose="02020603050405020304" pitchFamily="18" charset="0"/>
              </a:rPr>
              <a:t>a)	</a:t>
            </a:r>
            <a:r>
              <a:rPr lang="en-US" altLang="en-US" sz="2000" b="1" dirty="0">
                <a:solidFill>
                  <a:srgbClr val="FFC000"/>
                </a:solidFill>
                <a:latin typeface="Arial" panose="020B0604020202020204" pitchFamily="34" charset="0"/>
                <a:cs typeface="Arial" panose="020B0604020202020204" pitchFamily="34" charset="0"/>
              </a:rPr>
              <a:t>Salute</a:t>
            </a:r>
            <a:r>
              <a:rPr lang="en-US" altLang="en-US" sz="2000" b="1" dirty="0">
                <a:solidFill>
                  <a:srgbClr val="66FFFF"/>
                </a:solidFill>
                <a:latin typeface="Arial" panose="020B0604020202020204" pitchFamily="34" charset="0"/>
                <a:cs typeface="Arial" panose="020B0604020202020204" pitchFamily="34" charset="0"/>
              </a:rPr>
              <a:t> – render salute in a dignified manner.</a:t>
            </a:r>
            <a:endParaRPr lang="en-US" altLang="en-US" sz="2000" b="1" dirty="0">
              <a:solidFill>
                <a:srgbClr val="66FFFF"/>
              </a:solidFill>
              <a:latin typeface="Bookman Old Style" panose="02050604050505020204" pitchFamily="18" charset="0"/>
              <a:cs typeface="Times New Roman" panose="02020603050405020304" pitchFamily="18" charset="0"/>
            </a:endParaRPr>
          </a:p>
          <a:p>
            <a:pPr algn="just" eaLnBrk="1" hangingPunct="1">
              <a:spcBef>
                <a:spcPct val="50000"/>
              </a:spcBef>
              <a:buClrTx/>
              <a:buSzTx/>
              <a:buFontTx/>
              <a:buNone/>
            </a:pPr>
            <a:r>
              <a:rPr lang="en-US" altLang="en-US" sz="2000" b="1" dirty="0">
                <a:solidFill>
                  <a:srgbClr val="66FFFF"/>
                </a:solidFill>
                <a:latin typeface="Arial" panose="020B0604020202020204" pitchFamily="34" charset="0"/>
                <a:cs typeface="Arial" panose="020B0604020202020204" pitchFamily="34" charset="0"/>
              </a:rPr>
              <a:t> 	</a:t>
            </a:r>
            <a:r>
              <a:rPr lang="en-US" altLang="en-US" sz="2000" b="1" dirty="0" smtClean="0">
                <a:solidFill>
                  <a:srgbClr val="66FFFF"/>
                </a:solidFill>
                <a:latin typeface="Arial" panose="020B0604020202020204" pitchFamily="34" charset="0"/>
                <a:cs typeface="Arial" panose="020B0604020202020204" pitchFamily="34" charset="0"/>
              </a:rPr>
              <a:t>b</a:t>
            </a:r>
            <a:r>
              <a:rPr lang="en-US" altLang="en-US" sz="2000" b="1" dirty="0">
                <a:solidFill>
                  <a:srgbClr val="66FFFF"/>
                </a:solidFill>
                <a:latin typeface="Arial" panose="020B0604020202020204" pitchFamily="34" charset="0"/>
                <a:cs typeface="Arial" panose="020B0604020202020204" pitchFamily="34" charset="0"/>
              </a:rPr>
              <a:t>)	</a:t>
            </a:r>
            <a:r>
              <a:rPr lang="en-US" altLang="en-US" sz="2000" b="1" dirty="0">
                <a:solidFill>
                  <a:srgbClr val="FFC000"/>
                </a:solidFill>
                <a:latin typeface="Arial" panose="020B0604020202020204" pitchFamily="34" charset="0"/>
                <a:cs typeface="Arial" panose="020B0604020202020204" pitchFamily="34" charset="0"/>
              </a:rPr>
              <a:t>Word of Address </a:t>
            </a:r>
            <a:r>
              <a:rPr lang="en-US" altLang="en-US" sz="2000" b="1" dirty="0">
                <a:solidFill>
                  <a:srgbClr val="66FFFF"/>
                </a:solidFill>
                <a:latin typeface="Arial" panose="020B0604020202020204" pitchFamily="34" charset="0"/>
                <a:cs typeface="Arial" panose="020B0604020202020204" pitchFamily="34" charset="0"/>
              </a:rPr>
              <a:t>  –   always use   the   word “Sir”, “Po” or “</a:t>
            </a:r>
            <a:r>
              <a:rPr lang="en-US" altLang="en-US" sz="2000" b="1" dirty="0" err="1">
                <a:solidFill>
                  <a:srgbClr val="66FFFF"/>
                </a:solidFill>
                <a:latin typeface="Arial" panose="020B0604020202020204" pitchFamily="34" charset="0"/>
                <a:cs typeface="Arial" panose="020B0604020202020204" pitchFamily="34" charset="0"/>
              </a:rPr>
              <a:t>Opo</a:t>
            </a:r>
            <a:r>
              <a:rPr lang="en-US" altLang="en-US" sz="2000" b="1" dirty="0">
                <a:solidFill>
                  <a:srgbClr val="66FFFF"/>
                </a:solidFill>
                <a:latin typeface="Arial" panose="020B0604020202020204" pitchFamily="34" charset="0"/>
                <a:cs typeface="Arial" panose="020B0604020202020204" pitchFamily="34" charset="0"/>
              </a:rPr>
              <a:t>”.</a:t>
            </a:r>
            <a:endParaRPr lang="en-US" altLang="en-US" sz="2000" b="1" dirty="0">
              <a:solidFill>
                <a:srgbClr val="66FFFF"/>
              </a:solidFill>
              <a:latin typeface="Bookman Old Style" panose="02050604050505020204" pitchFamily="18" charset="0"/>
              <a:cs typeface="Times New Roman" panose="02020603050405020304" pitchFamily="18" charset="0"/>
            </a:endParaRPr>
          </a:p>
          <a:p>
            <a:pPr algn="just" eaLnBrk="1" hangingPunct="1">
              <a:spcBef>
                <a:spcPct val="50000"/>
              </a:spcBef>
              <a:buClrTx/>
              <a:buSzTx/>
              <a:buFontTx/>
              <a:buNone/>
            </a:pPr>
            <a:r>
              <a:rPr lang="en-US" altLang="en-US" sz="2000" b="1" dirty="0">
                <a:solidFill>
                  <a:srgbClr val="66FFFF"/>
                </a:solidFill>
                <a:latin typeface="Arial" panose="020B0604020202020204" pitchFamily="34" charset="0"/>
                <a:cs typeface="Arial" panose="020B0604020202020204" pitchFamily="34" charset="0"/>
              </a:rPr>
              <a:t> 	 </a:t>
            </a:r>
            <a:r>
              <a:rPr lang="en-US" altLang="en-US" sz="2000" b="1" dirty="0" smtClean="0">
                <a:solidFill>
                  <a:srgbClr val="66FFFF"/>
                </a:solidFill>
                <a:latin typeface="Arial" panose="020B0604020202020204" pitchFamily="34" charset="0"/>
                <a:cs typeface="Arial" panose="020B0604020202020204" pitchFamily="34" charset="0"/>
              </a:rPr>
              <a:t>c</a:t>
            </a:r>
            <a:r>
              <a:rPr lang="en-US" altLang="en-US" sz="2000" b="1" dirty="0">
                <a:solidFill>
                  <a:srgbClr val="66FFFF"/>
                </a:solidFill>
                <a:latin typeface="Arial" panose="020B0604020202020204" pitchFamily="34" charset="0"/>
                <a:cs typeface="Arial" panose="020B0604020202020204" pitchFamily="34" charset="0"/>
              </a:rPr>
              <a:t>)	</a:t>
            </a:r>
            <a:r>
              <a:rPr lang="en-US" altLang="en-US" sz="2000" b="1" dirty="0">
                <a:solidFill>
                  <a:srgbClr val="FFC000"/>
                </a:solidFill>
                <a:latin typeface="Arial" panose="020B0604020202020204" pitchFamily="34" charset="0"/>
                <a:cs typeface="Arial" panose="020B0604020202020204" pitchFamily="34" charset="0"/>
              </a:rPr>
              <a:t>Position of Honor </a:t>
            </a:r>
            <a:r>
              <a:rPr lang="en-US" altLang="en-US" sz="2000" b="1" dirty="0">
                <a:solidFill>
                  <a:srgbClr val="66FFFF"/>
                </a:solidFill>
                <a:latin typeface="Arial" panose="020B0604020202020204" pitchFamily="34" charset="0"/>
                <a:cs typeface="Arial" panose="020B0604020202020204" pitchFamily="34" charset="0"/>
              </a:rPr>
              <a:t>– when walking, sitting or riding a vehicle with </a:t>
            </a:r>
            <a:r>
              <a:rPr lang="en-US" altLang="en-US" sz="2000" b="1" dirty="0" err="1">
                <a:solidFill>
                  <a:srgbClr val="66FFFF"/>
                </a:solidFill>
                <a:latin typeface="Arial" panose="020B0604020202020204" pitchFamily="34" charset="0"/>
                <a:cs typeface="Arial" panose="020B0604020202020204" pitchFamily="34" charset="0"/>
              </a:rPr>
              <a:t>a</a:t>
            </a:r>
            <a:r>
              <a:rPr lang="en-US" altLang="en-US" sz="2000" b="1" dirty="0">
                <a:solidFill>
                  <a:srgbClr val="66FFFF"/>
                </a:solidFill>
                <a:latin typeface="Arial" panose="020B0604020202020204" pitchFamily="34" charset="0"/>
                <a:cs typeface="Arial" panose="020B0604020202020204" pitchFamily="34" charset="0"/>
              </a:rPr>
              <a:t> officer or any senior, always walk or sit on his left side.</a:t>
            </a:r>
          </a:p>
          <a:p>
            <a:pPr algn="just" eaLnBrk="1" hangingPunct="1">
              <a:spcBef>
                <a:spcPct val="50000"/>
              </a:spcBef>
              <a:buClrTx/>
              <a:buSzTx/>
              <a:buFontTx/>
              <a:buNone/>
            </a:pPr>
            <a:r>
              <a:rPr lang="en-US" altLang="en-US" sz="2000" b="1" dirty="0">
                <a:solidFill>
                  <a:srgbClr val="66FFFF"/>
                </a:solidFill>
                <a:latin typeface="Arial" panose="020B0604020202020204" pitchFamily="34" charset="0"/>
                <a:cs typeface="Arial" panose="020B0604020202020204" pitchFamily="34" charset="0"/>
              </a:rPr>
              <a:t> 	</a:t>
            </a:r>
            <a:r>
              <a:rPr lang="en-US" altLang="en-US" sz="2000" b="1" dirty="0" smtClean="0">
                <a:solidFill>
                  <a:srgbClr val="66FFFF"/>
                </a:solidFill>
                <a:latin typeface="Arial" panose="020B0604020202020204" pitchFamily="34" charset="0"/>
                <a:cs typeface="Arial" panose="020B0604020202020204" pitchFamily="34" charset="0"/>
              </a:rPr>
              <a:t>d</a:t>
            </a:r>
            <a:r>
              <a:rPr lang="en-US" altLang="en-US" sz="2000" b="1" dirty="0">
                <a:solidFill>
                  <a:srgbClr val="66FFFF"/>
                </a:solidFill>
                <a:latin typeface="Arial" panose="020B0604020202020204" pitchFamily="34" charset="0"/>
                <a:cs typeface="Arial" panose="020B0604020202020204" pitchFamily="34" charset="0"/>
              </a:rPr>
              <a:t>)	</a:t>
            </a:r>
            <a:r>
              <a:rPr lang="en-US" altLang="en-US" sz="2000" b="1" dirty="0">
                <a:solidFill>
                  <a:srgbClr val="FFC000"/>
                </a:solidFill>
                <a:latin typeface="Arial" panose="020B0604020202020204" pitchFamily="34" charset="0"/>
                <a:cs typeface="Arial" panose="020B0604020202020204" pitchFamily="34" charset="0"/>
              </a:rPr>
              <a:t>Commander’s wish </a:t>
            </a:r>
            <a:r>
              <a:rPr lang="en-US" altLang="en-US" sz="2000" b="1" dirty="0">
                <a:solidFill>
                  <a:srgbClr val="66FFFF"/>
                </a:solidFill>
                <a:latin typeface="Arial" panose="020B0604020202020204" pitchFamily="34" charset="0"/>
                <a:cs typeface="Arial" panose="020B0604020202020204" pitchFamily="34" charset="0"/>
              </a:rPr>
              <a:t>– when a commander says “I desire. . . .” or “I wish”, this expression should be taken and carried out with all authority and force of direct order.</a:t>
            </a:r>
            <a:r>
              <a:rPr lang="en-US" altLang="en-US" sz="2400" b="1" dirty="0">
                <a:solidFill>
                  <a:srgbClr val="66FFFF"/>
                </a:solidFill>
                <a:latin typeface="Bookman Old Style" panose="02050604050505020204" pitchFamily="18" charset="0"/>
              </a:rPr>
              <a:t> </a:t>
            </a:r>
            <a:endParaRPr lang="en-AU" altLang="en-US" sz="2400" b="1" dirty="0">
              <a:solidFill>
                <a:srgbClr val="66FFFF"/>
              </a:solidFill>
              <a:latin typeface="Bookman Old Style" panose="02050604050505020204" pitchFamily="18" charset="0"/>
            </a:endParaRPr>
          </a:p>
        </p:txBody>
      </p:sp>
    </p:spTree>
    <p:extLst>
      <p:ext uri="{BB962C8B-B14F-4D97-AF65-F5344CB8AC3E}">
        <p14:creationId xmlns:p14="http://schemas.microsoft.com/office/powerpoint/2010/main" val="2168773647"/>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11619"/>
                                        </p:tgtEl>
                                        <p:attrNameLst>
                                          <p:attrName>style.visibility</p:attrName>
                                        </p:attrNameLst>
                                      </p:cBhvr>
                                      <p:to>
                                        <p:strVal val="visible"/>
                                      </p:to>
                                    </p:set>
                                    <p:animEffect transition="in" filter="barn(outVertical)">
                                      <p:cBhvr>
                                        <p:cTn id="7" dur="500"/>
                                        <p:tgtEl>
                                          <p:spTgt spid="111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WordArt 2"/>
          <p:cNvSpPr>
            <a:spLocks noChangeArrowheads="1" noChangeShapeType="1" noTextEdit="1"/>
          </p:cNvSpPr>
          <p:nvPr/>
        </p:nvSpPr>
        <p:spPr bwMode="auto">
          <a:xfrm>
            <a:off x="4953000" y="1066800"/>
            <a:ext cx="3276600" cy="609600"/>
          </a:xfrm>
          <a:prstGeom prst="rect">
            <a:avLst/>
          </a:prstGeom>
        </p:spPr>
        <p:txBody>
          <a:bodyPr wrap="none" fromWordArt="1">
            <a:prstTxWarp prst="textPlain">
              <a:avLst>
                <a:gd name="adj" fmla="val 50000"/>
              </a:avLst>
            </a:prstTxWarp>
          </a:bodyPr>
          <a:lstStyle/>
          <a:p>
            <a:pPr algn="ctr"/>
            <a:r>
              <a:rPr lang="en-US" sz="3600" b="1" kern="10" dirty="0">
                <a:ln w="9525" cap="sq">
                  <a:solidFill>
                    <a:srgbClr val="000000"/>
                  </a:solidFill>
                  <a:round/>
                  <a:headEnd type="none" w="sm" len="sm"/>
                  <a:tailEnd type="none" w="sm" len="sm"/>
                </a:ln>
                <a:latin typeface="Arial Black" panose="020B0A04020102020204" pitchFamily="34" charset="0"/>
              </a:rPr>
              <a:t>MILITARY CUSTOMS</a:t>
            </a:r>
          </a:p>
        </p:txBody>
      </p:sp>
      <p:sp>
        <p:nvSpPr>
          <p:cNvPr id="112643" name="Text Box 3" descr="Walnut"/>
          <p:cNvSpPr txBox="1">
            <a:spLocks noChangeArrowheads="1"/>
          </p:cNvSpPr>
          <p:nvPr/>
        </p:nvSpPr>
        <p:spPr bwMode="auto">
          <a:xfrm>
            <a:off x="381000" y="1962150"/>
            <a:ext cx="8382000" cy="3371850"/>
          </a:xfrm>
          <a:prstGeom prst="rect">
            <a:avLst/>
          </a:prstGeom>
          <a:blipFill dpi="0" rotWithShape="0">
            <a:blip r:embed="rId2"/>
            <a:srcRect/>
            <a:tile tx="0" ty="0" sx="100000" sy="100000" flip="none" algn="tl"/>
          </a:blipFill>
          <a:ln w="76200" cap="sq" cmpd="tri">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SzTx/>
              <a:buFontTx/>
              <a:buNone/>
            </a:pPr>
            <a:r>
              <a:rPr lang="en-AU" altLang="en-US" sz="2800" b="1" dirty="0">
                <a:solidFill>
                  <a:srgbClr val="FFC000"/>
                </a:solidFill>
                <a:latin typeface="Bookman Old Style" panose="02050604050505020204" pitchFamily="18" charset="0"/>
              </a:rPr>
              <a:t>MILITARY SENIORITY</a:t>
            </a:r>
          </a:p>
          <a:p>
            <a:pPr algn="just" eaLnBrk="1" hangingPunct="1">
              <a:spcBef>
                <a:spcPct val="50000"/>
              </a:spcBef>
              <a:buClrTx/>
              <a:buSzTx/>
              <a:buFontTx/>
              <a:buNone/>
            </a:pPr>
            <a:r>
              <a:rPr lang="en-US" altLang="en-US" sz="2800" b="1" dirty="0">
                <a:solidFill>
                  <a:schemeClr val="folHlink"/>
                </a:solidFill>
                <a:latin typeface="Arial" panose="020B0604020202020204" pitchFamily="34" charset="0"/>
                <a:cs typeface="Arial" panose="020B0604020202020204" pitchFamily="34" charset="0"/>
              </a:rPr>
              <a:t>	</a:t>
            </a:r>
            <a:r>
              <a:rPr lang="en-US" altLang="en-US" sz="2800" b="1" dirty="0">
                <a:solidFill>
                  <a:srgbClr val="FFFF00"/>
                </a:solidFill>
                <a:latin typeface="Arial" panose="020B0604020202020204" pitchFamily="34" charset="0"/>
                <a:cs typeface="Times New Roman" panose="02020603050405020304" pitchFamily="18" charset="0"/>
              </a:rPr>
              <a:t>NCOs Ranks and Positions </a:t>
            </a:r>
            <a:r>
              <a:rPr lang="en-US" altLang="en-US" sz="2800" b="1" dirty="0">
                <a:solidFill>
                  <a:srgbClr val="66FFFF"/>
                </a:solidFill>
                <a:latin typeface="Arial" panose="020B0604020202020204" pitchFamily="34" charset="0"/>
                <a:cs typeface="Times New Roman" panose="02020603050405020304" pitchFamily="18" charset="0"/>
              </a:rPr>
              <a:t>– NCOs attain their ranks and position by virtue of their competence and qualifications.  Thus, to be promoted and be designated as head NCOs or Chief of a unit is always considered as an achievement.</a:t>
            </a:r>
            <a:endParaRPr lang="en-AU" altLang="en-US" sz="2800" b="1" dirty="0">
              <a:solidFill>
                <a:srgbClr val="66FFFF"/>
              </a:solidFill>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289027136"/>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12643"/>
                                        </p:tgtEl>
                                        <p:attrNameLst>
                                          <p:attrName>style.visibility</p:attrName>
                                        </p:attrNameLst>
                                      </p:cBhvr>
                                      <p:to>
                                        <p:strVal val="visible"/>
                                      </p:to>
                                    </p:set>
                                    <p:animEffect transition="in" filter="barn(outVertical)">
                                      <p:cBhvr>
                                        <p:cTn id="7" dur="500"/>
                                        <p:tgtEl>
                                          <p:spTgt spid="112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89293" y="1543050"/>
            <a:ext cx="2609939" cy="371431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3"/>
          <p:cNvSpPr/>
          <p:nvPr/>
        </p:nvSpPr>
        <p:spPr>
          <a:xfrm>
            <a:off x="2836735" y="1398897"/>
            <a:ext cx="5714321" cy="484748"/>
          </a:xfrm>
          <a:prstGeom prst="rect">
            <a:avLst/>
          </a:prstGeom>
          <a:noFill/>
        </p:spPr>
        <p:txBody>
          <a:bodyPr wrap="none" lIns="68580" tIns="34290" rIns="68580" bIns="34290">
            <a:spAutoFit/>
          </a:bodyPr>
          <a:lstStyle/>
          <a:p>
            <a:pPr algn="ctr"/>
            <a:r>
              <a:rPr lang="en-US" sz="2700" dirty="0">
                <a:ln w="0"/>
                <a:effectLst>
                  <a:outerShdw blurRad="38100" dist="19050" dir="2700000" algn="tl" rotWithShape="0">
                    <a:schemeClr val="dk1">
                      <a:alpha val="40000"/>
                    </a:schemeClr>
                  </a:outerShdw>
                </a:effectLst>
              </a:rPr>
              <a:t>SSG JOSEPH NIALL G ARAGON PA (RES)  </a:t>
            </a:r>
          </a:p>
        </p:txBody>
      </p:sp>
      <p:sp>
        <p:nvSpPr>
          <p:cNvPr id="5" name="Rectangle 4"/>
          <p:cNvSpPr/>
          <p:nvPr/>
        </p:nvSpPr>
        <p:spPr>
          <a:xfrm>
            <a:off x="2873388" y="2172827"/>
            <a:ext cx="5958875" cy="346249"/>
          </a:xfrm>
          <a:prstGeom prst="rect">
            <a:avLst/>
          </a:prstGeom>
          <a:noFill/>
        </p:spPr>
        <p:txBody>
          <a:bodyPr wrap="square" lIns="68580" tIns="34290" rIns="68580" bIns="34290">
            <a:spAutoFit/>
          </a:bodyPr>
          <a:lstStyle/>
          <a:p>
            <a:pPr marL="257175" indent="-257175">
              <a:buFont typeface="Wingdings" panose="05000000000000000000" pitchFamily="2" charset="2"/>
              <a:buChar char="§"/>
            </a:pPr>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UNIT ASSIGNMENT: 504RRIBn, 1701RRIBde, PA</a:t>
            </a:r>
          </a:p>
        </p:txBody>
      </p:sp>
      <p:sp>
        <p:nvSpPr>
          <p:cNvPr id="6" name="Rectangle 5"/>
          <p:cNvSpPr/>
          <p:nvPr/>
        </p:nvSpPr>
        <p:spPr>
          <a:xfrm>
            <a:off x="2873388" y="1844309"/>
            <a:ext cx="5958875" cy="346249"/>
          </a:xfrm>
          <a:prstGeom prst="rect">
            <a:avLst/>
          </a:prstGeom>
          <a:noFill/>
        </p:spPr>
        <p:txBody>
          <a:bodyPr wrap="square" lIns="68580" tIns="34290" rIns="68580" bIns="34290">
            <a:spAutoFit/>
          </a:bodyPr>
          <a:lstStyle/>
          <a:p>
            <a:pPr marL="257175" indent="-257175">
              <a:buFont typeface="Wingdings" panose="05000000000000000000" pitchFamily="2" charset="2"/>
              <a:buChar char="§"/>
            </a:pPr>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UNIT DESIGNATION: BATTALION OPNS NCO</a:t>
            </a:r>
          </a:p>
        </p:txBody>
      </p:sp>
      <p:sp>
        <p:nvSpPr>
          <p:cNvPr id="7" name="Rectangle 6"/>
          <p:cNvSpPr/>
          <p:nvPr/>
        </p:nvSpPr>
        <p:spPr>
          <a:xfrm>
            <a:off x="2873387" y="2635971"/>
            <a:ext cx="6118637" cy="346249"/>
          </a:xfrm>
          <a:prstGeom prst="rect">
            <a:avLst/>
          </a:prstGeom>
          <a:noFill/>
        </p:spPr>
        <p:txBody>
          <a:bodyPr wrap="square" lIns="68580" tIns="34290" rIns="68580" bIns="34290">
            <a:spAutoFit/>
          </a:bodyPr>
          <a:lstStyle/>
          <a:p>
            <a:pPr marL="257175" indent="-257175">
              <a:buFont typeface="Wingdings" panose="05000000000000000000" pitchFamily="2" charset="2"/>
              <a:buChar char="§"/>
            </a:pPr>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MOBILIZATION UNIT: 504CDC, 5RCDG, RESCOM, PA</a:t>
            </a:r>
          </a:p>
        </p:txBody>
      </p:sp>
      <p:sp>
        <p:nvSpPr>
          <p:cNvPr id="8" name="Rectangle 7"/>
          <p:cNvSpPr/>
          <p:nvPr/>
        </p:nvSpPr>
        <p:spPr>
          <a:xfrm>
            <a:off x="2873388" y="3099502"/>
            <a:ext cx="6093957" cy="900246"/>
          </a:xfrm>
          <a:prstGeom prst="rect">
            <a:avLst/>
          </a:prstGeom>
          <a:noFill/>
        </p:spPr>
        <p:txBody>
          <a:bodyPr wrap="square" lIns="68580" tIns="34290" rIns="68580" bIns="34290">
            <a:spAutoFit/>
          </a:bodyPr>
          <a:lstStyle/>
          <a:p>
            <a:pPr marL="257175" indent="-257175">
              <a:buFont typeface="Wingdings" panose="05000000000000000000" pitchFamily="2" charset="2"/>
              <a:buChar char="§"/>
            </a:pPr>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SENIOR INSTRUCTOR FOR ARMY BASIC INSTRUCTOR COURSE (ABIC) &amp; COMBAT LIFESAVER COURSE (CLCS) – AFP-GUNG SPP </a:t>
            </a:r>
          </a:p>
        </p:txBody>
      </p:sp>
      <p:sp>
        <p:nvSpPr>
          <p:cNvPr id="9" name="Rectangle 8"/>
          <p:cNvSpPr/>
          <p:nvPr/>
        </p:nvSpPr>
        <p:spPr>
          <a:xfrm>
            <a:off x="2873388" y="4025543"/>
            <a:ext cx="6218755" cy="623248"/>
          </a:xfrm>
          <a:prstGeom prst="rect">
            <a:avLst/>
          </a:prstGeom>
          <a:noFill/>
        </p:spPr>
        <p:txBody>
          <a:bodyPr wrap="square" lIns="68580" tIns="34290" rIns="68580" bIns="34290">
            <a:spAutoFit/>
          </a:bodyPr>
          <a:lstStyle/>
          <a:p>
            <a:pPr marL="257175" indent="-257175">
              <a:buFont typeface="Wingdings" panose="05000000000000000000" pitchFamily="2" charset="2"/>
              <a:buChar char="§"/>
            </a:pPr>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INSTRUCTOR FOR OFFICER PROFESSIONAL DEVELOPMNENT COURSE (OPDC) – AFP-GUNG SPP </a:t>
            </a:r>
          </a:p>
        </p:txBody>
      </p:sp>
      <p:sp>
        <p:nvSpPr>
          <p:cNvPr id="10" name="Rectangle 9"/>
          <p:cNvSpPr/>
          <p:nvPr/>
        </p:nvSpPr>
        <p:spPr>
          <a:xfrm>
            <a:off x="2861048" y="5052026"/>
            <a:ext cx="6093957" cy="346249"/>
          </a:xfrm>
          <a:prstGeom prst="rect">
            <a:avLst/>
          </a:prstGeom>
          <a:noFill/>
        </p:spPr>
        <p:txBody>
          <a:bodyPr wrap="square" lIns="68580" tIns="34290" rIns="68580" bIns="34290">
            <a:spAutoFit/>
          </a:bodyPr>
          <a:lstStyle/>
          <a:p>
            <a:pPr marL="257175" indent="-257175">
              <a:buFont typeface="Wingdings" panose="05000000000000000000" pitchFamily="2" charset="2"/>
              <a:buChar char="§"/>
            </a:pPr>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LEVEL III CHAMELEON – CMOCEC CLASS 2 2017</a:t>
            </a:r>
          </a:p>
        </p:txBody>
      </p:sp>
      <p:sp>
        <p:nvSpPr>
          <p:cNvPr id="11" name="Rectangle 10"/>
          <p:cNvSpPr/>
          <p:nvPr/>
        </p:nvSpPr>
        <p:spPr>
          <a:xfrm>
            <a:off x="2834315" y="4674585"/>
            <a:ext cx="6093957" cy="346249"/>
          </a:xfrm>
          <a:prstGeom prst="rect">
            <a:avLst/>
          </a:prstGeom>
          <a:noFill/>
        </p:spPr>
        <p:txBody>
          <a:bodyPr wrap="square" lIns="68580" tIns="34290" rIns="68580" bIns="34290">
            <a:spAutoFit/>
          </a:bodyPr>
          <a:lstStyle/>
          <a:p>
            <a:pPr marL="257175" indent="-257175">
              <a:buFont typeface="Wingdings" panose="05000000000000000000" pitchFamily="2" charset="2"/>
              <a:buChar char="§"/>
            </a:pPr>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TECHNICAL INSTRUCTOR FOR HA/DR</a:t>
            </a:r>
          </a:p>
        </p:txBody>
      </p:sp>
    </p:spTree>
    <p:extLst>
      <p:ext uri="{BB962C8B-B14F-4D97-AF65-F5344CB8AC3E}">
        <p14:creationId xmlns:p14="http://schemas.microsoft.com/office/powerpoint/2010/main" val="218727873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6" grpId="0"/>
      <p:bldP spid="7" grpId="0"/>
      <p:bldP spid="8" grpId="0"/>
      <p:bldP spid="9" grpId="0"/>
      <p:bldP spid="10"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WordArt 2"/>
          <p:cNvSpPr>
            <a:spLocks noChangeArrowheads="1" noChangeShapeType="1" noTextEdit="1"/>
          </p:cNvSpPr>
          <p:nvPr/>
        </p:nvSpPr>
        <p:spPr bwMode="auto">
          <a:xfrm>
            <a:off x="5334000" y="990600"/>
            <a:ext cx="3276600" cy="609600"/>
          </a:xfrm>
          <a:prstGeom prst="rect">
            <a:avLst/>
          </a:prstGeom>
        </p:spPr>
        <p:txBody>
          <a:bodyPr wrap="none" fromWordArt="1">
            <a:prstTxWarp prst="textPlain">
              <a:avLst>
                <a:gd name="adj" fmla="val 50000"/>
              </a:avLst>
            </a:prstTxWarp>
          </a:bodyPr>
          <a:lstStyle/>
          <a:p>
            <a:pPr algn="ctr"/>
            <a:r>
              <a:rPr lang="en-US" sz="3600" b="1" kern="10" dirty="0">
                <a:ln w="9525" cap="sq">
                  <a:solidFill>
                    <a:srgbClr val="000000"/>
                  </a:solidFill>
                  <a:round/>
                  <a:headEnd type="none" w="sm" len="sm"/>
                  <a:tailEnd type="none" w="sm" len="sm"/>
                </a:ln>
                <a:latin typeface="Arial Black" panose="020B0A04020102020204" pitchFamily="34" charset="0"/>
              </a:rPr>
              <a:t>MILITARY CUSTOMS</a:t>
            </a:r>
          </a:p>
        </p:txBody>
      </p:sp>
      <p:sp>
        <p:nvSpPr>
          <p:cNvPr id="113667" name="Text Box 3" descr="Walnut"/>
          <p:cNvSpPr txBox="1">
            <a:spLocks noChangeArrowheads="1"/>
          </p:cNvSpPr>
          <p:nvPr/>
        </p:nvSpPr>
        <p:spPr bwMode="auto">
          <a:xfrm>
            <a:off x="457200" y="1905000"/>
            <a:ext cx="8382000" cy="4654550"/>
          </a:xfrm>
          <a:prstGeom prst="rect">
            <a:avLst/>
          </a:prstGeom>
          <a:blipFill dpi="0" rotWithShape="0">
            <a:blip r:embed="rId2"/>
            <a:srcRect/>
            <a:tile tx="0" ty="0" sx="100000" sy="100000" flip="none" algn="tl"/>
          </a:blipFill>
          <a:ln w="76200" cap="sq" cmpd="tri">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SzTx/>
              <a:buFontTx/>
              <a:buNone/>
            </a:pPr>
            <a:r>
              <a:rPr lang="en-AU" altLang="en-US" sz="2800" b="1" dirty="0">
                <a:solidFill>
                  <a:schemeClr val="accent4"/>
                </a:solidFill>
                <a:latin typeface="Bookman Old Style" panose="02050604050505020204" pitchFamily="18" charset="0"/>
              </a:rPr>
              <a:t>NCOs RANKS AND POSITIONS</a:t>
            </a:r>
          </a:p>
          <a:p>
            <a:pPr algn="just" eaLnBrk="1" hangingPunct="1">
              <a:spcBef>
                <a:spcPct val="50000"/>
              </a:spcBef>
              <a:buClrTx/>
              <a:buSzTx/>
              <a:buFontTx/>
              <a:buNone/>
            </a:pPr>
            <a:r>
              <a:rPr lang="en-US" altLang="en-US" sz="2800" b="1" dirty="0">
                <a:solidFill>
                  <a:schemeClr val="folHlink"/>
                </a:solidFill>
                <a:latin typeface="Arial" panose="020B0604020202020204" pitchFamily="34" charset="0"/>
                <a:cs typeface="Arial" panose="020B0604020202020204" pitchFamily="34" charset="0"/>
              </a:rPr>
              <a:t>	</a:t>
            </a:r>
            <a:r>
              <a:rPr lang="en-US" altLang="en-US" sz="2800" b="1" i="1" dirty="0">
                <a:solidFill>
                  <a:srgbClr val="66FFFF"/>
                </a:solidFill>
                <a:latin typeface="Arial" panose="020B0604020202020204" pitchFamily="34" charset="0"/>
                <a:cs typeface="Times New Roman" panose="02020603050405020304" pitchFamily="18" charset="0"/>
              </a:rPr>
              <a:t>Points to remember when addressing and dealing with a senior CO.</a:t>
            </a:r>
          </a:p>
          <a:p>
            <a:pPr algn="just" eaLnBrk="1" hangingPunct="1">
              <a:spcBef>
                <a:spcPct val="50000"/>
              </a:spcBef>
              <a:buClrTx/>
              <a:buSzTx/>
              <a:buFontTx/>
              <a:buNone/>
            </a:pPr>
            <a:r>
              <a:rPr lang="en-US" altLang="en-US" sz="2800" b="1" dirty="0">
                <a:solidFill>
                  <a:srgbClr val="66FFFF"/>
                </a:solidFill>
                <a:latin typeface="Arial" panose="020B0604020202020204" pitchFamily="34" charset="0"/>
                <a:cs typeface="Arial" panose="020B0604020202020204" pitchFamily="34" charset="0"/>
              </a:rPr>
              <a:t> 	</a:t>
            </a:r>
            <a:r>
              <a:rPr lang="en-US" altLang="en-US" sz="2800" b="1" dirty="0">
                <a:solidFill>
                  <a:srgbClr val="66FFFF"/>
                </a:solidFill>
                <a:latin typeface="Arial" panose="020B0604020202020204" pitchFamily="34" charset="0"/>
                <a:cs typeface="Times New Roman" panose="02020603050405020304" pitchFamily="18" charset="0"/>
              </a:rPr>
              <a:t>	a)	In the Philippine Army and Philippine Air Force, Technical Sergeants are addressed as “Tech”, Chief, Senior or Master Sergeant as “Master”.  If uncertain with the rank, politely address them as “</a:t>
            </a:r>
            <a:r>
              <a:rPr lang="en-US" altLang="en-US" sz="2800" b="1" dirty="0" err="1">
                <a:solidFill>
                  <a:srgbClr val="66FFFF"/>
                </a:solidFill>
                <a:latin typeface="Arial" panose="020B0604020202020204" pitchFamily="34" charset="0"/>
                <a:cs typeface="Times New Roman" panose="02020603050405020304" pitchFamily="18" charset="0"/>
              </a:rPr>
              <a:t>Sarge</a:t>
            </a:r>
            <a:r>
              <a:rPr lang="en-US" altLang="en-US" sz="2800" b="1" dirty="0">
                <a:solidFill>
                  <a:srgbClr val="66FFFF"/>
                </a:solidFill>
                <a:latin typeface="Arial" panose="020B0604020202020204" pitchFamily="34" charset="0"/>
                <a:cs typeface="Times New Roman" panose="02020603050405020304" pitchFamily="18" charset="0"/>
              </a:rPr>
              <a:t>”.</a:t>
            </a:r>
          </a:p>
          <a:p>
            <a:pPr algn="just" eaLnBrk="1" hangingPunct="1">
              <a:spcBef>
                <a:spcPct val="50000"/>
              </a:spcBef>
              <a:buClrTx/>
              <a:buSzTx/>
              <a:buFontTx/>
              <a:buNone/>
            </a:pPr>
            <a:r>
              <a:rPr lang="en-US" altLang="en-US" sz="2800" b="1" dirty="0">
                <a:solidFill>
                  <a:srgbClr val="66FFFF"/>
                </a:solidFill>
                <a:latin typeface="Arial" panose="020B0604020202020204" pitchFamily="34" charset="0"/>
                <a:cs typeface="Arial" panose="020B0604020202020204" pitchFamily="34" charset="0"/>
              </a:rPr>
              <a:t> </a:t>
            </a:r>
            <a:r>
              <a:rPr lang="en-US" altLang="en-US" sz="2800" b="1" dirty="0">
                <a:solidFill>
                  <a:srgbClr val="66FFFF"/>
                </a:solidFill>
                <a:latin typeface="Arial" panose="020B0604020202020204" pitchFamily="34" charset="0"/>
                <a:cs typeface="Times New Roman" panose="02020603050405020304" pitchFamily="18" charset="0"/>
              </a:rPr>
              <a:t>		</a:t>
            </a:r>
            <a:endParaRPr lang="en-AU" altLang="en-US" sz="2800" b="1" dirty="0">
              <a:solidFill>
                <a:srgbClr val="66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5745029"/>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13667"/>
                                        </p:tgtEl>
                                        <p:attrNameLst>
                                          <p:attrName>style.visibility</p:attrName>
                                        </p:attrNameLst>
                                      </p:cBhvr>
                                      <p:to>
                                        <p:strVal val="visible"/>
                                      </p:to>
                                    </p:set>
                                    <p:animEffect transition="in" filter="barn(outVertical)">
                                      <p:cBhvr>
                                        <p:cTn id="7" dur="500"/>
                                        <p:tgtEl>
                                          <p:spTgt spid="113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WordArt 2"/>
          <p:cNvSpPr>
            <a:spLocks noChangeArrowheads="1" noChangeShapeType="1" noTextEdit="1"/>
          </p:cNvSpPr>
          <p:nvPr/>
        </p:nvSpPr>
        <p:spPr bwMode="auto">
          <a:xfrm>
            <a:off x="4953000" y="990600"/>
            <a:ext cx="3276600" cy="609600"/>
          </a:xfrm>
          <a:prstGeom prst="rect">
            <a:avLst/>
          </a:prstGeom>
        </p:spPr>
        <p:txBody>
          <a:bodyPr wrap="none" fromWordArt="1">
            <a:prstTxWarp prst="textPlain">
              <a:avLst>
                <a:gd name="adj" fmla="val 50000"/>
              </a:avLst>
            </a:prstTxWarp>
          </a:bodyPr>
          <a:lstStyle/>
          <a:p>
            <a:pPr algn="ctr"/>
            <a:r>
              <a:rPr lang="en-US" sz="3600" b="1" kern="10" dirty="0">
                <a:ln w="9525" cap="sq">
                  <a:solidFill>
                    <a:srgbClr val="000000"/>
                  </a:solidFill>
                  <a:round/>
                  <a:headEnd type="none" w="sm" len="sm"/>
                  <a:tailEnd type="none" w="sm" len="sm"/>
                </a:ln>
                <a:latin typeface="Arial Black" panose="020B0A04020102020204" pitchFamily="34" charset="0"/>
              </a:rPr>
              <a:t>MILITARY</a:t>
            </a:r>
            <a:r>
              <a:rPr lang="en-US" sz="3600" b="1" kern="10" dirty="0">
                <a:ln w="9525" cap="sq">
                  <a:solidFill>
                    <a:srgbClr val="000000"/>
                  </a:solidFill>
                  <a:round/>
                  <a:headEnd type="none" w="sm" len="sm"/>
                  <a:tailEnd type="none" w="sm" len="sm"/>
                </a:ln>
                <a:solidFill>
                  <a:srgbClr val="FFFF00"/>
                </a:solidFill>
                <a:latin typeface="Arial Black" panose="020B0A04020102020204" pitchFamily="34" charset="0"/>
              </a:rPr>
              <a:t> </a:t>
            </a:r>
            <a:r>
              <a:rPr lang="en-US" sz="3600" b="1" kern="10" dirty="0">
                <a:ln w="9525" cap="sq">
                  <a:solidFill>
                    <a:srgbClr val="000000"/>
                  </a:solidFill>
                  <a:round/>
                  <a:headEnd type="none" w="sm" len="sm"/>
                  <a:tailEnd type="none" w="sm" len="sm"/>
                </a:ln>
                <a:latin typeface="Arial Black" panose="020B0A04020102020204" pitchFamily="34" charset="0"/>
              </a:rPr>
              <a:t>CUSTOMS</a:t>
            </a:r>
          </a:p>
        </p:txBody>
      </p:sp>
      <p:sp>
        <p:nvSpPr>
          <p:cNvPr id="114691" name="Text Box 3" descr="Walnut"/>
          <p:cNvSpPr txBox="1">
            <a:spLocks noChangeArrowheads="1"/>
          </p:cNvSpPr>
          <p:nvPr/>
        </p:nvSpPr>
        <p:spPr bwMode="auto">
          <a:xfrm>
            <a:off x="304800" y="1752600"/>
            <a:ext cx="8382000" cy="4867275"/>
          </a:xfrm>
          <a:prstGeom prst="rect">
            <a:avLst/>
          </a:prstGeom>
          <a:blipFill dpi="0" rotWithShape="0">
            <a:blip r:embed="rId2"/>
            <a:srcRect/>
            <a:tile tx="0" ty="0" sx="100000" sy="100000" flip="none" algn="tl"/>
          </a:blipFill>
          <a:ln w="76200" cap="sq" cmpd="tri">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SzTx/>
              <a:buFontTx/>
              <a:buNone/>
            </a:pPr>
            <a:r>
              <a:rPr lang="en-AU" altLang="en-US" sz="2800" b="1" dirty="0">
                <a:solidFill>
                  <a:schemeClr val="accent4"/>
                </a:solidFill>
                <a:latin typeface="Bookman Old Style" panose="02050604050505020204" pitchFamily="18" charset="0"/>
              </a:rPr>
              <a:t>NCOs RANKS AND POSITIONS</a:t>
            </a:r>
          </a:p>
          <a:p>
            <a:pPr algn="just" eaLnBrk="1" hangingPunct="1">
              <a:spcBef>
                <a:spcPct val="50000"/>
              </a:spcBef>
              <a:buClrTx/>
              <a:buSzTx/>
              <a:buFontTx/>
              <a:buNone/>
            </a:pPr>
            <a:r>
              <a:rPr lang="en-US" altLang="en-US" sz="2800" b="1" dirty="0">
                <a:solidFill>
                  <a:schemeClr val="folHlink"/>
                </a:solidFill>
                <a:latin typeface="Arial" panose="020B0604020202020204" pitchFamily="34" charset="0"/>
                <a:cs typeface="Arial" panose="020B0604020202020204" pitchFamily="34" charset="0"/>
              </a:rPr>
              <a:t>	</a:t>
            </a:r>
            <a:r>
              <a:rPr lang="en-US" altLang="en-US" sz="2800" b="1" i="1" dirty="0">
                <a:solidFill>
                  <a:srgbClr val="66FFFF"/>
                </a:solidFill>
                <a:latin typeface="Arial" panose="020B0604020202020204" pitchFamily="34" charset="0"/>
                <a:cs typeface="Times New Roman" panose="02020603050405020304" pitchFamily="18" charset="0"/>
              </a:rPr>
              <a:t>Points to remember when addressing and dealing with a senior CO.</a:t>
            </a:r>
          </a:p>
          <a:p>
            <a:pPr algn="just" eaLnBrk="1" hangingPunct="1">
              <a:spcBef>
                <a:spcPct val="50000"/>
              </a:spcBef>
              <a:buClrTx/>
              <a:buSzTx/>
              <a:buFontTx/>
              <a:buNone/>
            </a:pPr>
            <a:r>
              <a:rPr lang="en-US" altLang="en-US" sz="2800" b="1" dirty="0">
                <a:solidFill>
                  <a:srgbClr val="66FFFF"/>
                </a:solidFill>
                <a:latin typeface="Arial" panose="020B0604020202020204" pitchFamily="34" charset="0"/>
                <a:cs typeface="Arial" panose="020B0604020202020204" pitchFamily="34" charset="0"/>
              </a:rPr>
              <a:t> 	b)	Private First Class and Privates may normally be addressed as “Private”; to some, it is more flattering to be called “Warrior”, “Trooper” for members of the Special Forces, “Ranger” for Scout Rangers, “</a:t>
            </a:r>
            <a:r>
              <a:rPr lang="en-US" altLang="en-US" sz="2800" b="1" dirty="0" err="1">
                <a:solidFill>
                  <a:srgbClr val="66FFFF"/>
                </a:solidFill>
                <a:latin typeface="Arial" panose="020B0604020202020204" pitchFamily="34" charset="0"/>
                <a:cs typeface="Arial" panose="020B0604020202020204" pitchFamily="34" charset="0"/>
              </a:rPr>
              <a:t>Noy</a:t>
            </a:r>
            <a:r>
              <a:rPr lang="en-US" altLang="en-US" sz="2800" b="1" dirty="0">
                <a:solidFill>
                  <a:srgbClr val="66FFFF"/>
                </a:solidFill>
                <a:latin typeface="Arial" panose="020B0604020202020204" pitchFamily="34" charset="0"/>
                <a:cs typeface="Arial" panose="020B0604020202020204" pitchFamily="34" charset="0"/>
              </a:rPr>
              <a:t>” or “</a:t>
            </a:r>
            <a:r>
              <a:rPr lang="en-US" altLang="en-US" sz="2800" b="1" dirty="0" err="1">
                <a:solidFill>
                  <a:srgbClr val="66FFFF"/>
                </a:solidFill>
                <a:latin typeface="Arial" panose="020B0604020202020204" pitchFamily="34" charset="0"/>
                <a:cs typeface="Arial" panose="020B0604020202020204" pitchFamily="34" charset="0"/>
              </a:rPr>
              <a:t>Iho</a:t>
            </a:r>
            <a:r>
              <a:rPr lang="en-US" altLang="en-US" sz="2800" b="1" dirty="0">
                <a:solidFill>
                  <a:srgbClr val="66FFFF"/>
                </a:solidFill>
                <a:latin typeface="Arial" panose="020B0604020202020204" pitchFamily="34" charset="0"/>
                <a:cs typeface="Arial" panose="020B0604020202020204" pitchFamily="34" charset="0"/>
              </a:rPr>
              <a:t>” may be addressed by an officer to junior enlisted personnel. </a:t>
            </a:r>
            <a:r>
              <a:rPr lang="en-US" altLang="en-US" sz="2800" b="1" dirty="0">
                <a:solidFill>
                  <a:srgbClr val="66FFFF"/>
                </a:solidFill>
                <a:latin typeface="Arial" panose="020B0604020202020204" pitchFamily="34" charset="0"/>
                <a:cs typeface="Times New Roman" panose="02020603050405020304" pitchFamily="18" charset="0"/>
              </a:rPr>
              <a:t>		</a:t>
            </a:r>
            <a:endParaRPr lang="en-AU" altLang="en-US" sz="2800" b="1" dirty="0">
              <a:solidFill>
                <a:srgbClr val="66FFFF"/>
              </a:solidFill>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231520572"/>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14691"/>
                                        </p:tgtEl>
                                        <p:attrNameLst>
                                          <p:attrName>style.visibility</p:attrName>
                                        </p:attrNameLst>
                                      </p:cBhvr>
                                      <p:to>
                                        <p:strVal val="visible"/>
                                      </p:to>
                                    </p:set>
                                    <p:animEffect transition="in" filter="barn(outVertical)">
                                      <p:cBhvr>
                                        <p:cTn id="7" dur="500"/>
                                        <p:tgtEl>
                                          <p:spTgt spid="114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WordArt 2"/>
          <p:cNvSpPr>
            <a:spLocks noChangeArrowheads="1" noChangeShapeType="1" noTextEdit="1"/>
          </p:cNvSpPr>
          <p:nvPr/>
        </p:nvSpPr>
        <p:spPr bwMode="auto">
          <a:xfrm>
            <a:off x="4953000" y="1066800"/>
            <a:ext cx="3276600" cy="609600"/>
          </a:xfrm>
          <a:prstGeom prst="rect">
            <a:avLst/>
          </a:prstGeom>
        </p:spPr>
        <p:txBody>
          <a:bodyPr wrap="none" fromWordArt="1">
            <a:prstTxWarp prst="textPlain">
              <a:avLst>
                <a:gd name="adj" fmla="val 50000"/>
              </a:avLst>
            </a:prstTxWarp>
          </a:bodyPr>
          <a:lstStyle/>
          <a:p>
            <a:pPr algn="ctr"/>
            <a:r>
              <a:rPr lang="en-US" sz="3600" b="1" kern="10" dirty="0">
                <a:ln w="9525" cap="sq">
                  <a:solidFill>
                    <a:srgbClr val="000000"/>
                  </a:solidFill>
                  <a:round/>
                  <a:headEnd type="none" w="sm" len="sm"/>
                  <a:tailEnd type="none" w="sm" len="sm"/>
                </a:ln>
                <a:latin typeface="Arial Black" panose="020B0A04020102020204" pitchFamily="34" charset="0"/>
              </a:rPr>
              <a:t>MILITARY CUSTOMS</a:t>
            </a:r>
          </a:p>
        </p:txBody>
      </p:sp>
      <p:sp>
        <p:nvSpPr>
          <p:cNvPr id="115715" name="Text Box 3" descr="Walnut"/>
          <p:cNvSpPr txBox="1">
            <a:spLocks noChangeArrowheads="1"/>
          </p:cNvSpPr>
          <p:nvPr/>
        </p:nvSpPr>
        <p:spPr bwMode="auto">
          <a:xfrm>
            <a:off x="457200" y="2133600"/>
            <a:ext cx="8382000" cy="2677656"/>
          </a:xfrm>
          <a:prstGeom prst="rect">
            <a:avLst/>
          </a:prstGeom>
          <a:blipFill dpi="0" rotWithShape="0">
            <a:blip r:embed="rId2"/>
            <a:srcRect/>
            <a:tile tx="0" ty="0" sx="100000" sy="100000" flip="none" algn="tl"/>
          </a:blipFill>
          <a:ln w="76200" cap="sq" cmpd="tri">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SzTx/>
              <a:buFontTx/>
              <a:buNone/>
            </a:pPr>
            <a:r>
              <a:rPr lang="en-AU" altLang="en-US" sz="2800" b="1" dirty="0">
                <a:solidFill>
                  <a:schemeClr val="accent4"/>
                </a:solidFill>
                <a:latin typeface="Bookman Old Style" panose="02050604050505020204" pitchFamily="18" charset="0"/>
              </a:rPr>
              <a:t>NCOs RANKS AND POSITIONS</a:t>
            </a:r>
          </a:p>
          <a:p>
            <a:pPr algn="just" eaLnBrk="1" hangingPunct="1">
              <a:spcBef>
                <a:spcPct val="50000"/>
              </a:spcBef>
              <a:buClrTx/>
              <a:buSzTx/>
              <a:buFontTx/>
              <a:buNone/>
            </a:pPr>
            <a:r>
              <a:rPr lang="en-US" altLang="en-US" sz="2800" b="1" dirty="0">
                <a:solidFill>
                  <a:schemeClr val="folHlink"/>
                </a:solidFill>
                <a:latin typeface="Arial" panose="020B0604020202020204" pitchFamily="34" charset="0"/>
                <a:cs typeface="Arial" panose="020B0604020202020204" pitchFamily="34" charset="0"/>
              </a:rPr>
              <a:t>	</a:t>
            </a:r>
            <a:r>
              <a:rPr lang="en-US" altLang="en-US" sz="2800" b="1" i="1" dirty="0">
                <a:solidFill>
                  <a:srgbClr val="66FFFF"/>
                </a:solidFill>
                <a:latin typeface="Arial" panose="020B0604020202020204" pitchFamily="34" charset="0"/>
                <a:cs typeface="Times New Roman" panose="02020603050405020304" pitchFamily="18" charset="0"/>
              </a:rPr>
              <a:t>Points to remember when addressing and dealing with a senior CO.</a:t>
            </a:r>
          </a:p>
          <a:p>
            <a:pPr algn="just" eaLnBrk="1" hangingPunct="1">
              <a:spcBef>
                <a:spcPct val="50000"/>
              </a:spcBef>
              <a:buClrTx/>
              <a:buSzTx/>
              <a:buFontTx/>
              <a:buNone/>
            </a:pPr>
            <a:r>
              <a:rPr lang="en-US" altLang="en-US" sz="2800" b="1" dirty="0">
                <a:solidFill>
                  <a:srgbClr val="66FFFF"/>
                </a:solidFill>
                <a:latin typeface="Arial" panose="020B0604020202020204" pitchFamily="34" charset="0"/>
                <a:cs typeface="Arial" panose="020B0604020202020204" pitchFamily="34" charset="0"/>
              </a:rPr>
              <a:t> 	</a:t>
            </a:r>
            <a:r>
              <a:rPr lang="en-US" altLang="en-US" sz="2800" b="1" dirty="0">
                <a:solidFill>
                  <a:srgbClr val="66FFFF"/>
                </a:solidFill>
                <a:latin typeface="Arial" panose="020B0604020202020204" pitchFamily="34" charset="0"/>
                <a:cs typeface="Times New Roman" panose="02020603050405020304" pitchFamily="18" charset="0"/>
              </a:rPr>
              <a:t>c)	First names may be addressed to juniors or contemporaries only and never to seniors.</a:t>
            </a:r>
            <a:endParaRPr lang="en-AU" altLang="en-US" sz="2800" b="1" dirty="0">
              <a:solidFill>
                <a:srgbClr val="66FFFF"/>
              </a:solidFill>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627506471"/>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15715"/>
                                        </p:tgtEl>
                                        <p:attrNameLst>
                                          <p:attrName>style.visibility</p:attrName>
                                        </p:attrNameLst>
                                      </p:cBhvr>
                                      <p:to>
                                        <p:strVal val="visible"/>
                                      </p:to>
                                    </p:set>
                                    <p:animEffect transition="in" filter="barn(outVertical)">
                                      <p:cBhvr>
                                        <p:cTn id="7" dur="500"/>
                                        <p:tgtEl>
                                          <p:spTgt spid="115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WordArt 2"/>
          <p:cNvSpPr>
            <a:spLocks noChangeArrowheads="1" noChangeShapeType="1" noTextEdit="1"/>
          </p:cNvSpPr>
          <p:nvPr/>
        </p:nvSpPr>
        <p:spPr bwMode="auto">
          <a:xfrm>
            <a:off x="4953000" y="457200"/>
            <a:ext cx="3276600" cy="609600"/>
          </a:xfrm>
          <a:prstGeom prst="rect">
            <a:avLst/>
          </a:prstGeom>
        </p:spPr>
        <p:txBody>
          <a:bodyPr wrap="none" fromWordArt="1">
            <a:prstTxWarp prst="textPlain">
              <a:avLst>
                <a:gd name="adj" fmla="val 50000"/>
              </a:avLst>
            </a:prstTxWarp>
          </a:bodyPr>
          <a:lstStyle/>
          <a:p>
            <a:pPr algn="ctr"/>
            <a:r>
              <a:rPr lang="en-US" sz="3600" b="1" kern="10">
                <a:ln w="9525" cap="sq">
                  <a:solidFill>
                    <a:srgbClr val="000000"/>
                  </a:solidFill>
                  <a:round/>
                  <a:headEnd type="none" w="sm" len="sm"/>
                  <a:tailEnd type="none" w="sm" len="sm"/>
                </a:ln>
                <a:solidFill>
                  <a:srgbClr val="FFFF00"/>
                </a:solidFill>
                <a:latin typeface="Arial Black" panose="020B0A04020102020204" pitchFamily="34" charset="0"/>
              </a:rPr>
              <a:t>MILITARY CUSTOMS</a:t>
            </a:r>
          </a:p>
        </p:txBody>
      </p:sp>
      <p:sp>
        <p:nvSpPr>
          <p:cNvPr id="116739" name="Text Box 3" descr="Walnut"/>
          <p:cNvSpPr txBox="1">
            <a:spLocks noChangeArrowheads="1"/>
          </p:cNvSpPr>
          <p:nvPr/>
        </p:nvSpPr>
        <p:spPr bwMode="auto">
          <a:xfrm>
            <a:off x="381000" y="1366838"/>
            <a:ext cx="8382000" cy="3586162"/>
          </a:xfrm>
          <a:prstGeom prst="rect">
            <a:avLst/>
          </a:prstGeom>
          <a:blipFill dpi="0" rotWithShape="0">
            <a:blip r:embed="rId2"/>
            <a:srcRect/>
            <a:tile tx="0" ty="0" sx="100000" sy="100000" flip="none" algn="tl"/>
          </a:blipFill>
          <a:ln w="76200" cap="sq" cmpd="tri">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SzTx/>
              <a:buFontTx/>
              <a:buNone/>
            </a:pPr>
            <a:r>
              <a:rPr lang="en-AU" altLang="en-US" sz="2800" b="1" dirty="0">
                <a:solidFill>
                  <a:schemeClr val="accent4"/>
                </a:solidFill>
                <a:latin typeface="Bookman Old Style" panose="02050604050505020204" pitchFamily="18" charset="0"/>
              </a:rPr>
              <a:t>NCOs RANKS AND POSITIONS</a:t>
            </a:r>
          </a:p>
          <a:p>
            <a:pPr algn="just" eaLnBrk="1" hangingPunct="1">
              <a:spcBef>
                <a:spcPct val="50000"/>
              </a:spcBef>
              <a:buClrTx/>
              <a:buSzTx/>
              <a:buFontTx/>
              <a:buNone/>
            </a:pPr>
            <a:r>
              <a:rPr lang="en-US" altLang="en-US" sz="2800" b="1" dirty="0">
                <a:solidFill>
                  <a:schemeClr val="folHlink"/>
                </a:solidFill>
                <a:latin typeface="Arial" panose="020B0604020202020204" pitchFamily="34" charset="0"/>
                <a:cs typeface="Arial" panose="020B0604020202020204" pitchFamily="34" charset="0"/>
              </a:rPr>
              <a:t>	</a:t>
            </a:r>
            <a:r>
              <a:rPr lang="en-US" altLang="en-US" sz="2800" b="1" i="1" dirty="0">
                <a:solidFill>
                  <a:srgbClr val="66FFFF"/>
                </a:solidFill>
                <a:latin typeface="Arial" panose="020B0604020202020204" pitchFamily="34" charset="0"/>
                <a:cs typeface="Times New Roman" panose="02020603050405020304" pitchFamily="18" charset="0"/>
              </a:rPr>
              <a:t>Points to remember when addressing and dealing with a senior CO</a:t>
            </a:r>
            <a:r>
              <a:rPr lang="en-US" altLang="en-US" sz="2800" b="1" dirty="0">
                <a:solidFill>
                  <a:srgbClr val="66FFFF"/>
                </a:solidFill>
                <a:latin typeface="Arial" panose="020B0604020202020204" pitchFamily="34" charset="0"/>
                <a:cs typeface="Times New Roman" panose="02020603050405020304" pitchFamily="18" charset="0"/>
              </a:rPr>
              <a:t>.</a:t>
            </a:r>
          </a:p>
          <a:p>
            <a:pPr algn="just" eaLnBrk="1" hangingPunct="1">
              <a:spcBef>
                <a:spcPct val="50000"/>
              </a:spcBef>
              <a:buClrTx/>
              <a:buSzTx/>
              <a:buFontTx/>
              <a:buNone/>
            </a:pPr>
            <a:r>
              <a:rPr lang="en-US" altLang="en-US" sz="2800" b="1" dirty="0">
                <a:solidFill>
                  <a:srgbClr val="66FFFF"/>
                </a:solidFill>
                <a:latin typeface="Arial" panose="020B0604020202020204" pitchFamily="34" charset="0"/>
                <a:cs typeface="Arial" panose="020B0604020202020204" pitchFamily="34" charset="0"/>
              </a:rPr>
              <a:t> 	</a:t>
            </a:r>
            <a:r>
              <a:rPr lang="en-US" altLang="en-US" sz="2800" b="1" dirty="0">
                <a:solidFill>
                  <a:srgbClr val="66FFFF"/>
                </a:solidFill>
                <a:latin typeface="Arial" panose="020B0604020202020204" pitchFamily="34" charset="0"/>
                <a:cs typeface="Times New Roman" panose="02020603050405020304" pitchFamily="18" charset="0"/>
              </a:rPr>
              <a:t>d)	Generally accepted way of making up informal military nicknames is to </a:t>
            </a:r>
            <a:r>
              <a:rPr lang="en-US" altLang="en-US" sz="2800" b="1" dirty="0" err="1">
                <a:solidFill>
                  <a:srgbClr val="66FFFF"/>
                </a:solidFill>
                <a:latin typeface="Arial" panose="020B0604020202020204" pitchFamily="34" charset="0"/>
                <a:cs typeface="Times New Roman" panose="02020603050405020304" pitchFamily="18" charset="0"/>
              </a:rPr>
              <a:t>used</a:t>
            </a:r>
            <a:r>
              <a:rPr lang="en-US" altLang="en-US" sz="2800" b="1" dirty="0">
                <a:solidFill>
                  <a:srgbClr val="66FFFF"/>
                </a:solidFill>
                <a:latin typeface="Arial" panose="020B0604020202020204" pitchFamily="34" charset="0"/>
                <a:cs typeface="Times New Roman" panose="02020603050405020304" pitchFamily="18" charset="0"/>
              </a:rPr>
              <a:t> the first two syllables of the soldier’s name such as “</a:t>
            </a:r>
            <a:r>
              <a:rPr lang="en-US" altLang="en-US" sz="2800" b="1" dirty="0" err="1">
                <a:solidFill>
                  <a:srgbClr val="66FFFF"/>
                </a:solidFill>
                <a:latin typeface="Arial" panose="020B0604020202020204" pitchFamily="34" charset="0"/>
                <a:cs typeface="Times New Roman" panose="02020603050405020304" pitchFamily="18" charset="0"/>
              </a:rPr>
              <a:t>Tintoy</a:t>
            </a:r>
            <a:r>
              <a:rPr lang="en-US" altLang="en-US" sz="2800" b="1" dirty="0">
                <a:solidFill>
                  <a:srgbClr val="66FFFF"/>
                </a:solidFill>
                <a:latin typeface="Arial" panose="020B0604020202020204" pitchFamily="34" charset="0"/>
                <a:cs typeface="Times New Roman" panose="02020603050405020304" pitchFamily="18" charset="0"/>
              </a:rPr>
              <a:t>” or “</a:t>
            </a:r>
            <a:r>
              <a:rPr lang="en-US" altLang="en-US" sz="2800" b="1" dirty="0" err="1">
                <a:solidFill>
                  <a:srgbClr val="66FFFF"/>
                </a:solidFill>
                <a:latin typeface="Arial" panose="020B0604020202020204" pitchFamily="34" charset="0"/>
                <a:cs typeface="Times New Roman" panose="02020603050405020304" pitchFamily="18" charset="0"/>
              </a:rPr>
              <a:t>Toinks</a:t>
            </a:r>
            <a:r>
              <a:rPr lang="en-US" altLang="en-US" sz="2800" b="1" dirty="0">
                <a:solidFill>
                  <a:srgbClr val="66FFFF"/>
                </a:solidFill>
                <a:latin typeface="Arial" panose="020B0604020202020204" pitchFamily="34" charset="0"/>
                <a:cs typeface="Times New Roman" panose="02020603050405020304" pitchFamily="18" charset="0"/>
              </a:rPr>
              <a:t>” for Tolentino.</a:t>
            </a:r>
            <a:r>
              <a:rPr lang="en-US" altLang="en-US" sz="2800" b="1" dirty="0">
                <a:solidFill>
                  <a:srgbClr val="66FFFF"/>
                </a:solidFill>
                <a:latin typeface="Arial" panose="020B0604020202020204" pitchFamily="34" charset="0"/>
                <a:cs typeface="Arial" panose="020B0604020202020204" pitchFamily="34" charset="0"/>
              </a:rPr>
              <a:t> </a:t>
            </a:r>
            <a:r>
              <a:rPr lang="en-US" altLang="en-US" sz="2800" b="1" dirty="0">
                <a:solidFill>
                  <a:srgbClr val="66FFFF"/>
                </a:solidFill>
                <a:latin typeface="Arial" panose="020B0604020202020204" pitchFamily="34" charset="0"/>
                <a:cs typeface="Times New Roman" panose="02020603050405020304" pitchFamily="18" charset="0"/>
              </a:rPr>
              <a:t>		</a:t>
            </a:r>
            <a:endParaRPr lang="en-AU" altLang="en-US" sz="2800" b="1" dirty="0">
              <a:solidFill>
                <a:srgbClr val="66FFFF"/>
              </a:solidFill>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591436956"/>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16739"/>
                                        </p:tgtEl>
                                        <p:attrNameLst>
                                          <p:attrName>style.visibility</p:attrName>
                                        </p:attrNameLst>
                                      </p:cBhvr>
                                      <p:to>
                                        <p:strVal val="visible"/>
                                      </p:to>
                                    </p:set>
                                    <p:animEffect transition="in" filter="barn(outVertical)">
                                      <p:cBhvr>
                                        <p:cTn id="7" dur="500"/>
                                        <p:tgtEl>
                                          <p:spTgt spid="116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WordArt 2050"/>
          <p:cNvSpPr>
            <a:spLocks noChangeArrowheads="1" noChangeShapeType="1" noTextEdit="1"/>
          </p:cNvSpPr>
          <p:nvPr/>
        </p:nvSpPr>
        <p:spPr bwMode="auto">
          <a:xfrm>
            <a:off x="4953000" y="990600"/>
            <a:ext cx="3276600" cy="609600"/>
          </a:xfrm>
          <a:prstGeom prst="rect">
            <a:avLst/>
          </a:prstGeom>
        </p:spPr>
        <p:txBody>
          <a:bodyPr wrap="none" fromWordArt="1">
            <a:prstTxWarp prst="textPlain">
              <a:avLst>
                <a:gd name="adj" fmla="val 50000"/>
              </a:avLst>
            </a:prstTxWarp>
          </a:bodyPr>
          <a:lstStyle/>
          <a:p>
            <a:pPr algn="ctr"/>
            <a:r>
              <a:rPr lang="en-US" sz="3600" b="1" kern="10" dirty="0">
                <a:ln w="9525" cap="sq">
                  <a:solidFill>
                    <a:srgbClr val="000000"/>
                  </a:solidFill>
                  <a:round/>
                  <a:headEnd type="none" w="sm" len="sm"/>
                  <a:tailEnd type="none" w="sm" len="sm"/>
                </a:ln>
                <a:latin typeface="Arial Black" panose="020B0A04020102020204" pitchFamily="34" charset="0"/>
              </a:rPr>
              <a:t>MILITARY CUSTOMS</a:t>
            </a:r>
          </a:p>
        </p:txBody>
      </p:sp>
      <p:sp>
        <p:nvSpPr>
          <p:cNvPr id="117763" name="Text Box 2051" descr="Walnut"/>
          <p:cNvSpPr txBox="1">
            <a:spLocks noChangeArrowheads="1"/>
          </p:cNvSpPr>
          <p:nvPr/>
        </p:nvSpPr>
        <p:spPr bwMode="auto">
          <a:xfrm>
            <a:off x="304800" y="1752600"/>
            <a:ext cx="8382000" cy="4225925"/>
          </a:xfrm>
          <a:prstGeom prst="rect">
            <a:avLst/>
          </a:prstGeom>
          <a:blipFill dpi="0" rotWithShape="0">
            <a:blip r:embed="rId2"/>
            <a:srcRect/>
            <a:tile tx="0" ty="0" sx="100000" sy="100000" flip="none" algn="tl"/>
          </a:blipFill>
          <a:ln w="76200" cap="sq" cmpd="tri">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SzTx/>
              <a:buFontTx/>
              <a:buNone/>
            </a:pPr>
            <a:r>
              <a:rPr lang="en-AU" altLang="en-US" sz="2800" b="1" dirty="0">
                <a:solidFill>
                  <a:schemeClr val="accent4"/>
                </a:solidFill>
                <a:latin typeface="Bookman Old Style" panose="02050604050505020204" pitchFamily="18" charset="0"/>
              </a:rPr>
              <a:t>FUNERALS AND RELIGIOUS SERVICES</a:t>
            </a:r>
          </a:p>
          <a:p>
            <a:pPr algn="just" eaLnBrk="1" hangingPunct="1">
              <a:spcBef>
                <a:spcPct val="50000"/>
              </a:spcBef>
              <a:buClrTx/>
              <a:buSzTx/>
              <a:buFontTx/>
              <a:buNone/>
            </a:pPr>
            <a:r>
              <a:rPr lang="en-US" altLang="en-US" sz="2800" b="1" dirty="0">
                <a:solidFill>
                  <a:schemeClr val="folHlink"/>
                </a:solidFill>
                <a:latin typeface="Arial" panose="020B0604020202020204" pitchFamily="34" charset="0"/>
                <a:cs typeface="Arial" panose="020B0604020202020204" pitchFamily="34" charset="0"/>
              </a:rPr>
              <a:t>	 	</a:t>
            </a:r>
            <a:r>
              <a:rPr lang="en-US" altLang="en-US" sz="2800" b="1" dirty="0">
                <a:solidFill>
                  <a:srgbClr val="FFFF00"/>
                </a:solidFill>
                <a:latin typeface="Arial" panose="020B0604020202020204" pitchFamily="34" charset="0"/>
                <a:cs typeface="Arial" panose="020B0604020202020204" pitchFamily="34" charset="0"/>
              </a:rPr>
              <a:t>1)</a:t>
            </a:r>
            <a:r>
              <a:rPr lang="en-US" altLang="en-US" sz="2800" b="1" dirty="0">
                <a:solidFill>
                  <a:srgbClr val="FFFF00"/>
                </a:solidFill>
                <a:cs typeface="Times New Roman" panose="02020603050405020304" pitchFamily="18" charset="0"/>
              </a:rPr>
              <a:t> </a:t>
            </a:r>
            <a:r>
              <a:rPr lang="en-US" altLang="en-US" sz="2800" b="1" dirty="0">
                <a:solidFill>
                  <a:srgbClr val="FFFF00"/>
                </a:solidFill>
                <a:latin typeface="Arial" panose="020B0604020202020204" pitchFamily="34" charset="0"/>
                <a:cs typeface="Arial" panose="020B0604020202020204" pitchFamily="34" charset="0"/>
              </a:rPr>
              <a:t>Taps </a:t>
            </a:r>
            <a:r>
              <a:rPr lang="en-US" altLang="en-US" sz="2800" b="1" dirty="0">
                <a:solidFill>
                  <a:srgbClr val="66FFFF"/>
                </a:solidFill>
                <a:latin typeface="Arial" panose="020B0604020202020204" pitchFamily="34" charset="0"/>
                <a:cs typeface="Arial" panose="020B0604020202020204" pitchFamily="34" charset="0"/>
              </a:rPr>
              <a:t>–    “funeral bugle call”.    During   this  solemn ceremony, all military personnel present come to attention and salute.  After the shots, the “taps” is sounded.  The National Flag draped over the casket is slowly removed and neatly folded by the most senior officer or NCO and given to immediate family member of the deceased.</a:t>
            </a:r>
            <a:r>
              <a:rPr lang="en-US" altLang="en-US" sz="2800" b="1" dirty="0">
                <a:solidFill>
                  <a:schemeClr val="folHlink"/>
                </a:solidFill>
                <a:latin typeface="Arial" panose="020B0604020202020204" pitchFamily="34" charset="0"/>
                <a:cs typeface="Arial" panose="020B0604020202020204" pitchFamily="34" charset="0"/>
              </a:rPr>
              <a:t>			</a:t>
            </a:r>
            <a:endParaRPr lang="en-AU" altLang="en-US" sz="2800" b="1" dirty="0">
              <a:solidFill>
                <a:schemeClr val="folHlin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6309688"/>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17763"/>
                                        </p:tgtEl>
                                        <p:attrNameLst>
                                          <p:attrName>style.visibility</p:attrName>
                                        </p:attrNameLst>
                                      </p:cBhvr>
                                      <p:to>
                                        <p:strVal val="visible"/>
                                      </p:to>
                                    </p:set>
                                    <p:animEffect transition="in" filter="barn(outVertical)">
                                      <p:cBhvr>
                                        <p:cTn id="7" dur="500"/>
                                        <p:tgtEl>
                                          <p:spTgt spid="117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WordArt 2"/>
          <p:cNvSpPr>
            <a:spLocks noChangeArrowheads="1" noChangeShapeType="1" noTextEdit="1"/>
          </p:cNvSpPr>
          <p:nvPr/>
        </p:nvSpPr>
        <p:spPr bwMode="auto">
          <a:xfrm>
            <a:off x="4953000" y="1295400"/>
            <a:ext cx="3276600" cy="609600"/>
          </a:xfrm>
          <a:prstGeom prst="rect">
            <a:avLst/>
          </a:prstGeom>
        </p:spPr>
        <p:txBody>
          <a:bodyPr wrap="none" fromWordArt="1">
            <a:prstTxWarp prst="textPlain">
              <a:avLst>
                <a:gd name="adj" fmla="val 50000"/>
              </a:avLst>
            </a:prstTxWarp>
          </a:bodyPr>
          <a:lstStyle/>
          <a:p>
            <a:pPr algn="ctr"/>
            <a:r>
              <a:rPr lang="en-US" sz="3600" b="1" kern="10" dirty="0">
                <a:ln w="9525" cap="sq">
                  <a:solidFill>
                    <a:srgbClr val="000000"/>
                  </a:solidFill>
                  <a:round/>
                  <a:headEnd type="none" w="sm" len="sm"/>
                  <a:tailEnd type="none" w="sm" len="sm"/>
                </a:ln>
                <a:latin typeface="Arial Black" panose="020B0A04020102020204" pitchFamily="34" charset="0"/>
              </a:rPr>
              <a:t>MILITARY CUSTOMS</a:t>
            </a:r>
          </a:p>
        </p:txBody>
      </p:sp>
      <p:sp>
        <p:nvSpPr>
          <p:cNvPr id="118787" name="Text Box 3" descr="Walnut"/>
          <p:cNvSpPr txBox="1">
            <a:spLocks noChangeArrowheads="1"/>
          </p:cNvSpPr>
          <p:nvPr/>
        </p:nvSpPr>
        <p:spPr bwMode="auto">
          <a:xfrm>
            <a:off x="381000" y="2286000"/>
            <a:ext cx="8382000" cy="3323987"/>
          </a:xfrm>
          <a:prstGeom prst="rect">
            <a:avLst/>
          </a:prstGeom>
          <a:blipFill dpi="0" rotWithShape="0">
            <a:blip r:embed="rId2"/>
            <a:srcRect/>
            <a:tile tx="0" ty="0" sx="100000" sy="100000" flip="none" algn="tl"/>
          </a:blipFill>
          <a:ln w="76200" cap="sq" cmpd="tri">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SzTx/>
              <a:buFontTx/>
              <a:buNone/>
            </a:pPr>
            <a:r>
              <a:rPr lang="en-AU" altLang="en-US" sz="2800" b="1" dirty="0">
                <a:solidFill>
                  <a:schemeClr val="accent4"/>
                </a:solidFill>
                <a:latin typeface="Bookman Old Style" panose="02050604050505020204" pitchFamily="18" charset="0"/>
              </a:rPr>
              <a:t>FUNERALS AND RELIGIOUS SERVICES</a:t>
            </a:r>
          </a:p>
          <a:p>
            <a:pPr algn="just" eaLnBrk="1" hangingPunct="1">
              <a:spcBef>
                <a:spcPct val="50000"/>
              </a:spcBef>
              <a:buClrTx/>
              <a:buSzTx/>
              <a:buFontTx/>
              <a:buNone/>
            </a:pPr>
            <a:r>
              <a:rPr lang="en-US" altLang="en-US" sz="2800" b="1" dirty="0">
                <a:solidFill>
                  <a:schemeClr val="folHlink"/>
                </a:solidFill>
                <a:latin typeface="Arial" panose="020B0604020202020204" pitchFamily="34" charset="0"/>
                <a:cs typeface="Arial" panose="020B0604020202020204" pitchFamily="34" charset="0"/>
              </a:rPr>
              <a:t>	 	</a:t>
            </a:r>
            <a:r>
              <a:rPr lang="en-US" altLang="en-US" sz="2800" b="1" dirty="0">
                <a:solidFill>
                  <a:srgbClr val="FFFF00"/>
                </a:solidFill>
                <a:latin typeface="Arial" panose="020B0604020202020204" pitchFamily="34" charset="0"/>
                <a:cs typeface="Arial" panose="020B0604020202020204" pitchFamily="34" charset="0"/>
              </a:rPr>
              <a:t>2)	Funeral Visitation </a:t>
            </a:r>
            <a:r>
              <a:rPr lang="en-US" altLang="en-US" sz="2800" b="1" dirty="0">
                <a:solidFill>
                  <a:srgbClr val="66FFFF"/>
                </a:solidFill>
                <a:latin typeface="Arial" panose="020B0604020202020204" pitchFamily="34" charset="0"/>
                <a:cs typeface="Arial" panose="020B0604020202020204" pitchFamily="34" charset="0"/>
              </a:rPr>
              <a:t>– the Commanding Officer sends his personal letter of condolences to the bereaved family of his men.  Military vigil guards shall be posted beside the casket and a standardized Philippine Flag shall be draped over it</a:t>
            </a:r>
            <a:r>
              <a:rPr lang="en-US" altLang="en-US" sz="2800" b="1" dirty="0" smtClean="0">
                <a:solidFill>
                  <a:srgbClr val="66FFFF"/>
                </a:solidFill>
                <a:latin typeface="Arial" panose="020B0604020202020204" pitchFamily="34" charset="0"/>
                <a:cs typeface="Arial" panose="020B0604020202020204" pitchFamily="34" charset="0"/>
              </a:rPr>
              <a:t>.</a:t>
            </a:r>
            <a:endParaRPr lang="en-US" altLang="en-US" sz="2800" b="1" dirty="0">
              <a:solidFill>
                <a:srgbClr val="66FFFF"/>
              </a:solidFill>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930473551"/>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18787"/>
                                        </p:tgtEl>
                                        <p:attrNameLst>
                                          <p:attrName>style.visibility</p:attrName>
                                        </p:attrNameLst>
                                      </p:cBhvr>
                                      <p:to>
                                        <p:strVal val="visible"/>
                                      </p:to>
                                    </p:set>
                                    <p:animEffect transition="in" filter="barn(outVertical)">
                                      <p:cBhvr>
                                        <p:cTn id="7" dur="500"/>
                                        <p:tgtEl>
                                          <p:spTgt spid="118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WordArt 2"/>
          <p:cNvSpPr>
            <a:spLocks noChangeArrowheads="1" noChangeShapeType="1" noTextEdit="1"/>
          </p:cNvSpPr>
          <p:nvPr/>
        </p:nvSpPr>
        <p:spPr bwMode="auto">
          <a:xfrm>
            <a:off x="5257800" y="1109546"/>
            <a:ext cx="3276600" cy="609600"/>
          </a:xfrm>
          <a:prstGeom prst="rect">
            <a:avLst/>
          </a:prstGeom>
        </p:spPr>
        <p:txBody>
          <a:bodyPr wrap="none" fromWordArt="1">
            <a:prstTxWarp prst="textPlain">
              <a:avLst>
                <a:gd name="adj" fmla="val 50000"/>
              </a:avLst>
            </a:prstTxWarp>
          </a:bodyPr>
          <a:lstStyle/>
          <a:p>
            <a:pPr algn="ctr"/>
            <a:r>
              <a:rPr lang="en-US" sz="3600" b="1" kern="10" dirty="0">
                <a:ln w="9525" cap="sq">
                  <a:solidFill>
                    <a:srgbClr val="000000"/>
                  </a:solidFill>
                  <a:round/>
                  <a:headEnd type="none" w="sm" len="sm"/>
                  <a:tailEnd type="none" w="sm" len="sm"/>
                </a:ln>
                <a:latin typeface="Arial Black" panose="020B0A04020102020204" pitchFamily="34" charset="0"/>
              </a:rPr>
              <a:t>MILITARY CUSTOMS</a:t>
            </a:r>
          </a:p>
        </p:txBody>
      </p:sp>
      <p:sp>
        <p:nvSpPr>
          <p:cNvPr id="119811" name="Text Box 3" descr="Walnut"/>
          <p:cNvSpPr txBox="1">
            <a:spLocks noChangeArrowheads="1"/>
          </p:cNvSpPr>
          <p:nvPr/>
        </p:nvSpPr>
        <p:spPr bwMode="auto">
          <a:xfrm>
            <a:off x="228600" y="1752600"/>
            <a:ext cx="8686800" cy="4493538"/>
          </a:xfrm>
          <a:prstGeom prst="rect">
            <a:avLst/>
          </a:prstGeom>
          <a:blipFill dpi="0" rotWithShape="0">
            <a:blip r:embed="rId2"/>
            <a:srcRect/>
            <a:tile tx="0" ty="0" sx="100000" sy="100000" flip="none" algn="tl"/>
          </a:blipFill>
          <a:ln w="76200" cap="sq" cmpd="tri">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SzTx/>
              <a:buFontTx/>
              <a:buNone/>
            </a:pPr>
            <a:r>
              <a:rPr lang="en-AU" altLang="en-US" sz="2800" b="1" dirty="0">
                <a:solidFill>
                  <a:schemeClr val="accent4"/>
                </a:solidFill>
                <a:latin typeface="Bookman Old Style" panose="02050604050505020204" pitchFamily="18" charset="0"/>
              </a:rPr>
              <a:t>MILITARY WEDDINGS</a:t>
            </a:r>
          </a:p>
          <a:p>
            <a:pPr algn="just" eaLnBrk="1" hangingPunct="1">
              <a:spcBef>
                <a:spcPct val="50000"/>
              </a:spcBef>
              <a:buClrTx/>
              <a:buSzTx/>
              <a:buFontTx/>
              <a:buNone/>
            </a:pPr>
            <a:r>
              <a:rPr lang="en-US" altLang="en-US" sz="2800" b="1" dirty="0">
                <a:solidFill>
                  <a:schemeClr val="folHlink"/>
                </a:solidFill>
                <a:latin typeface="Arial" panose="020B0604020202020204" pitchFamily="34" charset="0"/>
                <a:cs typeface="Arial" panose="020B0604020202020204" pitchFamily="34" charset="0"/>
              </a:rPr>
              <a:t>	 	</a:t>
            </a:r>
            <a:r>
              <a:rPr lang="en-US" altLang="en-US" sz="2800" b="1" dirty="0">
                <a:solidFill>
                  <a:srgbClr val="FFFF00"/>
                </a:solidFill>
                <a:latin typeface="Arial" panose="020B0604020202020204" pitchFamily="34" charset="0"/>
                <a:cs typeface="Arial" panose="020B0604020202020204" pitchFamily="34" charset="0"/>
              </a:rPr>
              <a:t>1)	Background    Investigation    (BI</a:t>
            </a:r>
            <a:r>
              <a:rPr lang="en-US" altLang="en-US" sz="2800" b="1" dirty="0" smtClean="0">
                <a:solidFill>
                  <a:srgbClr val="FFFF00"/>
                </a:solidFill>
                <a:latin typeface="Arial" panose="020B0604020202020204" pitchFamily="34" charset="0"/>
                <a:cs typeface="Arial" panose="020B0604020202020204" pitchFamily="34" charset="0"/>
              </a:rPr>
              <a:t>)     </a:t>
            </a:r>
            <a:r>
              <a:rPr lang="en-US" altLang="en-US" sz="2800" b="1" dirty="0">
                <a:solidFill>
                  <a:srgbClr val="66FFFF"/>
                </a:solidFill>
                <a:latin typeface="Arial" panose="020B0604020202020204" pitchFamily="34" charset="0"/>
                <a:cs typeface="Arial" panose="020B0604020202020204" pitchFamily="34" charset="0"/>
              </a:rPr>
              <a:t>–      </a:t>
            </a:r>
            <a:r>
              <a:rPr lang="en-US" altLang="en-US" sz="2400" b="1" dirty="0">
                <a:solidFill>
                  <a:srgbClr val="66FFFF"/>
                </a:solidFill>
                <a:latin typeface="Arial" panose="020B0604020202020204" pitchFamily="34" charset="0"/>
                <a:cs typeface="Arial" panose="020B0604020202020204" pitchFamily="34" charset="0"/>
              </a:rPr>
              <a:t>Officers and Enlisted personnel are required by AFP regulations to request permission to  marry from their commanding officer by submitting a properly accomplished Personal Action Form (PAF) and by requesting for a Background Investigation on his prospective bride.  The BI is not intended to find out if a soldier had made the right personal choice, but rather to determine if his future wife will not be potential risk for the AFP.</a:t>
            </a:r>
            <a:endParaRPr lang="en-AU" altLang="en-US" sz="2400" b="1" dirty="0">
              <a:solidFill>
                <a:srgbClr val="66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130192"/>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19811"/>
                                        </p:tgtEl>
                                        <p:attrNameLst>
                                          <p:attrName>style.visibility</p:attrName>
                                        </p:attrNameLst>
                                      </p:cBhvr>
                                      <p:to>
                                        <p:strVal val="visible"/>
                                      </p:to>
                                    </p:set>
                                    <p:animEffect transition="in" filter="barn(outVertical)">
                                      <p:cBhvr>
                                        <p:cTn id="7" dur="500"/>
                                        <p:tgtEl>
                                          <p:spTgt spid="119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WordArt 2"/>
          <p:cNvSpPr>
            <a:spLocks noChangeArrowheads="1" noChangeShapeType="1" noTextEdit="1"/>
          </p:cNvSpPr>
          <p:nvPr/>
        </p:nvSpPr>
        <p:spPr bwMode="auto">
          <a:xfrm>
            <a:off x="5257800" y="1066800"/>
            <a:ext cx="3276600" cy="609600"/>
          </a:xfrm>
          <a:prstGeom prst="rect">
            <a:avLst/>
          </a:prstGeom>
        </p:spPr>
        <p:txBody>
          <a:bodyPr wrap="none" fromWordArt="1">
            <a:prstTxWarp prst="textPlain">
              <a:avLst>
                <a:gd name="adj" fmla="val 50000"/>
              </a:avLst>
            </a:prstTxWarp>
          </a:bodyPr>
          <a:lstStyle/>
          <a:p>
            <a:pPr algn="ctr"/>
            <a:r>
              <a:rPr lang="en-US" sz="3600" b="1" kern="10" dirty="0">
                <a:ln w="9525" cap="sq">
                  <a:solidFill>
                    <a:srgbClr val="000000"/>
                  </a:solidFill>
                  <a:round/>
                  <a:headEnd type="none" w="sm" len="sm"/>
                  <a:tailEnd type="none" w="sm" len="sm"/>
                </a:ln>
                <a:latin typeface="Arial Black" panose="020B0A04020102020204" pitchFamily="34" charset="0"/>
              </a:rPr>
              <a:t>MILITARY CUSTOMS</a:t>
            </a:r>
          </a:p>
        </p:txBody>
      </p:sp>
      <p:sp>
        <p:nvSpPr>
          <p:cNvPr id="120835" name="Text Box 3" descr="Walnut"/>
          <p:cNvSpPr txBox="1">
            <a:spLocks noChangeArrowheads="1"/>
          </p:cNvSpPr>
          <p:nvPr/>
        </p:nvSpPr>
        <p:spPr bwMode="auto">
          <a:xfrm>
            <a:off x="381000" y="2057400"/>
            <a:ext cx="8382000" cy="3798887"/>
          </a:xfrm>
          <a:prstGeom prst="rect">
            <a:avLst/>
          </a:prstGeom>
          <a:blipFill dpi="0" rotWithShape="0">
            <a:blip r:embed="rId2"/>
            <a:srcRect/>
            <a:tile tx="0" ty="0" sx="100000" sy="100000" flip="none" algn="tl"/>
          </a:blipFill>
          <a:ln w="76200" cap="sq" cmpd="tri">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SzTx/>
              <a:buFontTx/>
              <a:buNone/>
            </a:pPr>
            <a:r>
              <a:rPr lang="en-AU" altLang="en-US" sz="2800" b="1" dirty="0">
                <a:solidFill>
                  <a:schemeClr val="folHlink"/>
                </a:solidFill>
                <a:latin typeface="Bookman Old Style" panose="02050604050505020204" pitchFamily="18" charset="0"/>
              </a:rPr>
              <a:t>MILITARY WEDDINGS</a:t>
            </a:r>
          </a:p>
          <a:p>
            <a:pPr algn="just" eaLnBrk="1" hangingPunct="1">
              <a:spcBef>
                <a:spcPct val="50000"/>
              </a:spcBef>
              <a:buClrTx/>
              <a:buSzTx/>
              <a:buFontTx/>
              <a:buNone/>
            </a:pPr>
            <a:r>
              <a:rPr lang="en-US" altLang="en-US" sz="2800" b="1" dirty="0">
                <a:solidFill>
                  <a:schemeClr val="folHlink"/>
                </a:solidFill>
                <a:latin typeface="Arial" panose="020B0604020202020204" pitchFamily="34" charset="0"/>
                <a:cs typeface="Arial" panose="020B0604020202020204" pitchFamily="34" charset="0"/>
              </a:rPr>
              <a:t>	 	</a:t>
            </a:r>
            <a:r>
              <a:rPr lang="en-US" altLang="en-US" sz="2800" b="1" dirty="0">
                <a:solidFill>
                  <a:srgbClr val="FFCC00"/>
                </a:solidFill>
                <a:latin typeface="Arial" panose="020B0604020202020204" pitchFamily="34" charset="0"/>
                <a:cs typeface="Arial" panose="020B0604020202020204" pitchFamily="34" charset="0"/>
              </a:rPr>
              <a:t>2)	“Draw Swords” Ceremony</a:t>
            </a:r>
            <a:r>
              <a:rPr lang="en-US" altLang="en-US" sz="2800" b="1" dirty="0">
                <a:solidFill>
                  <a:schemeClr val="folHlink"/>
                </a:solidFill>
                <a:latin typeface="Arial" panose="020B0604020202020204" pitchFamily="34" charset="0"/>
                <a:cs typeface="Arial" panose="020B0604020202020204" pitchFamily="34" charset="0"/>
              </a:rPr>
              <a:t> </a:t>
            </a:r>
            <a:r>
              <a:rPr lang="en-US" altLang="en-US" sz="2800" b="1" dirty="0">
                <a:solidFill>
                  <a:srgbClr val="66FFFF"/>
                </a:solidFill>
                <a:latin typeface="Arial" panose="020B0604020202020204" pitchFamily="34" charset="0"/>
                <a:cs typeface="Arial" panose="020B0604020202020204" pitchFamily="34" charset="0"/>
              </a:rPr>
              <a:t>– a traditional military church wedding.  The bride and the groom (an officer of NCO) may wish to have this ceremony.  A Military Sword Detail of at least four pairs of officers or NCOs shall be organized among the friends of the groom in his unit.</a:t>
            </a:r>
            <a:endParaRPr lang="en-AU" altLang="en-US" sz="2800" b="1" dirty="0">
              <a:solidFill>
                <a:srgbClr val="66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2220189"/>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20835"/>
                                        </p:tgtEl>
                                        <p:attrNameLst>
                                          <p:attrName>style.visibility</p:attrName>
                                        </p:attrNameLst>
                                      </p:cBhvr>
                                      <p:to>
                                        <p:strVal val="visible"/>
                                      </p:to>
                                    </p:set>
                                    <p:animEffect transition="in" filter="barn(outVertical)">
                                      <p:cBhvr>
                                        <p:cTn id="7" dur="500"/>
                                        <p:tgtEl>
                                          <p:spTgt spid="120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WordArt 2"/>
          <p:cNvSpPr>
            <a:spLocks noChangeArrowheads="1" noChangeShapeType="1" noTextEdit="1"/>
          </p:cNvSpPr>
          <p:nvPr/>
        </p:nvSpPr>
        <p:spPr bwMode="auto">
          <a:xfrm>
            <a:off x="5029200" y="1219200"/>
            <a:ext cx="3276600" cy="609600"/>
          </a:xfrm>
          <a:prstGeom prst="rect">
            <a:avLst/>
          </a:prstGeom>
        </p:spPr>
        <p:txBody>
          <a:bodyPr wrap="none" fromWordArt="1">
            <a:prstTxWarp prst="textPlain">
              <a:avLst>
                <a:gd name="adj" fmla="val 50000"/>
              </a:avLst>
            </a:prstTxWarp>
          </a:bodyPr>
          <a:lstStyle/>
          <a:p>
            <a:pPr algn="ctr"/>
            <a:r>
              <a:rPr lang="en-US" sz="3600" b="1" kern="10" dirty="0">
                <a:ln w="9525" cap="sq">
                  <a:solidFill>
                    <a:srgbClr val="000000"/>
                  </a:solidFill>
                  <a:round/>
                  <a:headEnd type="none" w="sm" len="sm"/>
                  <a:tailEnd type="none" w="sm" len="sm"/>
                </a:ln>
                <a:latin typeface="Arial Black" panose="020B0A04020102020204" pitchFamily="34" charset="0"/>
              </a:rPr>
              <a:t>MILITARY CUSTOMS</a:t>
            </a:r>
          </a:p>
        </p:txBody>
      </p:sp>
      <p:sp>
        <p:nvSpPr>
          <p:cNvPr id="121859" name="Text Box 3" descr="Walnut"/>
          <p:cNvSpPr txBox="1">
            <a:spLocks noChangeArrowheads="1"/>
          </p:cNvSpPr>
          <p:nvPr/>
        </p:nvSpPr>
        <p:spPr bwMode="auto">
          <a:xfrm>
            <a:off x="381000" y="2286000"/>
            <a:ext cx="8382000" cy="3160712"/>
          </a:xfrm>
          <a:prstGeom prst="rect">
            <a:avLst/>
          </a:prstGeom>
          <a:blipFill dpi="0" rotWithShape="0">
            <a:blip r:embed="rId2"/>
            <a:srcRect/>
            <a:tile tx="0" ty="0" sx="100000" sy="100000" flip="none" algn="tl"/>
          </a:blipFill>
          <a:ln w="76200" cap="sq" cmpd="tri">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SzTx/>
              <a:buFontTx/>
              <a:buNone/>
            </a:pPr>
            <a:r>
              <a:rPr lang="en-AU" altLang="en-US" sz="2800" b="1">
                <a:solidFill>
                  <a:schemeClr val="folHlink"/>
                </a:solidFill>
                <a:latin typeface="Bookman Old Style" panose="02050604050505020204" pitchFamily="18" charset="0"/>
              </a:rPr>
              <a:t>VISITATIONS</a:t>
            </a:r>
          </a:p>
          <a:p>
            <a:pPr algn="just" eaLnBrk="1" hangingPunct="1">
              <a:spcBef>
                <a:spcPct val="50000"/>
              </a:spcBef>
              <a:buClrTx/>
              <a:buSzTx/>
              <a:buFontTx/>
              <a:buNone/>
            </a:pPr>
            <a:r>
              <a:rPr lang="en-US" altLang="en-US" sz="2800" b="1">
                <a:solidFill>
                  <a:schemeClr val="folHlink"/>
                </a:solidFill>
                <a:latin typeface="Arial" panose="020B0604020202020204" pitchFamily="34" charset="0"/>
                <a:cs typeface="Arial" panose="020B0604020202020204" pitchFamily="34" charset="0"/>
              </a:rPr>
              <a:t>	 	</a:t>
            </a:r>
          </a:p>
          <a:p>
            <a:pPr algn="just" eaLnBrk="1" hangingPunct="1">
              <a:spcBef>
                <a:spcPct val="50000"/>
              </a:spcBef>
              <a:buClrTx/>
              <a:buSzTx/>
              <a:buFontTx/>
              <a:buNone/>
            </a:pPr>
            <a:r>
              <a:rPr lang="en-US" altLang="en-US" sz="2800" b="1">
                <a:solidFill>
                  <a:schemeClr val="folHlink"/>
                </a:solidFill>
                <a:latin typeface="Arial" panose="020B0604020202020204" pitchFamily="34" charset="0"/>
                <a:cs typeface="Arial" panose="020B0604020202020204" pitchFamily="34" charset="0"/>
              </a:rPr>
              <a:t>		</a:t>
            </a:r>
            <a:r>
              <a:rPr lang="en-US" altLang="en-US" sz="2800" b="1">
                <a:solidFill>
                  <a:srgbClr val="66FFFF"/>
                </a:solidFill>
                <a:latin typeface="Arial" panose="020B0604020202020204" pitchFamily="34" charset="0"/>
                <a:cs typeface="Arial" panose="020B0604020202020204" pitchFamily="34" charset="0"/>
              </a:rPr>
              <a:t>1)	Hospital Visits</a:t>
            </a:r>
          </a:p>
          <a:p>
            <a:pPr algn="just" eaLnBrk="1" hangingPunct="1">
              <a:spcBef>
                <a:spcPct val="50000"/>
              </a:spcBef>
              <a:buClrTx/>
              <a:buSzTx/>
              <a:buFontTx/>
              <a:buNone/>
            </a:pPr>
            <a:r>
              <a:rPr lang="en-US" altLang="en-US" sz="2800" b="1">
                <a:solidFill>
                  <a:srgbClr val="66FFFF"/>
                </a:solidFill>
                <a:latin typeface="Arial" panose="020B0604020202020204" pitchFamily="34" charset="0"/>
                <a:cs typeface="Arial" panose="020B0604020202020204" pitchFamily="34" charset="0"/>
              </a:rPr>
              <a:t>		2)</a:t>
            </a:r>
            <a:r>
              <a:rPr lang="en-US" altLang="en-US" sz="2800" b="1">
                <a:solidFill>
                  <a:srgbClr val="66FFFF"/>
                </a:solidFill>
                <a:cs typeface="Times New Roman" panose="02020603050405020304" pitchFamily="18" charset="0"/>
              </a:rPr>
              <a:t>       </a:t>
            </a:r>
            <a:r>
              <a:rPr lang="en-US" altLang="en-US" sz="2800" b="1">
                <a:solidFill>
                  <a:srgbClr val="66FFFF"/>
                </a:solidFill>
                <a:latin typeface="Arial" panose="020B0604020202020204" pitchFamily="34" charset="0"/>
                <a:cs typeface="Arial" panose="020B0604020202020204" pitchFamily="34" charset="0"/>
              </a:rPr>
              <a:t>Field Visits</a:t>
            </a:r>
            <a:endParaRPr lang="en-US" altLang="en-US" sz="2800" b="1">
              <a:solidFill>
                <a:srgbClr val="66FFFF"/>
              </a:solidFill>
              <a:latin typeface="Arial" panose="020B0604020202020204" pitchFamily="34" charset="0"/>
              <a:cs typeface="Times New Roman" panose="02020603050405020304" pitchFamily="18" charset="0"/>
            </a:endParaRPr>
          </a:p>
          <a:p>
            <a:pPr algn="just" eaLnBrk="1" hangingPunct="1">
              <a:spcBef>
                <a:spcPct val="50000"/>
              </a:spcBef>
              <a:buClrTx/>
              <a:buSzTx/>
              <a:buFontTx/>
              <a:buNone/>
            </a:pPr>
            <a:endParaRPr lang="en-AU" altLang="en-US" sz="2800" b="1">
              <a:solidFill>
                <a:srgbClr val="66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4215135"/>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21859"/>
                                        </p:tgtEl>
                                        <p:attrNameLst>
                                          <p:attrName>style.visibility</p:attrName>
                                        </p:attrNameLst>
                                      </p:cBhvr>
                                      <p:to>
                                        <p:strVal val="visible"/>
                                      </p:to>
                                    </p:set>
                                    <p:animEffect transition="in" filter="barn(outVertical)">
                                      <p:cBhvr>
                                        <p:cTn id="7" dur="500"/>
                                        <p:tgtEl>
                                          <p:spTgt spid="121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WordArt 2"/>
          <p:cNvSpPr>
            <a:spLocks noChangeArrowheads="1" noChangeShapeType="1" noTextEdit="1"/>
          </p:cNvSpPr>
          <p:nvPr/>
        </p:nvSpPr>
        <p:spPr bwMode="auto">
          <a:xfrm>
            <a:off x="5029200" y="1066800"/>
            <a:ext cx="3276600" cy="609600"/>
          </a:xfrm>
          <a:prstGeom prst="rect">
            <a:avLst/>
          </a:prstGeom>
        </p:spPr>
        <p:txBody>
          <a:bodyPr wrap="none" fromWordArt="1">
            <a:prstTxWarp prst="textPlain">
              <a:avLst>
                <a:gd name="adj" fmla="val 50000"/>
              </a:avLst>
            </a:prstTxWarp>
          </a:bodyPr>
          <a:lstStyle/>
          <a:p>
            <a:pPr algn="ctr"/>
            <a:r>
              <a:rPr lang="en-US" sz="3600" b="1" kern="10">
                <a:ln w="9525" cap="sq">
                  <a:solidFill>
                    <a:srgbClr val="000000"/>
                  </a:solidFill>
                  <a:round/>
                  <a:headEnd type="none" w="sm" len="sm"/>
                  <a:tailEnd type="none" w="sm" len="sm"/>
                </a:ln>
                <a:latin typeface="Arial Black" panose="020B0A04020102020204" pitchFamily="34" charset="0"/>
              </a:rPr>
              <a:t>MILITARY CUSTOMS</a:t>
            </a:r>
          </a:p>
        </p:txBody>
      </p:sp>
      <p:sp>
        <p:nvSpPr>
          <p:cNvPr id="122883" name="Text Box 3" descr="Walnut"/>
          <p:cNvSpPr txBox="1">
            <a:spLocks noChangeArrowheads="1"/>
          </p:cNvSpPr>
          <p:nvPr/>
        </p:nvSpPr>
        <p:spPr bwMode="auto">
          <a:xfrm>
            <a:off x="381000" y="1981200"/>
            <a:ext cx="8382000" cy="4185761"/>
          </a:xfrm>
          <a:prstGeom prst="rect">
            <a:avLst/>
          </a:prstGeom>
          <a:blipFill dpi="0" rotWithShape="0">
            <a:blip r:embed="rId2"/>
            <a:srcRect/>
            <a:tile tx="0" ty="0" sx="100000" sy="100000" flip="none" algn="tl"/>
          </a:blipFill>
          <a:ln w="76200" cap="sq" cmpd="tri">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SzTx/>
              <a:buFontTx/>
              <a:buNone/>
            </a:pPr>
            <a:r>
              <a:rPr lang="en-AU" altLang="en-US" sz="2800" b="1" dirty="0">
                <a:solidFill>
                  <a:schemeClr val="accent4"/>
                </a:solidFill>
                <a:latin typeface="Bookman Old Style" panose="02050604050505020204" pitchFamily="18" charset="0"/>
              </a:rPr>
              <a:t>MILITARY CEREMONIES AND SOCIALS</a:t>
            </a:r>
          </a:p>
          <a:p>
            <a:pPr algn="just" eaLnBrk="1" hangingPunct="1">
              <a:spcBef>
                <a:spcPct val="50000"/>
              </a:spcBef>
              <a:buClrTx/>
              <a:buSzTx/>
              <a:buFontTx/>
              <a:buNone/>
            </a:pPr>
            <a:r>
              <a:rPr lang="en-US" altLang="en-US" sz="2800" b="1" dirty="0">
                <a:solidFill>
                  <a:schemeClr val="folHlink"/>
                </a:solidFill>
                <a:latin typeface="Arial" panose="020B0604020202020204" pitchFamily="34" charset="0"/>
                <a:cs typeface="Arial" panose="020B0604020202020204" pitchFamily="34" charset="0"/>
              </a:rPr>
              <a:t>	 	</a:t>
            </a:r>
            <a:r>
              <a:rPr lang="en-US" altLang="en-US" sz="2800" b="1" dirty="0">
                <a:solidFill>
                  <a:srgbClr val="FFFF00"/>
                </a:solidFill>
                <a:latin typeface="Arial" panose="020B0604020202020204" pitchFamily="34" charset="0"/>
                <a:cs typeface="Arial" panose="020B0604020202020204" pitchFamily="34" charset="0"/>
              </a:rPr>
              <a:t>1)	Parades </a:t>
            </a:r>
            <a:r>
              <a:rPr lang="en-US" altLang="en-US" sz="2800" b="1" dirty="0">
                <a:solidFill>
                  <a:srgbClr val="66FFFF"/>
                </a:solidFill>
                <a:latin typeface="Arial" panose="020B0604020202020204" pitchFamily="34" charset="0"/>
                <a:cs typeface="Arial" panose="020B0604020202020204" pitchFamily="34" charset="0"/>
              </a:rPr>
              <a:t>– Military parades and review are held </a:t>
            </a:r>
            <a:r>
              <a:rPr lang="en-US" altLang="en-US" sz="2800" b="1" dirty="0" smtClean="0">
                <a:solidFill>
                  <a:srgbClr val="66FFFF"/>
                </a:solidFill>
                <a:latin typeface="Arial" panose="020B0604020202020204" pitchFamily="34" charset="0"/>
                <a:cs typeface="Arial" panose="020B0604020202020204" pitchFamily="34" charset="0"/>
              </a:rPr>
              <a:t>in</a:t>
            </a:r>
            <a:r>
              <a:rPr lang="en-US" altLang="en-US" sz="2800" b="1" dirty="0" smtClean="0">
                <a:solidFill>
                  <a:srgbClr val="66FFFF"/>
                </a:solidFill>
                <a:latin typeface="Arial" panose="020B0604020202020204" pitchFamily="34" charset="0"/>
                <a:cs typeface="Times New Roman" panose="02020603050405020304" pitchFamily="18" charset="0"/>
              </a:rPr>
              <a:t> </a:t>
            </a:r>
            <a:r>
              <a:rPr lang="en-US" altLang="en-US" sz="2800" b="1" dirty="0" smtClean="0">
                <a:solidFill>
                  <a:srgbClr val="66FFFF"/>
                </a:solidFill>
                <a:latin typeface="Arial" panose="020B0604020202020204" pitchFamily="34" charset="0"/>
                <a:cs typeface="Arial" panose="020B0604020202020204" pitchFamily="34" charset="0"/>
              </a:rPr>
              <a:t>military </a:t>
            </a:r>
            <a:r>
              <a:rPr lang="en-US" altLang="en-US" sz="2800" b="1" dirty="0">
                <a:solidFill>
                  <a:srgbClr val="66FFFF"/>
                </a:solidFill>
                <a:latin typeface="Arial" panose="020B0604020202020204" pitchFamily="34" charset="0"/>
                <a:cs typeface="Arial" panose="020B0604020202020204" pitchFamily="34" charset="0"/>
              </a:rPr>
              <a:t>camps to honor senior commanders, government officials and dignitaries.  Parade and Reviews may be held both in the morning or in the afternoon and mainly to showcase to the Guest of Honor and audience the smart appearance and executions of the troops.</a:t>
            </a:r>
            <a:endParaRPr lang="en-AU" altLang="en-US" sz="2800" b="1" dirty="0">
              <a:solidFill>
                <a:srgbClr val="66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1383855"/>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22883"/>
                                        </p:tgtEl>
                                        <p:attrNameLst>
                                          <p:attrName>style.visibility</p:attrName>
                                        </p:attrNameLst>
                                      </p:cBhvr>
                                      <p:to>
                                        <p:strVal val="visible"/>
                                      </p:to>
                                    </p:set>
                                    <p:animEffect transition="in" filter="barn(outVertical)">
                                      <p:cBhvr>
                                        <p:cTn id="7" dur="500"/>
                                        <p:tgtEl>
                                          <p:spTgt spid="122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D72BC3-410B-3044-C1E8-E0CF074079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2150" y="3954325"/>
            <a:ext cx="2412432" cy="2653825"/>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DB1BBF73-6555-6673-DBB4-8C62EF8A44A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7968" y="173216"/>
            <a:ext cx="2080021" cy="2127086"/>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74966A9B-C552-F124-58F5-CC8BF82C0FC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17310" y="4264256"/>
            <a:ext cx="5404220" cy="2124606"/>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90A2249A-7252-9964-4CF9-6736C17934BE}"/>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4841" y="278605"/>
            <a:ext cx="2727050" cy="2018361"/>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FD79BBDF-5E83-E257-8EE2-2B6D10B11EE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317310" y="278605"/>
            <a:ext cx="2850648" cy="1952277"/>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D2234086-93BE-3357-EC6C-AFA77E449DAA}"/>
              </a:ext>
            </a:extLst>
          </p:cNvPr>
          <p:cNvPicPr>
            <a:picLocks noChangeAspect="1"/>
          </p:cNvPicPr>
          <p:nvPr/>
        </p:nvPicPr>
        <p:blipFill>
          <a:blip r:embed="rId7">
            <a:duotone>
              <a:prstClr val="black"/>
              <a:srgbClr val="FF0000">
                <a:tint val="45000"/>
                <a:satMod val="400000"/>
              </a:srgbClr>
            </a:duotone>
            <a:extLst>
              <a:ext uri="{BEBA8EAE-BF5A-486C-A8C5-ECC9F3942E4B}">
                <a14:imgProps xmlns:a14="http://schemas.microsoft.com/office/drawing/2010/main">
                  <a14:imgLayer r:embed="rId8">
                    <a14:imgEffect>
                      <a14:artisticPencilGrayscale/>
                    </a14:imgEffect>
                    <a14:imgEffect>
                      <a14:sharpenSoften amount="50000"/>
                    </a14:imgEffect>
                    <a14:imgEffect>
                      <a14:colorTemperature colorTemp="11200"/>
                    </a14:imgEffect>
                    <a14:imgEffect>
                      <a14:saturation sat="400000"/>
                    </a14:imgEffect>
                  </a14:imgLayer>
                </a14:imgProps>
              </a:ext>
            </a:extLst>
          </a:blip>
          <a:stretch>
            <a:fillRect/>
          </a:stretch>
        </p:blipFill>
        <p:spPr>
          <a:xfrm>
            <a:off x="635460" y="2768434"/>
            <a:ext cx="8120576" cy="1237595"/>
          </a:xfrm>
          <a:prstGeom prst="rect">
            <a:avLst/>
          </a:prstGeom>
        </p:spPr>
      </p:pic>
    </p:spTree>
    <p:extLst>
      <p:ext uri="{BB962C8B-B14F-4D97-AF65-F5344CB8AC3E}">
        <p14:creationId xmlns:p14="http://schemas.microsoft.com/office/powerpoint/2010/main" val="3188676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ppt_w</p:attrName>
                                        </p:attrNameLst>
                                      </p:cBhvr>
                                      <p:tavLst>
                                        <p:tav tm="0">
                                          <p:val>
                                            <p:fltVal val="0"/>
                                          </p:val>
                                        </p:tav>
                                        <p:tav tm="100000">
                                          <p:val>
                                            <p:strVal val="#ppt_w"/>
                                          </p:val>
                                        </p:tav>
                                      </p:tavLst>
                                    </p:anim>
                                    <p:anim calcmode="lin" valueType="num">
                                      <p:cBhvr>
                                        <p:cTn id="36" dur="500" fill="hold"/>
                                        <p:tgtEl>
                                          <p:spTgt spid="4"/>
                                        </p:tgtEl>
                                        <p:attrNameLst>
                                          <p:attrName>ppt_h</p:attrName>
                                        </p:attrNameLst>
                                      </p:cBhvr>
                                      <p:tavLst>
                                        <p:tav tm="0">
                                          <p:val>
                                            <p:fltVal val="0"/>
                                          </p:val>
                                        </p:tav>
                                        <p:tav tm="100000">
                                          <p:val>
                                            <p:strVal val="#ppt_h"/>
                                          </p:val>
                                        </p:tav>
                                      </p:tavLst>
                                    </p:anim>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WordArt 2"/>
          <p:cNvSpPr>
            <a:spLocks noChangeArrowheads="1" noChangeShapeType="1" noTextEdit="1"/>
          </p:cNvSpPr>
          <p:nvPr/>
        </p:nvSpPr>
        <p:spPr bwMode="auto">
          <a:xfrm>
            <a:off x="5029200" y="1066800"/>
            <a:ext cx="3276600" cy="609600"/>
          </a:xfrm>
          <a:prstGeom prst="rect">
            <a:avLst/>
          </a:prstGeom>
        </p:spPr>
        <p:txBody>
          <a:bodyPr wrap="none" fromWordArt="1">
            <a:prstTxWarp prst="textPlain">
              <a:avLst>
                <a:gd name="adj" fmla="val 50000"/>
              </a:avLst>
            </a:prstTxWarp>
          </a:bodyPr>
          <a:lstStyle/>
          <a:p>
            <a:pPr algn="ctr"/>
            <a:r>
              <a:rPr lang="en-US" sz="3600" b="1" kern="10" dirty="0">
                <a:ln w="9525" cap="sq">
                  <a:solidFill>
                    <a:srgbClr val="000000"/>
                  </a:solidFill>
                  <a:round/>
                  <a:headEnd type="none" w="sm" len="sm"/>
                  <a:tailEnd type="none" w="sm" len="sm"/>
                </a:ln>
                <a:latin typeface="Arial Black" panose="020B0A04020102020204" pitchFamily="34" charset="0"/>
              </a:rPr>
              <a:t>MILITARY CUSTOMS</a:t>
            </a:r>
          </a:p>
        </p:txBody>
      </p:sp>
      <p:sp>
        <p:nvSpPr>
          <p:cNvPr id="123907" name="Text Box 3" descr="Walnut"/>
          <p:cNvSpPr txBox="1">
            <a:spLocks noChangeArrowheads="1"/>
          </p:cNvSpPr>
          <p:nvPr/>
        </p:nvSpPr>
        <p:spPr bwMode="auto">
          <a:xfrm>
            <a:off x="381000" y="2057400"/>
            <a:ext cx="8382000" cy="4770537"/>
          </a:xfrm>
          <a:prstGeom prst="rect">
            <a:avLst/>
          </a:prstGeom>
          <a:blipFill dpi="0" rotWithShape="0">
            <a:blip r:embed="rId2"/>
            <a:srcRect/>
            <a:tile tx="0" ty="0" sx="100000" sy="100000" flip="none" algn="tl"/>
          </a:blipFill>
          <a:ln w="76200" cap="sq" cmpd="tri">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SzTx/>
              <a:buFontTx/>
              <a:buNone/>
            </a:pPr>
            <a:r>
              <a:rPr lang="en-AU" altLang="en-US" sz="2800" b="1" dirty="0">
                <a:solidFill>
                  <a:schemeClr val="accent4"/>
                </a:solidFill>
                <a:latin typeface="Bookman Old Style" panose="02050604050505020204" pitchFamily="18" charset="0"/>
              </a:rPr>
              <a:t>MILITARY CEREMONIES AND SOCIALS</a:t>
            </a:r>
          </a:p>
          <a:p>
            <a:pPr algn="just" eaLnBrk="1" hangingPunct="1">
              <a:spcBef>
                <a:spcPct val="50000"/>
              </a:spcBef>
              <a:buClrTx/>
              <a:buSzTx/>
              <a:buFontTx/>
              <a:buNone/>
            </a:pPr>
            <a:r>
              <a:rPr lang="en-US" altLang="en-US" sz="2800" b="1" dirty="0">
                <a:solidFill>
                  <a:schemeClr val="folHlink"/>
                </a:solidFill>
                <a:latin typeface="Arial" panose="020B0604020202020204" pitchFamily="34" charset="0"/>
                <a:cs typeface="Arial" panose="020B0604020202020204" pitchFamily="34" charset="0"/>
              </a:rPr>
              <a:t>	 </a:t>
            </a:r>
            <a:r>
              <a:rPr lang="en-US" altLang="en-US" sz="2800" b="1" dirty="0">
                <a:solidFill>
                  <a:srgbClr val="FFFF00"/>
                </a:solidFill>
                <a:latin typeface="Arial" panose="020B0604020202020204" pitchFamily="34" charset="0"/>
                <a:cs typeface="Arial" panose="020B0604020202020204" pitchFamily="34" charset="0"/>
              </a:rPr>
              <a:t>	2)	Military Honors</a:t>
            </a:r>
          </a:p>
          <a:p>
            <a:pPr algn="just" eaLnBrk="1" hangingPunct="1">
              <a:spcBef>
                <a:spcPct val="50000"/>
              </a:spcBef>
              <a:buClrTx/>
              <a:buSzTx/>
              <a:buFontTx/>
              <a:buNone/>
            </a:pPr>
            <a:r>
              <a:rPr lang="en-US" altLang="en-US" sz="2800" b="1" dirty="0">
                <a:solidFill>
                  <a:schemeClr val="tx2"/>
                </a:solidFill>
                <a:latin typeface="Arial" panose="020B0604020202020204" pitchFamily="34" charset="0"/>
                <a:cs typeface="Arial" panose="020B0604020202020204" pitchFamily="34" charset="0"/>
              </a:rPr>
              <a:t> 	</a:t>
            </a:r>
            <a:r>
              <a:rPr lang="en-US" altLang="en-US" sz="1600" b="1" dirty="0">
                <a:solidFill>
                  <a:srgbClr val="00B0F0"/>
                </a:solidFill>
                <a:latin typeface="Arial" panose="020B0604020202020204" pitchFamily="34" charset="0"/>
                <a:cs typeface="Arial" panose="020B0604020202020204" pitchFamily="34" charset="0"/>
              </a:rPr>
              <a:t>a)</a:t>
            </a:r>
            <a:r>
              <a:rPr lang="en-US" altLang="en-US" sz="1600" b="1" dirty="0">
                <a:solidFill>
                  <a:srgbClr val="00B0F0"/>
                </a:solidFill>
                <a:cs typeface="Times New Roman" panose="02020603050405020304" pitchFamily="18" charset="0"/>
              </a:rPr>
              <a:t>                </a:t>
            </a:r>
            <a:r>
              <a:rPr lang="en-US" altLang="en-US" sz="1600" b="1" dirty="0">
                <a:solidFill>
                  <a:srgbClr val="00B0F0"/>
                </a:solidFill>
                <a:latin typeface="Arial" panose="020B0604020202020204" pitchFamily="34" charset="0"/>
                <a:cs typeface="Arial" panose="020B0604020202020204" pitchFamily="34" charset="0"/>
              </a:rPr>
              <a:t>Full Complement Honors</a:t>
            </a:r>
            <a:endParaRPr lang="en-US" altLang="en-US" sz="1600" b="1" dirty="0">
              <a:solidFill>
                <a:srgbClr val="00B0F0"/>
              </a:solidFill>
              <a:latin typeface="Arial" panose="020B0604020202020204" pitchFamily="34" charset="0"/>
              <a:cs typeface="Times New Roman" panose="02020603050405020304" pitchFamily="18" charset="0"/>
            </a:endParaRPr>
          </a:p>
          <a:p>
            <a:pPr algn="just" eaLnBrk="1" hangingPunct="1">
              <a:spcBef>
                <a:spcPct val="50000"/>
              </a:spcBef>
              <a:buClrTx/>
              <a:buSzTx/>
              <a:buFontTx/>
              <a:buNone/>
            </a:pPr>
            <a:r>
              <a:rPr lang="en-US" altLang="en-US" sz="1600" b="1" dirty="0">
                <a:solidFill>
                  <a:srgbClr val="00B0F0"/>
                </a:solidFill>
                <a:latin typeface="Arial" panose="020B0604020202020204" pitchFamily="34" charset="0"/>
                <a:cs typeface="Arial" panose="020B0604020202020204" pitchFamily="34" charset="0"/>
              </a:rPr>
              <a:t>  </a:t>
            </a:r>
            <a:endParaRPr lang="en-US" altLang="en-US" sz="1600" b="1" dirty="0">
              <a:solidFill>
                <a:srgbClr val="00B0F0"/>
              </a:solidFill>
              <a:latin typeface="Arial" panose="020B0604020202020204" pitchFamily="34" charset="0"/>
              <a:cs typeface="Times New Roman" panose="02020603050405020304" pitchFamily="18" charset="0"/>
            </a:endParaRPr>
          </a:p>
          <a:p>
            <a:pPr algn="just" eaLnBrk="1" hangingPunct="1">
              <a:spcBef>
                <a:spcPct val="50000"/>
              </a:spcBef>
              <a:buClrTx/>
              <a:buSzTx/>
              <a:buFontTx/>
              <a:buNone/>
            </a:pPr>
            <a:r>
              <a:rPr lang="en-US" altLang="en-US" sz="1600" b="1" dirty="0">
                <a:solidFill>
                  <a:srgbClr val="00B0F0"/>
                </a:solidFill>
                <a:latin typeface="Arial" panose="020B0604020202020204" pitchFamily="34" charset="0"/>
                <a:cs typeface="Arial" panose="020B0604020202020204" pitchFamily="34" charset="0"/>
              </a:rPr>
              <a:t>(1)   Dignitaries		    Gun Salute     	Ruffles           Music         Unit Size</a:t>
            </a:r>
            <a:endParaRPr lang="en-US" altLang="en-US" sz="1600" b="1" dirty="0">
              <a:solidFill>
                <a:srgbClr val="00B0F0"/>
              </a:solidFill>
              <a:latin typeface="Arial" panose="020B0604020202020204" pitchFamily="34" charset="0"/>
              <a:cs typeface="Times New Roman" panose="02020603050405020304" pitchFamily="18" charset="0"/>
            </a:endParaRPr>
          </a:p>
          <a:p>
            <a:pPr algn="just" eaLnBrk="1" hangingPunct="1">
              <a:spcBef>
                <a:spcPct val="50000"/>
              </a:spcBef>
              <a:buClrTx/>
              <a:buSzTx/>
              <a:buFontTx/>
              <a:buNone/>
            </a:pPr>
            <a:r>
              <a:rPr lang="en-US" altLang="en-US" sz="1600" b="1" dirty="0">
                <a:solidFill>
                  <a:srgbClr val="00B0F0"/>
                </a:solidFill>
                <a:latin typeface="Arial" panose="020B0604020202020204" pitchFamily="34" charset="0"/>
                <a:cs typeface="Arial" panose="020B0604020202020204" pitchFamily="34" charset="0"/>
              </a:rPr>
              <a:t>			      </a:t>
            </a:r>
            <a:r>
              <a:rPr lang="en-US" altLang="en-US" sz="1600" b="1" dirty="0" err="1">
                <a:solidFill>
                  <a:srgbClr val="00B0F0"/>
                </a:solidFill>
                <a:latin typeface="Arial" panose="020B0604020202020204" pitchFamily="34" charset="0"/>
                <a:cs typeface="Arial" panose="020B0604020202020204" pitchFamily="34" charset="0"/>
              </a:rPr>
              <a:t>Arr</a:t>
            </a:r>
            <a:r>
              <a:rPr lang="en-US" altLang="en-US" sz="1600" b="1" dirty="0">
                <a:solidFill>
                  <a:srgbClr val="00B0F0"/>
                </a:solidFill>
                <a:latin typeface="Arial" panose="020B0604020202020204" pitchFamily="34" charset="0"/>
                <a:cs typeface="Arial" panose="020B0604020202020204" pitchFamily="34" charset="0"/>
              </a:rPr>
              <a:t> l/ </a:t>
            </a:r>
            <a:r>
              <a:rPr lang="en-US" altLang="en-US" sz="1600" b="1" dirty="0" err="1">
                <a:solidFill>
                  <a:srgbClr val="00B0F0"/>
                </a:solidFill>
                <a:latin typeface="Arial" panose="020B0604020202020204" pitchFamily="34" charset="0"/>
                <a:cs typeface="Arial" panose="020B0604020202020204" pitchFamily="34" charset="0"/>
              </a:rPr>
              <a:t>Optr</a:t>
            </a:r>
            <a:endParaRPr lang="en-US" altLang="en-US" sz="1600" b="1" dirty="0">
              <a:solidFill>
                <a:srgbClr val="00B0F0"/>
              </a:solidFill>
              <a:latin typeface="Arial" panose="020B0604020202020204" pitchFamily="34" charset="0"/>
              <a:cs typeface="Times New Roman" panose="02020603050405020304" pitchFamily="18" charset="0"/>
            </a:endParaRPr>
          </a:p>
          <a:p>
            <a:pPr algn="just" eaLnBrk="1" hangingPunct="1">
              <a:spcBef>
                <a:spcPct val="50000"/>
              </a:spcBef>
              <a:buClrTx/>
              <a:buSzTx/>
              <a:buFontTx/>
              <a:buNone/>
            </a:pPr>
            <a:r>
              <a:rPr lang="en-US" altLang="en-US" sz="1600" b="1" dirty="0">
                <a:solidFill>
                  <a:srgbClr val="00B0F0"/>
                </a:solidFill>
                <a:latin typeface="Arial" panose="020B0604020202020204" pitchFamily="34" charset="0"/>
                <a:cs typeface="Arial" panose="020B0604020202020204" pitchFamily="34" charset="0"/>
              </a:rPr>
              <a:t>President/Ex-President	  </a:t>
            </a:r>
            <a:r>
              <a:rPr lang="en-US" altLang="en-US" sz="1600" b="1" dirty="0" smtClean="0">
                <a:solidFill>
                  <a:srgbClr val="00B0F0"/>
                </a:solidFill>
                <a:latin typeface="Arial" panose="020B0604020202020204" pitchFamily="34" charset="0"/>
                <a:cs typeface="Arial" panose="020B0604020202020204" pitchFamily="34" charset="0"/>
              </a:rPr>
              <a:t>	    </a:t>
            </a:r>
            <a:r>
              <a:rPr lang="en-US" altLang="en-US" sz="1600" b="1" dirty="0">
                <a:solidFill>
                  <a:srgbClr val="00B0F0"/>
                </a:solidFill>
                <a:latin typeface="Arial" panose="020B0604020202020204" pitchFamily="34" charset="0"/>
                <a:cs typeface="Arial" panose="020B0604020202020204" pitchFamily="34" charset="0"/>
              </a:rPr>
              <a:t>21      21  	    4	</a:t>
            </a:r>
            <a:r>
              <a:rPr lang="en-US" altLang="en-US" sz="1600" b="1" dirty="0" smtClean="0">
                <a:solidFill>
                  <a:srgbClr val="00B0F0"/>
                </a:solidFill>
                <a:latin typeface="Arial" panose="020B0604020202020204" pitchFamily="34" charset="0"/>
                <a:cs typeface="Arial" panose="020B0604020202020204" pitchFamily="34" charset="0"/>
              </a:rPr>
              <a:t>		Nat’l </a:t>
            </a:r>
            <a:r>
              <a:rPr lang="en-US" altLang="en-US" sz="1600" b="1" dirty="0">
                <a:solidFill>
                  <a:srgbClr val="00B0F0"/>
                </a:solidFill>
                <a:latin typeface="Arial" panose="020B0604020202020204" pitchFamily="34" charset="0"/>
                <a:cs typeface="Arial" panose="020B0604020202020204" pitchFamily="34" charset="0"/>
              </a:rPr>
              <a:t>Anthem  	</a:t>
            </a:r>
            <a:r>
              <a:rPr lang="en-US" altLang="en-US" sz="1600" b="1" dirty="0" err="1">
                <a:solidFill>
                  <a:srgbClr val="00B0F0"/>
                </a:solidFill>
                <a:latin typeface="Arial" panose="020B0604020202020204" pitchFamily="34" charset="0"/>
                <a:cs typeface="Arial" panose="020B0604020202020204" pitchFamily="34" charset="0"/>
              </a:rPr>
              <a:t>Bn</a:t>
            </a:r>
            <a:endParaRPr lang="en-US" altLang="en-US" sz="1600" b="1" dirty="0">
              <a:solidFill>
                <a:srgbClr val="00B0F0"/>
              </a:solidFill>
              <a:latin typeface="Arial" panose="020B0604020202020204" pitchFamily="34" charset="0"/>
              <a:cs typeface="Times New Roman" panose="02020603050405020304" pitchFamily="18" charset="0"/>
            </a:endParaRPr>
          </a:p>
          <a:p>
            <a:pPr algn="just" eaLnBrk="1" hangingPunct="1">
              <a:spcBef>
                <a:spcPct val="50000"/>
              </a:spcBef>
              <a:buClrTx/>
              <a:buSzTx/>
              <a:buFontTx/>
              <a:buNone/>
            </a:pPr>
            <a:r>
              <a:rPr lang="en-US" altLang="en-US" sz="1600" b="1" dirty="0">
                <a:solidFill>
                  <a:srgbClr val="00B0F0"/>
                </a:solidFill>
                <a:latin typeface="Arial" panose="020B0604020202020204" pitchFamily="34" charset="0"/>
                <a:cs typeface="Arial" panose="020B0604020202020204" pitchFamily="34" charset="0"/>
              </a:rPr>
              <a:t>Foreign Heads of State	 </a:t>
            </a:r>
            <a:r>
              <a:rPr lang="en-US" altLang="en-US" sz="1600" b="1" dirty="0" smtClean="0">
                <a:solidFill>
                  <a:srgbClr val="00B0F0"/>
                </a:solidFill>
                <a:latin typeface="Arial" panose="020B0604020202020204" pitchFamily="34" charset="0"/>
                <a:cs typeface="Arial" panose="020B0604020202020204" pitchFamily="34" charset="0"/>
              </a:rPr>
              <a:t>	     </a:t>
            </a:r>
            <a:r>
              <a:rPr lang="en-US" altLang="en-US" sz="1600" b="1" dirty="0">
                <a:solidFill>
                  <a:srgbClr val="00B0F0"/>
                </a:solidFill>
                <a:latin typeface="Arial" panose="020B0604020202020204" pitchFamily="34" charset="0"/>
                <a:cs typeface="Arial" panose="020B0604020202020204" pitchFamily="34" charset="0"/>
              </a:rPr>
              <a:t>21      21	    </a:t>
            </a:r>
            <a:r>
              <a:rPr lang="en-US" altLang="en-US" sz="1600" b="1" dirty="0" smtClean="0">
                <a:solidFill>
                  <a:srgbClr val="00B0F0"/>
                </a:solidFill>
                <a:latin typeface="Arial" panose="020B0604020202020204" pitchFamily="34" charset="0"/>
                <a:cs typeface="Arial" panose="020B0604020202020204" pitchFamily="34" charset="0"/>
              </a:rPr>
              <a:t>4		</a:t>
            </a:r>
            <a:r>
              <a:rPr lang="en-US" altLang="en-US" sz="1600" b="1" dirty="0">
                <a:solidFill>
                  <a:srgbClr val="00B0F0"/>
                </a:solidFill>
                <a:latin typeface="Arial" panose="020B0604020202020204" pitchFamily="34" charset="0"/>
                <a:cs typeface="Arial" panose="020B0604020202020204" pitchFamily="34" charset="0"/>
              </a:rPr>
              <a:t>	Nat’l Anthem	</a:t>
            </a:r>
            <a:r>
              <a:rPr lang="en-US" altLang="en-US" sz="1600" b="1" dirty="0" err="1">
                <a:solidFill>
                  <a:srgbClr val="00B0F0"/>
                </a:solidFill>
                <a:latin typeface="Arial" panose="020B0604020202020204" pitchFamily="34" charset="0"/>
                <a:cs typeface="Arial" panose="020B0604020202020204" pitchFamily="34" charset="0"/>
              </a:rPr>
              <a:t>Bn</a:t>
            </a:r>
            <a:endParaRPr lang="en-US" altLang="en-US" sz="1600" b="1" dirty="0">
              <a:solidFill>
                <a:srgbClr val="00B0F0"/>
              </a:solidFill>
              <a:latin typeface="Arial" panose="020B0604020202020204" pitchFamily="34" charset="0"/>
              <a:cs typeface="Times New Roman" panose="02020603050405020304" pitchFamily="18" charset="0"/>
            </a:endParaRPr>
          </a:p>
          <a:p>
            <a:pPr algn="just" eaLnBrk="1" hangingPunct="1">
              <a:spcBef>
                <a:spcPct val="50000"/>
              </a:spcBef>
              <a:buClrTx/>
              <a:buSzTx/>
              <a:buFontTx/>
              <a:buNone/>
            </a:pPr>
            <a:r>
              <a:rPr lang="en-US" altLang="en-US" sz="1600" b="1" dirty="0">
                <a:solidFill>
                  <a:srgbClr val="00B0F0"/>
                </a:solidFill>
                <a:latin typeface="Arial" panose="020B0604020202020204" pitchFamily="34" charset="0"/>
                <a:cs typeface="Arial" panose="020B0604020202020204" pitchFamily="34" charset="0"/>
              </a:rPr>
              <a:t>Vice President		</a:t>
            </a:r>
            <a:r>
              <a:rPr lang="en-US" altLang="en-US" sz="1600" b="1" dirty="0" smtClean="0">
                <a:solidFill>
                  <a:srgbClr val="00B0F0"/>
                </a:solidFill>
                <a:latin typeface="Arial" panose="020B0604020202020204" pitchFamily="34" charset="0"/>
                <a:cs typeface="Arial" panose="020B0604020202020204" pitchFamily="34" charset="0"/>
              </a:rPr>
              <a:t>	      </a:t>
            </a:r>
            <a:r>
              <a:rPr lang="en-US" altLang="en-US" sz="1600" b="1" dirty="0">
                <a:solidFill>
                  <a:srgbClr val="00B0F0"/>
                </a:solidFill>
                <a:latin typeface="Arial" panose="020B0604020202020204" pitchFamily="34" charset="0"/>
                <a:cs typeface="Arial" panose="020B0604020202020204" pitchFamily="34" charset="0"/>
              </a:rPr>
              <a:t>19      19	    4          </a:t>
            </a:r>
            <a:r>
              <a:rPr lang="en-US" altLang="en-US" sz="1600" b="1" dirty="0" smtClean="0">
                <a:solidFill>
                  <a:srgbClr val="00B0F0"/>
                </a:solidFill>
                <a:latin typeface="Arial" panose="020B0604020202020204" pitchFamily="34" charset="0"/>
                <a:cs typeface="Arial" panose="020B0604020202020204" pitchFamily="34" charset="0"/>
              </a:rPr>
              <a:t>		  </a:t>
            </a:r>
            <a:r>
              <a:rPr lang="en-US" altLang="en-US" sz="1600" b="1" dirty="0">
                <a:solidFill>
                  <a:srgbClr val="00B0F0"/>
                </a:solidFill>
                <a:latin typeface="Arial" panose="020B0604020202020204" pitchFamily="34" charset="0"/>
                <a:cs typeface="Arial" panose="020B0604020202020204" pitchFamily="34" charset="0"/>
              </a:rPr>
              <a:t>March		</a:t>
            </a:r>
            <a:r>
              <a:rPr lang="en-US" altLang="en-US" sz="1600" b="1" dirty="0" err="1">
                <a:solidFill>
                  <a:srgbClr val="00B0F0"/>
                </a:solidFill>
                <a:latin typeface="Arial" panose="020B0604020202020204" pitchFamily="34" charset="0"/>
                <a:cs typeface="Arial" panose="020B0604020202020204" pitchFamily="34" charset="0"/>
              </a:rPr>
              <a:t>Bn</a:t>
            </a:r>
            <a:endParaRPr lang="en-US" altLang="en-US" sz="1600" b="1" dirty="0">
              <a:solidFill>
                <a:srgbClr val="00B0F0"/>
              </a:solidFill>
              <a:latin typeface="Arial" panose="020B0604020202020204" pitchFamily="34" charset="0"/>
              <a:cs typeface="Times New Roman" panose="02020603050405020304" pitchFamily="18" charset="0"/>
            </a:endParaRPr>
          </a:p>
          <a:p>
            <a:pPr algn="just" eaLnBrk="1" hangingPunct="1">
              <a:spcBef>
                <a:spcPct val="50000"/>
              </a:spcBef>
              <a:buClrTx/>
              <a:buSzTx/>
              <a:buFontTx/>
              <a:buNone/>
            </a:pPr>
            <a:r>
              <a:rPr lang="en-US" altLang="en-US" sz="1600" b="1" dirty="0">
                <a:solidFill>
                  <a:srgbClr val="00B0F0"/>
                </a:solidFill>
                <a:latin typeface="Arial" panose="020B0604020202020204" pitchFamily="34" charset="0"/>
                <a:cs typeface="Arial" panose="020B0604020202020204" pitchFamily="34" charset="0"/>
              </a:rPr>
              <a:t>Chief of Justice		     	 </a:t>
            </a:r>
            <a:r>
              <a:rPr lang="en-US" altLang="en-US" sz="1600" b="1" dirty="0" smtClean="0">
                <a:solidFill>
                  <a:srgbClr val="00B0F0"/>
                </a:solidFill>
                <a:latin typeface="Arial" panose="020B0604020202020204" pitchFamily="34" charset="0"/>
                <a:cs typeface="Arial" panose="020B0604020202020204" pitchFamily="34" charset="0"/>
              </a:rPr>
              <a:t>     19      </a:t>
            </a:r>
            <a:r>
              <a:rPr lang="en-US" altLang="en-US" sz="1600" b="1" dirty="0">
                <a:solidFill>
                  <a:srgbClr val="00B0F0"/>
                </a:solidFill>
                <a:latin typeface="Arial" panose="020B0604020202020204" pitchFamily="34" charset="0"/>
                <a:cs typeface="Arial" panose="020B0604020202020204" pitchFamily="34" charset="0"/>
              </a:rPr>
              <a:t>19	    4	</a:t>
            </a:r>
            <a:r>
              <a:rPr lang="en-US" altLang="en-US" sz="1600" b="1" dirty="0" smtClean="0">
                <a:solidFill>
                  <a:srgbClr val="00B0F0"/>
                </a:solidFill>
                <a:latin typeface="Arial" panose="020B0604020202020204" pitchFamily="34" charset="0"/>
                <a:cs typeface="Arial" panose="020B0604020202020204" pitchFamily="34" charset="0"/>
              </a:rPr>
              <a:t>		  March</a:t>
            </a:r>
            <a:r>
              <a:rPr lang="en-US" altLang="en-US" sz="1600" b="1" dirty="0">
                <a:solidFill>
                  <a:srgbClr val="00B0F0"/>
                </a:solidFill>
                <a:latin typeface="Arial" panose="020B0604020202020204" pitchFamily="34" charset="0"/>
                <a:cs typeface="Arial" panose="020B0604020202020204" pitchFamily="34" charset="0"/>
              </a:rPr>
              <a:t>		</a:t>
            </a:r>
            <a:r>
              <a:rPr lang="en-US" altLang="en-US" sz="1600" b="1" dirty="0" err="1">
                <a:solidFill>
                  <a:srgbClr val="00B0F0"/>
                </a:solidFill>
                <a:latin typeface="Arial" panose="020B0604020202020204" pitchFamily="34" charset="0"/>
                <a:cs typeface="Arial" panose="020B0604020202020204" pitchFamily="34" charset="0"/>
              </a:rPr>
              <a:t>Bn</a:t>
            </a:r>
            <a:endParaRPr lang="en-US" altLang="en-US" sz="1600" b="1" dirty="0">
              <a:solidFill>
                <a:srgbClr val="00B0F0"/>
              </a:solidFill>
              <a:latin typeface="Arial" panose="020B0604020202020204" pitchFamily="34" charset="0"/>
              <a:cs typeface="Times New Roman" panose="02020603050405020304" pitchFamily="18" charset="0"/>
            </a:endParaRPr>
          </a:p>
          <a:p>
            <a:pPr algn="just" eaLnBrk="1" hangingPunct="1">
              <a:spcBef>
                <a:spcPct val="50000"/>
              </a:spcBef>
              <a:buClrTx/>
              <a:buSzTx/>
              <a:buFontTx/>
              <a:buNone/>
            </a:pPr>
            <a:r>
              <a:rPr lang="en-US" altLang="en-US" sz="1600" b="1" dirty="0">
                <a:solidFill>
                  <a:srgbClr val="00B0F0"/>
                </a:solidFill>
                <a:latin typeface="Arial" panose="020B0604020202020204" pitchFamily="34" charset="0"/>
                <a:cs typeface="Arial" panose="020B0604020202020204" pitchFamily="34" charset="0"/>
              </a:rPr>
              <a:t>Department Secretaries     	      19      19	    4	</a:t>
            </a:r>
            <a:r>
              <a:rPr lang="en-US" altLang="en-US" sz="1600" b="1" dirty="0" smtClean="0">
                <a:solidFill>
                  <a:srgbClr val="00B0F0"/>
                </a:solidFill>
                <a:latin typeface="Arial" panose="020B0604020202020204" pitchFamily="34" charset="0"/>
                <a:cs typeface="Arial" panose="020B0604020202020204" pitchFamily="34" charset="0"/>
              </a:rPr>
              <a:t>		  March</a:t>
            </a:r>
            <a:r>
              <a:rPr lang="en-US" altLang="en-US" sz="1600" b="1" dirty="0">
                <a:solidFill>
                  <a:srgbClr val="00B0F0"/>
                </a:solidFill>
                <a:latin typeface="Arial" panose="020B0604020202020204" pitchFamily="34" charset="0"/>
                <a:cs typeface="Arial" panose="020B0604020202020204" pitchFamily="34" charset="0"/>
              </a:rPr>
              <a:t>		</a:t>
            </a:r>
            <a:r>
              <a:rPr lang="en-US" altLang="en-US" sz="1600" b="1" dirty="0" err="1">
                <a:solidFill>
                  <a:srgbClr val="00B0F0"/>
                </a:solidFill>
                <a:latin typeface="Arial" panose="020B0604020202020204" pitchFamily="34" charset="0"/>
                <a:cs typeface="Arial" panose="020B0604020202020204" pitchFamily="34" charset="0"/>
              </a:rPr>
              <a:t>Bn</a:t>
            </a:r>
            <a:endParaRPr lang="en-AU" altLang="en-US" sz="1600" b="1"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8787875"/>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23907"/>
                                        </p:tgtEl>
                                        <p:attrNameLst>
                                          <p:attrName>style.visibility</p:attrName>
                                        </p:attrNameLst>
                                      </p:cBhvr>
                                      <p:to>
                                        <p:strVal val="visible"/>
                                      </p:to>
                                    </p:set>
                                    <p:animEffect transition="in" filter="barn(outVertical)">
                                      <p:cBhvr>
                                        <p:cTn id="7" dur="500"/>
                                        <p:tgtEl>
                                          <p:spTgt spid="123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WordArt 2"/>
          <p:cNvSpPr>
            <a:spLocks noChangeArrowheads="1" noChangeShapeType="1" noTextEdit="1"/>
          </p:cNvSpPr>
          <p:nvPr/>
        </p:nvSpPr>
        <p:spPr bwMode="auto">
          <a:xfrm>
            <a:off x="5029200" y="1143000"/>
            <a:ext cx="3276600" cy="609600"/>
          </a:xfrm>
          <a:prstGeom prst="rect">
            <a:avLst/>
          </a:prstGeom>
        </p:spPr>
        <p:txBody>
          <a:bodyPr wrap="none" fromWordArt="1">
            <a:prstTxWarp prst="textPlain">
              <a:avLst>
                <a:gd name="adj" fmla="val 50000"/>
              </a:avLst>
            </a:prstTxWarp>
          </a:bodyPr>
          <a:lstStyle/>
          <a:p>
            <a:pPr algn="ctr"/>
            <a:r>
              <a:rPr lang="en-US" sz="3600" b="1" kern="10">
                <a:ln w="9525" cap="sq">
                  <a:solidFill>
                    <a:srgbClr val="000000"/>
                  </a:solidFill>
                  <a:round/>
                  <a:headEnd type="none" w="sm" len="sm"/>
                  <a:tailEnd type="none" w="sm" len="sm"/>
                </a:ln>
                <a:latin typeface="Arial Black" panose="020B0A04020102020204" pitchFamily="34" charset="0"/>
              </a:rPr>
              <a:t>MILITARY CUSTOMS</a:t>
            </a:r>
          </a:p>
        </p:txBody>
      </p:sp>
      <p:sp>
        <p:nvSpPr>
          <p:cNvPr id="124931" name="Text Box 3" descr="Walnut"/>
          <p:cNvSpPr txBox="1">
            <a:spLocks noChangeArrowheads="1"/>
          </p:cNvSpPr>
          <p:nvPr/>
        </p:nvSpPr>
        <p:spPr bwMode="auto">
          <a:xfrm>
            <a:off x="381000" y="1905000"/>
            <a:ext cx="8382000" cy="4337050"/>
          </a:xfrm>
          <a:prstGeom prst="rect">
            <a:avLst/>
          </a:prstGeom>
          <a:blipFill dpi="0" rotWithShape="0">
            <a:blip r:embed="rId2"/>
            <a:srcRect/>
            <a:tile tx="0" ty="0" sx="100000" sy="100000" flip="none" algn="tl"/>
          </a:blipFill>
          <a:ln w="76200" cap="sq" cmpd="tri">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SzTx/>
              <a:buFontTx/>
              <a:buNone/>
            </a:pPr>
            <a:r>
              <a:rPr lang="en-AU" altLang="en-US" sz="2800" b="1" dirty="0">
                <a:solidFill>
                  <a:schemeClr val="accent4"/>
                </a:solidFill>
                <a:latin typeface="Bookman Old Style" panose="02050604050505020204" pitchFamily="18" charset="0"/>
              </a:rPr>
              <a:t>MILITARY CEREMONIES AND SOCIALS</a:t>
            </a:r>
          </a:p>
          <a:p>
            <a:pPr algn="just" eaLnBrk="1" hangingPunct="1">
              <a:spcBef>
                <a:spcPct val="50000"/>
              </a:spcBef>
              <a:buClrTx/>
              <a:buSzTx/>
              <a:buFontTx/>
              <a:buNone/>
            </a:pPr>
            <a:r>
              <a:rPr lang="en-US" altLang="en-US" sz="2800" b="1" dirty="0">
                <a:solidFill>
                  <a:schemeClr val="folHlink"/>
                </a:solidFill>
                <a:latin typeface="Arial" panose="020B0604020202020204" pitchFamily="34" charset="0"/>
                <a:cs typeface="Arial" panose="020B0604020202020204" pitchFamily="34" charset="0"/>
              </a:rPr>
              <a:t>	 	</a:t>
            </a:r>
            <a:r>
              <a:rPr lang="en-US" altLang="en-US" sz="2800" b="1" dirty="0">
                <a:solidFill>
                  <a:srgbClr val="FFFF00"/>
                </a:solidFill>
                <a:latin typeface="Arial" panose="020B0604020202020204" pitchFamily="34" charset="0"/>
                <a:cs typeface="Arial" panose="020B0604020202020204" pitchFamily="34" charset="0"/>
              </a:rPr>
              <a:t>2)	Military Honors</a:t>
            </a:r>
          </a:p>
          <a:p>
            <a:pPr algn="just" eaLnBrk="1" hangingPunct="1">
              <a:spcBef>
                <a:spcPct val="50000"/>
              </a:spcBef>
              <a:buClrTx/>
              <a:buSzTx/>
              <a:buFontTx/>
              <a:buNone/>
            </a:pPr>
            <a:r>
              <a:rPr lang="en-US" altLang="en-US" sz="2400" b="1" dirty="0">
                <a:solidFill>
                  <a:schemeClr val="tx2"/>
                </a:solidFill>
                <a:latin typeface="Arial" panose="020B0604020202020204" pitchFamily="34" charset="0"/>
                <a:cs typeface="Arial" panose="020B0604020202020204" pitchFamily="34" charset="0"/>
              </a:rPr>
              <a:t>	</a:t>
            </a:r>
            <a:r>
              <a:rPr lang="en-US" altLang="en-US" sz="2400" b="1" dirty="0">
                <a:solidFill>
                  <a:srgbClr val="00B0F0"/>
                </a:solidFill>
                <a:latin typeface="Arial" panose="020B0604020202020204" pitchFamily="34" charset="0"/>
                <a:cs typeface="Arial" panose="020B0604020202020204" pitchFamily="34" charset="0"/>
              </a:rPr>
              <a:t>a. 	Full Complement Honors </a:t>
            </a:r>
          </a:p>
          <a:p>
            <a:pPr algn="just" eaLnBrk="1" hangingPunct="1">
              <a:spcBef>
                <a:spcPct val="50000"/>
              </a:spcBef>
              <a:buClrTx/>
              <a:buSzTx/>
              <a:buFontTx/>
              <a:buNone/>
            </a:pPr>
            <a:r>
              <a:rPr lang="en-US" altLang="en-US" sz="1400" b="1" dirty="0">
                <a:solidFill>
                  <a:srgbClr val="00B0F0"/>
                </a:solidFill>
                <a:latin typeface="Arial" panose="020B0604020202020204" pitchFamily="34" charset="0"/>
                <a:cs typeface="Arial" panose="020B0604020202020204" pitchFamily="34" charset="0"/>
              </a:rPr>
              <a:t>(2)Military Officers 		Gun Salute   	Ruffles           Music         	Unit Size</a:t>
            </a:r>
            <a:endParaRPr lang="en-US" altLang="en-US" sz="1400" b="1" dirty="0">
              <a:solidFill>
                <a:srgbClr val="00B0F0"/>
              </a:solidFill>
              <a:latin typeface="Arial" panose="020B0604020202020204" pitchFamily="34" charset="0"/>
              <a:cs typeface="Times New Roman" panose="02020603050405020304" pitchFamily="18" charset="0"/>
            </a:endParaRPr>
          </a:p>
          <a:p>
            <a:pPr algn="just" eaLnBrk="1" hangingPunct="1">
              <a:spcBef>
                <a:spcPct val="50000"/>
              </a:spcBef>
              <a:buClrTx/>
              <a:buSzTx/>
              <a:buFontTx/>
              <a:buNone/>
            </a:pPr>
            <a:r>
              <a:rPr lang="en-US" altLang="en-US" sz="1400" b="1" dirty="0">
                <a:solidFill>
                  <a:srgbClr val="00B0F0"/>
                </a:solidFill>
                <a:latin typeface="Arial" panose="020B0604020202020204" pitchFamily="34" charset="0"/>
                <a:cs typeface="Arial" panose="020B0604020202020204" pitchFamily="34" charset="0"/>
              </a:rPr>
              <a:t>	  		</a:t>
            </a:r>
            <a:r>
              <a:rPr lang="en-US" altLang="en-US" sz="1400" b="1" dirty="0" err="1">
                <a:solidFill>
                  <a:srgbClr val="00B0F0"/>
                </a:solidFill>
                <a:latin typeface="Arial" panose="020B0604020202020204" pitchFamily="34" charset="0"/>
                <a:cs typeface="Arial" panose="020B0604020202020204" pitchFamily="34" charset="0"/>
              </a:rPr>
              <a:t>Arr</a:t>
            </a:r>
            <a:r>
              <a:rPr lang="en-US" altLang="en-US" sz="1400" b="1" dirty="0">
                <a:solidFill>
                  <a:srgbClr val="00B0F0"/>
                </a:solidFill>
                <a:latin typeface="Arial" panose="020B0604020202020204" pitchFamily="34" charset="0"/>
                <a:cs typeface="Arial" panose="020B0604020202020204" pitchFamily="34" charset="0"/>
              </a:rPr>
              <a:t> l/ </a:t>
            </a:r>
            <a:r>
              <a:rPr lang="en-US" altLang="en-US" sz="1400" b="1" dirty="0" err="1">
                <a:solidFill>
                  <a:srgbClr val="00B0F0"/>
                </a:solidFill>
                <a:latin typeface="Arial" panose="020B0604020202020204" pitchFamily="34" charset="0"/>
                <a:cs typeface="Arial" panose="020B0604020202020204" pitchFamily="34" charset="0"/>
              </a:rPr>
              <a:t>Optr</a:t>
            </a:r>
            <a:endParaRPr lang="en-US" altLang="en-US" sz="1400" b="1" dirty="0">
              <a:solidFill>
                <a:srgbClr val="00B0F0"/>
              </a:solidFill>
              <a:latin typeface="Arial" panose="020B0604020202020204" pitchFamily="34" charset="0"/>
              <a:cs typeface="Times New Roman" panose="02020603050405020304" pitchFamily="18" charset="0"/>
            </a:endParaRPr>
          </a:p>
          <a:p>
            <a:pPr algn="just" eaLnBrk="1" hangingPunct="1">
              <a:spcBef>
                <a:spcPct val="50000"/>
              </a:spcBef>
              <a:buClrTx/>
              <a:buSzTx/>
              <a:buFontTx/>
              <a:buNone/>
            </a:pPr>
            <a:r>
              <a:rPr lang="en-US" altLang="en-US" sz="1400" b="1" dirty="0">
                <a:solidFill>
                  <a:srgbClr val="00B0F0"/>
                </a:solidFill>
                <a:latin typeface="Arial" panose="020B0604020202020204" pitchFamily="34" charset="0"/>
                <a:cs typeface="Arial" panose="020B0604020202020204" pitchFamily="34" charset="0"/>
              </a:rPr>
              <a:t>Chief of Staff		</a:t>
            </a:r>
            <a:r>
              <a:rPr lang="en-US" altLang="en-US" sz="1400" b="1" dirty="0" smtClean="0">
                <a:solidFill>
                  <a:srgbClr val="00B0F0"/>
                </a:solidFill>
                <a:latin typeface="Arial" panose="020B0604020202020204" pitchFamily="34" charset="0"/>
                <a:cs typeface="Arial" panose="020B0604020202020204" pitchFamily="34" charset="0"/>
              </a:rPr>
              <a:t>	19      </a:t>
            </a:r>
            <a:r>
              <a:rPr lang="en-US" altLang="en-US" sz="1400" b="1" dirty="0">
                <a:solidFill>
                  <a:srgbClr val="00B0F0"/>
                </a:solidFill>
                <a:latin typeface="Arial" panose="020B0604020202020204" pitchFamily="34" charset="0"/>
                <a:cs typeface="Arial" panose="020B0604020202020204" pitchFamily="34" charset="0"/>
              </a:rPr>
              <a:t>19	    	4	</a:t>
            </a:r>
            <a:r>
              <a:rPr lang="en-US" altLang="en-US" sz="1400" b="1" dirty="0" smtClean="0">
                <a:solidFill>
                  <a:srgbClr val="00B0F0"/>
                </a:solidFill>
                <a:latin typeface="Arial" panose="020B0604020202020204" pitchFamily="34" charset="0"/>
                <a:cs typeface="Arial" panose="020B0604020202020204" pitchFamily="34" charset="0"/>
              </a:rPr>
              <a:t>		Gen </a:t>
            </a:r>
            <a:r>
              <a:rPr lang="en-US" altLang="en-US" sz="1400" b="1" dirty="0">
                <a:solidFill>
                  <a:srgbClr val="00B0F0"/>
                </a:solidFill>
                <a:latin typeface="Arial" panose="020B0604020202020204" pitchFamily="34" charset="0"/>
                <a:cs typeface="Arial" panose="020B0604020202020204" pitchFamily="34" charset="0"/>
              </a:rPr>
              <a:t>March	</a:t>
            </a:r>
            <a:r>
              <a:rPr lang="en-US" altLang="en-US" sz="1400" b="1" dirty="0" smtClean="0">
                <a:solidFill>
                  <a:srgbClr val="00B0F0"/>
                </a:solidFill>
                <a:latin typeface="Arial" panose="020B0604020202020204" pitchFamily="34" charset="0"/>
                <a:cs typeface="Arial" panose="020B0604020202020204" pitchFamily="34" charset="0"/>
              </a:rPr>
              <a:t>	</a:t>
            </a:r>
            <a:r>
              <a:rPr lang="en-US" altLang="en-US" sz="1400" b="1" dirty="0" err="1" smtClean="0">
                <a:solidFill>
                  <a:srgbClr val="00B0F0"/>
                </a:solidFill>
                <a:latin typeface="Arial" panose="020B0604020202020204" pitchFamily="34" charset="0"/>
                <a:cs typeface="Arial" panose="020B0604020202020204" pitchFamily="34" charset="0"/>
              </a:rPr>
              <a:t>Bn</a:t>
            </a:r>
            <a:endParaRPr lang="en-US" altLang="en-US" sz="1400" b="1" dirty="0">
              <a:solidFill>
                <a:srgbClr val="00B0F0"/>
              </a:solidFill>
              <a:latin typeface="Arial" panose="020B0604020202020204" pitchFamily="34" charset="0"/>
              <a:cs typeface="Times New Roman" panose="02020603050405020304" pitchFamily="18" charset="0"/>
            </a:endParaRPr>
          </a:p>
          <a:p>
            <a:pPr algn="just" eaLnBrk="1" hangingPunct="1">
              <a:spcBef>
                <a:spcPct val="50000"/>
              </a:spcBef>
              <a:buClrTx/>
              <a:buSzTx/>
              <a:buFontTx/>
              <a:buNone/>
            </a:pPr>
            <a:r>
              <a:rPr lang="en-US" altLang="en-US" sz="1400" b="1" dirty="0">
                <a:solidFill>
                  <a:srgbClr val="00B0F0"/>
                </a:solidFill>
                <a:latin typeface="Arial" panose="020B0604020202020204" pitchFamily="34" charset="0"/>
                <a:cs typeface="Arial" panose="020B0604020202020204" pitchFamily="34" charset="0"/>
              </a:rPr>
              <a:t>General			</a:t>
            </a:r>
            <a:r>
              <a:rPr lang="en-US" altLang="en-US" sz="1400" b="1" dirty="0" smtClean="0">
                <a:solidFill>
                  <a:srgbClr val="00B0F0"/>
                </a:solidFill>
                <a:latin typeface="Arial" panose="020B0604020202020204" pitchFamily="34" charset="0"/>
                <a:cs typeface="Arial" panose="020B0604020202020204" pitchFamily="34" charset="0"/>
              </a:rPr>
              <a:t>	17      </a:t>
            </a:r>
            <a:r>
              <a:rPr lang="en-US" altLang="en-US" sz="1400" b="1" dirty="0">
                <a:solidFill>
                  <a:srgbClr val="00B0F0"/>
                </a:solidFill>
                <a:latin typeface="Arial" panose="020B0604020202020204" pitchFamily="34" charset="0"/>
                <a:cs typeface="Arial" panose="020B0604020202020204" pitchFamily="34" charset="0"/>
              </a:rPr>
              <a:t>17	    	4	</a:t>
            </a:r>
            <a:r>
              <a:rPr lang="en-US" altLang="en-US" sz="1400" b="1" dirty="0" smtClean="0">
                <a:solidFill>
                  <a:srgbClr val="00B0F0"/>
                </a:solidFill>
                <a:latin typeface="Arial" panose="020B0604020202020204" pitchFamily="34" charset="0"/>
                <a:cs typeface="Arial" panose="020B0604020202020204" pitchFamily="34" charset="0"/>
              </a:rPr>
              <a:t>		Gen </a:t>
            </a:r>
            <a:r>
              <a:rPr lang="en-US" altLang="en-US" sz="1400" b="1" dirty="0">
                <a:solidFill>
                  <a:srgbClr val="00B0F0"/>
                </a:solidFill>
                <a:latin typeface="Arial" panose="020B0604020202020204" pitchFamily="34" charset="0"/>
                <a:cs typeface="Arial" panose="020B0604020202020204" pitchFamily="34" charset="0"/>
              </a:rPr>
              <a:t>March	</a:t>
            </a:r>
            <a:r>
              <a:rPr lang="en-US" altLang="en-US" sz="1400" b="1" dirty="0" smtClean="0">
                <a:solidFill>
                  <a:srgbClr val="00B0F0"/>
                </a:solidFill>
                <a:latin typeface="Arial" panose="020B0604020202020204" pitchFamily="34" charset="0"/>
                <a:cs typeface="Arial" panose="020B0604020202020204" pitchFamily="34" charset="0"/>
              </a:rPr>
              <a:t>	</a:t>
            </a:r>
            <a:r>
              <a:rPr lang="en-US" altLang="en-US" sz="1400" b="1" dirty="0" err="1" smtClean="0">
                <a:solidFill>
                  <a:srgbClr val="00B0F0"/>
                </a:solidFill>
                <a:latin typeface="Arial" panose="020B0604020202020204" pitchFamily="34" charset="0"/>
                <a:cs typeface="Arial" panose="020B0604020202020204" pitchFamily="34" charset="0"/>
              </a:rPr>
              <a:t>Bn</a:t>
            </a:r>
            <a:endParaRPr lang="en-US" altLang="en-US" sz="1400" b="1" dirty="0">
              <a:solidFill>
                <a:srgbClr val="00B0F0"/>
              </a:solidFill>
              <a:latin typeface="Arial" panose="020B0604020202020204" pitchFamily="34" charset="0"/>
              <a:cs typeface="Times New Roman" panose="02020603050405020304" pitchFamily="18" charset="0"/>
            </a:endParaRPr>
          </a:p>
          <a:p>
            <a:pPr algn="just" eaLnBrk="1" hangingPunct="1">
              <a:spcBef>
                <a:spcPct val="50000"/>
              </a:spcBef>
              <a:buClrTx/>
              <a:buSzTx/>
              <a:buFontTx/>
              <a:buNone/>
            </a:pPr>
            <a:r>
              <a:rPr lang="en-US" altLang="en-US" sz="1400" b="1" dirty="0">
                <a:solidFill>
                  <a:srgbClr val="00B0F0"/>
                </a:solidFill>
                <a:latin typeface="Arial" panose="020B0604020202020204" pitchFamily="34" charset="0"/>
                <a:cs typeface="Arial" panose="020B0604020202020204" pitchFamily="34" charset="0"/>
              </a:rPr>
              <a:t>Lieutenant General		15      15         	4	</a:t>
            </a:r>
            <a:r>
              <a:rPr lang="en-US" altLang="en-US" sz="1400" b="1" dirty="0" smtClean="0">
                <a:solidFill>
                  <a:srgbClr val="00B0F0"/>
                </a:solidFill>
                <a:latin typeface="Arial" panose="020B0604020202020204" pitchFamily="34" charset="0"/>
                <a:cs typeface="Arial" panose="020B0604020202020204" pitchFamily="34" charset="0"/>
              </a:rPr>
              <a:t>		Gen </a:t>
            </a:r>
            <a:r>
              <a:rPr lang="en-US" altLang="en-US" sz="1400" b="1" dirty="0">
                <a:solidFill>
                  <a:srgbClr val="00B0F0"/>
                </a:solidFill>
                <a:latin typeface="Arial" panose="020B0604020202020204" pitchFamily="34" charset="0"/>
                <a:cs typeface="Arial" panose="020B0604020202020204" pitchFamily="34" charset="0"/>
              </a:rPr>
              <a:t>March	</a:t>
            </a:r>
            <a:r>
              <a:rPr lang="en-US" altLang="en-US" sz="1400" b="1" dirty="0" smtClean="0">
                <a:solidFill>
                  <a:srgbClr val="00B0F0"/>
                </a:solidFill>
                <a:latin typeface="Arial" panose="020B0604020202020204" pitchFamily="34" charset="0"/>
                <a:cs typeface="Arial" panose="020B0604020202020204" pitchFamily="34" charset="0"/>
              </a:rPr>
              <a:t>	</a:t>
            </a:r>
            <a:r>
              <a:rPr lang="en-US" altLang="en-US" sz="1400" b="1" dirty="0" err="1" smtClean="0">
                <a:solidFill>
                  <a:srgbClr val="00B0F0"/>
                </a:solidFill>
                <a:latin typeface="Arial" panose="020B0604020202020204" pitchFamily="34" charset="0"/>
                <a:cs typeface="Arial" panose="020B0604020202020204" pitchFamily="34" charset="0"/>
              </a:rPr>
              <a:t>Bn</a:t>
            </a:r>
            <a:endParaRPr lang="en-US" altLang="en-US" sz="1400" b="1" dirty="0">
              <a:solidFill>
                <a:srgbClr val="00B0F0"/>
              </a:solidFill>
              <a:latin typeface="Arial" panose="020B0604020202020204" pitchFamily="34" charset="0"/>
              <a:cs typeface="Times New Roman" panose="02020603050405020304" pitchFamily="18" charset="0"/>
            </a:endParaRPr>
          </a:p>
          <a:p>
            <a:pPr algn="just" eaLnBrk="1" hangingPunct="1">
              <a:spcBef>
                <a:spcPct val="50000"/>
              </a:spcBef>
              <a:buClrTx/>
              <a:buSzTx/>
              <a:buFontTx/>
              <a:buNone/>
            </a:pPr>
            <a:r>
              <a:rPr lang="en-US" altLang="en-US" sz="1400" b="1" dirty="0">
                <a:solidFill>
                  <a:srgbClr val="00B0F0"/>
                </a:solidFill>
                <a:latin typeface="Arial" panose="020B0604020202020204" pitchFamily="34" charset="0"/>
                <a:cs typeface="Arial" panose="020B0604020202020204" pitchFamily="34" charset="0"/>
              </a:rPr>
              <a:t>Major General		</a:t>
            </a:r>
            <a:r>
              <a:rPr lang="en-US" altLang="en-US" sz="1400" b="1" dirty="0" smtClean="0">
                <a:solidFill>
                  <a:srgbClr val="00B0F0"/>
                </a:solidFill>
                <a:latin typeface="Arial" panose="020B0604020202020204" pitchFamily="34" charset="0"/>
                <a:cs typeface="Arial" panose="020B0604020202020204" pitchFamily="34" charset="0"/>
              </a:rPr>
              <a:t>	13 </a:t>
            </a:r>
            <a:r>
              <a:rPr lang="en-US" altLang="en-US" sz="1400" b="1" dirty="0">
                <a:solidFill>
                  <a:srgbClr val="00B0F0"/>
                </a:solidFill>
                <a:latin typeface="Arial" panose="020B0604020202020204" pitchFamily="34" charset="0"/>
                <a:cs typeface="Arial" panose="020B0604020202020204" pitchFamily="34" charset="0"/>
              </a:rPr>
              <a:t>	    	2	</a:t>
            </a:r>
            <a:r>
              <a:rPr lang="en-US" altLang="en-US" sz="1400" b="1" dirty="0" smtClean="0">
                <a:solidFill>
                  <a:srgbClr val="00B0F0"/>
                </a:solidFill>
                <a:latin typeface="Arial" panose="020B0604020202020204" pitchFamily="34" charset="0"/>
                <a:cs typeface="Arial" panose="020B0604020202020204" pitchFamily="34" charset="0"/>
              </a:rPr>
              <a:t>			Gen </a:t>
            </a:r>
            <a:r>
              <a:rPr lang="en-US" altLang="en-US" sz="1400" b="1" dirty="0">
                <a:solidFill>
                  <a:srgbClr val="00B0F0"/>
                </a:solidFill>
                <a:latin typeface="Arial" panose="020B0604020202020204" pitchFamily="34" charset="0"/>
                <a:cs typeface="Arial" panose="020B0604020202020204" pitchFamily="34" charset="0"/>
              </a:rPr>
              <a:t>March	</a:t>
            </a:r>
            <a:r>
              <a:rPr lang="en-US" altLang="en-US" sz="1400" b="1" dirty="0" smtClean="0">
                <a:solidFill>
                  <a:srgbClr val="00B0F0"/>
                </a:solidFill>
                <a:latin typeface="Arial" panose="020B0604020202020204" pitchFamily="34" charset="0"/>
                <a:cs typeface="Arial" panose="020B0604020202020204" pitchFamily="34" charset="0"/>
              </a:rPr>
              <a:t>	Coy</a:t>
            </a:r>
            <a:endParaRPr lang="en-US" altLang="en-US" sz="1400" b="1" dirty="0">
              <a:solidFill>
                <a:srgbClr val="00B0F0"/>
              </a:solidFill>
              <a:latin typeface="Arial" panose="020B0604020202020204" pitchFamily="34" charset="0"/>
              <a:cs typeface="Times New Roman" panose="02020603050405020304" pitchFamily="18" charset="0"/>
            </a:endParaRPr>
          </a:p>
          <a:p>
            <a:pPr algn="just" eaLnBrk="1" hangingPunct="1">
              <a:spcBef>
                <a:spcPct val="50000"/>
              </a:spcBef>
              <a:buClrTx/>
              <a:buSzTx/>
              <a:buFontTx/>
              <a:buNone/>
            </a:pPr>
            <a:r>
              <a:rPr lang="en-US" altLang="en-US" sz="1400" b="1" dirty="0">
                <a:solidFill>
                  <a:srgbClr val="00B0F0"/>
                </a:solidFill>
                <a:latin typeface="Arial" panose="020B0604020202020204" pitchFamily="34" charset="0"/>
                <a:cs typeface="Arial" panose="020B0604020202020204" pitchFamily="34" charset="0"/>
              </a:rPr>
              <a:t>Brigadier General		11	    	1	</a:t>
            </a:r>
            <a:r>
              <a:rPr lang="en-US" altLang="en-US" sz="1400" b="1" dirty="0" smtClean="0">
                <a:solidFill>
                  <a:srgbClr val="00B0F0"/>
                </a:solidFill>
                <a:latin typeface="Arial" panose="020B0604020202020204" pitchFamily="34" charset="0"/>
                <a:cs typeface="Arial" panose="020B0604020202020204" pitchFamily="34" charset="0"/>
              </a:rPr>
              <a:t>			Gen March	</a:t>
            </a:r>
            <a:r>
              <a:rPr lang="en-US" altLang="en-US" sz="1400" b="1" dirty="0">
                <a:solidFill>
                  <a:srgbClr val="00B0F0"/>
                </a:solidFill>
                <a:latin typeface="Arial" panose="020B0604020202020204" pitchFamily="34" charset="0"/>
                <a:cs typeface="Arial" panose="020B0604020202020204" pitchFamily="34" charset="0"/>
              </a:rPr>
              <a:t>	</a:t>
            </a:r>
            <a:r>
              <a:rPr lang="en-US" altLang="en-US" sz="1400" b="1" dirty="0" smtClean="0">
                <a:solidFill>
                  <a:srgbClr val="00B0F0"/>
                </a:solidFill>
                <a:latin typeface="Arial" panose="020B0604020202020204" pitchFamily="34" charset="0"/>
                <a:cs typeface="Arial" panose="020B0604020202020204" pitchFamily="34" charset="0"/>
              </a:rPr>
              <a:t>Coy</a:t>
            </a:r>
            <a:endParaRPr lang="en-US" altLang="en-US" sz="1400" b="1" dirty="0">
              <a:solidFill>
                <a:srgbClr val="00B0F0"/>
              </a:solidFill>
              <a:latin typeface="Arial" panose="020B0604020202020204" pitchFamily="34" charset="0"/>
              <a:cs typeface="Arial" panose="020B0604020202020204" pitchFamily="34" charset="0"/>
            </a:endParaRPr>
          </a:p>
          <a:p>
            <a:pPr algn="just" eaLnBrk="1" hangingPunct="1">
              <a:spcBef>
                <a:spcPct val="50000"/>
              </a:spcBef>
              <a:buClrTx/>
              <a:buSzTx/>
              <a:buFontTx/>
              <a:buNone/>
            </a:pPr>
            <a:endParaRPr lang="en-AU" altLang="en-US" sz="1400" b="1" dirty="0">
              <a:solidFill>
                <a:srgbClr val="66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1431741"/>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24931"/>
                                        </p:tgtEl>
                                        <p:attrNameLst>
                                          <p:attrName>style.visibility</p:attrName>
                                        </p:attrNameLst>
                                      </p:cBhvr>
                                      <p:to>
                                        <p:strVal val="visible"/>
                                      </p:to>
                                    </p:set>
                                    <p:animEffect transition="in" filter="barn(outVertical)">
                                      <p:cBhvr>
                                        <p:cTn id="7" dur="500"/>
                                        <p:tgtEl>
                                          <p:spTgt spid="124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WordArt 2"/>
          <p:cNvSpPr>
            <a:spLocks noChangeArrowheads="1" noChangeShapeType="1" noTextEdit="1"/>
          </p:cNvSpPr>
          <p:nvPr/>
        </p:nvSpPr>
        <p:spPr bwMode="auto">
          <a:xfrm>
            <a:off x="5462666" y="836821"/>
            <a:ext cx="3276600" cy="609600"/>
          </a:xfrm>
          <a:prstGeom prst="rect">
            <a:avLst/>
          </a:prstGeom>
        </p:spPr>
        <p:txBody>
          <a:bodyPr wrap="none" fromWordArt="1">
            <a:prstTxWarp prst="textPlain">
              <a:avLst>
                <a:gd name="adj" fmla="val 50000"/>
              </a:avLst>
            </a:prstTxWarp>
          </a:bodyPr>
          <a:lstStyle/>
          <a:p>
            <a:pPr algn="ctr"/>
            <a:r>
              <a:rPr lang="en-US" sz="3600" b="1" kern="10" dirty="0">
                <a:ln w="9525" cap="sq">
                  <a:solidFill>
                    <a:srgbClr val="000000"/>
                  </a:solidFill>
                  <a:round/>
                  <a:headEnd type="none" w="sm" len="sm"/>
                  <a:tailEnd type="none" w="sm" len="sm"/>
                </a:ln>
                <a:latin typeface="Arial Black" panose="020B0A04020102020204" pitchFamily="34" charset="0"/>
              </a:rPr>
              <a:t>MILITARY CUSTOMS</a:t>
            </a:r>
          </a:p>
        </p:txBody>
      </p:sp>
      <p:sp>
        <p:nvSpPr>
          <p:cNvPr id="125955" name="Text Box 3" descr="Walnut"/>
          <p:cNvSpPr txBox="1">
            <a:spLocks noChangeArrowheads="1"/>
          </p:cNvSpPr>
          <p:nvPr/>
        </p:nvSpPr>
        <p:spPr bwMode="auto">
          <a:xfrm>
            <a:off x="381000" y="1458913"/>
            <a:ext cx="8382000" cy="4975225"/>
          </a:xfrm>
          <a:prstGeom prst="rect">
            <a:avLst/>
          </a:prstGeom>
          <a:blipFill dpi="0" rotWithShape="0">
            <a:blip r:embed="rId2"/>
            <a:srcRect/>
            <a:tile tx="0" ty="0" sx="100000" sy="100000" flip="none" algn="tl"/>
          </a:blipFill>
          <a:ln w="76200" cap="sq" cmpd="tri">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SzTx/>
              <a:buFontTx/>
              <a:buNone/>
            </a:pPr>
            <a:r>
              <a:rPr lang="en-AU" altLang="en-US" sz="2800" b="1" dirty="0">
                <a:solidFill>
                  <a:srgbClr val="FFC000"/>
                </a:solidFill>
                <a:latin typeface="Bookman Old Style" panose="02050604050505020204" pitchFamily="18" charset="0"/>
              </a:rPr>
              <a:t>MILITARY CEREMONIES AND SOCIALS</a:t>
            </a:r>
          </a:p>
          <a:p>
            <a:pPr algn="just" eaLnBrk="1" hangingPunct="1">
              <a:spcBef>
                <a:spcPct val="50000"/>
              </a:spcBef>
              <a:buClrTx/>
              <a:buSzTx/>
              <a:buFontTx/>
              <a:buNone/>
            </a:pPr>
            <a:r>
              <a:rPr lang="en-US" altLang="en-US" sz="2800" b="1" dirty="0">
                <a:solidFill>
                  <a:schemeClr val="folHlink"/>
                </a:solidFill>
                <a:latin typeface="Arial" panose="020B0604020202020204" pitchFamily="34" charset="0"/>
                <a:cs typeface="Arial" panose="020B0604020202020204" pitchFamily="34" charset="0"/>
              </a:rPr>
              <a:t>	 	</a:t>
            </a:r>
            <a:r>
              <a:rPr lang="en-US" altLang="en-US" sz="2800" b="1" dirty="0">
                <a:solidFill>
                  <a:srgbClr val="FFFF00"/>
                </a:solidFill>
                <a:latin typeface="Arial" panose="020B0604020202020204" pitchFamily="34" charset="0"/>
                <a:cs typeface="Arial" panose="020B0604020202020204" pitchFamily="34" charset="0"/>
              </a:rPr>
              <a:t>2)	Military Honors</a:t>
            </a:r>
          </a:p>
          <a:p>
            <a:pPr algn="just" eaLnBrk="1" hangingPunct="1">
              <a:spcBef>
                <a:spcPct val="50000"/>
              </a:spcBef>
              <a:buClrTx/>
              <a:buSzTx/>
              <a:buFontTx/>
              <a:buNone/>
            </a:pPr>
            <a:r>
              <a:rPr lang="en-US" altLang="en-US" sz="1800" b="1" dirty="0">
                <a:solidFill>
                  <a:srgbClr val="00B0F0"/>
                </a:solidFill>
                <a:latin typeface="Arial" panose="020B0604020202020204" pitchFamily="34" charset="0"/>
                <a:cs typeface="Arial" panose="020B0604020202020204" pitchFamily="34" charset="0"/>
              </a:rPr>
              <a:t>	</a:t>
            </a:r>
            <a:r>
              <a:rPr lang="en-US" altLang="en-US" sz="2400" b="1" dirty="0">
                <a:solidFill>
                  <a:srgbClr val="00B0F0"/>
                </a:solidFill>
                <a:latin typeface="Arial" panose="020B0604020202020204" pitchFamily="34" charset="0"/>
                <a:cs typeface="Arial" panose="020B0604020202020204" pitchFamily="34" charset="0"/>
              </a:rPr>
              <a:t>a.	</a:t>
            </a:r>
            <a:r>
              <a:rPr lang="en-US" altLang="en-US" sz="2400" b="1" dirty="0" err="1">
                <a:solidFill>
                  <a:srgbClr val="00B0F0"/>
                </a:solidFill>
                <a:latin typeface="Arial" panose="020B0604020202020204" pitchFamily="34" charset="0"/>
                <a:cs typeface="Arial" panose="020B0604020202020204" pitchFamily="34" charset="0"/>
              </a:rPr>
              <a:t>Sideboys</a:t>
            </a:r>
            <a:r>
              <a:rPr lang="en-US" altLang="en-US" sz="2400" b="1" dirty="0">
                <a:solidFill>
                  <a:srgbClr val="00B0F0"/>
                </a:solidFill>
                <a:latin typeface="Arial" panose="020B0604020202020204" pitchFamily="34" charset="0"/>
                <a:cs typeface="Arial" panose="020B0604020202020204" pitchFamily="34" charset="0"/>
              </a:rPr>
              <a:t> and Plane Side Honors</a:t>
            </a:r>
            <a:r>
              <a:rPr lang="en-US" altLang="en-US" sz="1400" b="1" dirty="0">
                <a:solidFill>
                  <a:srgbClr val="00B0F0"/>
                </a:solidFill>
                <a:latin typeface="Arial" panose="020B0604020202020204" pitchFamily="34" charset="0"/>
                <a:cs typeface="Arial" panose="020B0604020202020204" pitchFamily="34" charset="0"/>
              </a:rPr>
              <a:t> </a:t>
            </a:r>
          </a:p>
          <a:p>
            <a:pPr algn="just" eaLnBrk="1" hangingPunct="1">
              <a:spcBef>
                <a:spcPct val="50000"/>
              </a:spcBef>
              <a:buClrTx/>
              <a:buSzTx/>
              <a:buFontTx/>
              <a:buNone/>
            </a:pPr>
            <a:r>
              <a:rPr lang="en-US" altLang="en-US" sz="1400" b="1" dirty="0">
                <a:solidFill>
                  <a:srgbClr val="00B0F0"/>
                </a:solidFill>
                <a:latin typeface="Arial" panose="020B0604020202020204" pitchFamily="34" charset="0"/>
                <a:cs typeface="Arial" panose="020B0604020202020204" pitchFamily="34" charset="0"/>
              </a:rPr>
              <a:t>(1)Civilian Dignitaries	   	    </a:t>
            </a:r>
            <a:r>
              <a:rPr lang="en-US" altLang="en-US" sz="1400" b="1" dirty="0" err="1">
                <a:solidFill>
                  <a:srgbClr val="00B0F0"/>
                </a:solidFill>
                <a:latin typeface="Arial" panose="020B0604020202020204" pitchFamily="34" charset="0"/>
                <a:cs typeface="Arial" panose="020B0604020202020204" pitchFamily="34" charset="0"/>
              </a:rPr>
              <a:t>Sideboys</a:t>
            </a:r>
            <a:r>
              <a:rPr lang="en-US" altLang="en-US" sz="1400" b="1" dirty="0">
                <a:solidFill>
                  <a:srgbClr val="00B0F0"/>
                </a:solidFill>
                <a:latin typeface="Arial" panose="020B0604020202020204" pitchFamily="34" charset="0"/>
                <a:cs typeface="Arial" panose="020B0604020202020204" pitchFamily="34" charset="0"/>
              </a:rPr>
              <a:t>		Plane Side Honors</a:t>
            </a:r>
            <a:endParaRPr lang="en-US" altLang="en-US" sz="1400" b="1" dirty="0">
              <a:solidFill>
                <a:srgbClr val="00B0F0"/>
              </a:solidFill>
              <a:latin typeface="Arial" panose="020B0604020202020204" pitchFamily="34" charset="0"/>
              <a:cs typeface="Times New Roman" panose="02020603050405020304" pitchFamily="18" charset="0"/>
            </a:endParaRPr>
          </a:p>
          <a:p>
            <a:pPr algn="just" eaLnBrk="1" hangingPunct="1">
              <a:spcBef>
                <a:spcPct val="50000"/>
              </a:spcBef>
              <a:buClrTx/>
              <a:buSzTx/>
              <a:buFontTx/>
              <a:buNone/>
            </a:pPr>
            <a:r>
              <a:rPr lang="en-US" altLang="en-US" sz="1400" b="1" dirty="0">
                <a:solidFill>
                  <a:srgbClr val="00B0F0"/>
                </a:solidFill>
                <a:latin typeface="Arial" panose="020B0604020202020204" pitchFamily="34" charset="0"/>
                <a:cs typeface="Arial" panose="020B0604020202020204" pitchFamily="34" charset="0"/>
              </a:rPr>
              <a:t>		 	Officer	    EP		Officers             EP</a:t>
            </a:r>
          </a:p>
          <a:p>
            <a:pPr algn="just" eaLnBrk="1" hangingPunct="1">
              <a:spcBef>
                <a:spcPct val="50000"/>
              </a:spcBef>
              <a:buClrTx/>
              <a:buSzTx/>
              <a:buFontTx/>
              <a:buNone/>
            </a:pPr>
            <a:r>
              <a:rPr lang="en-US" altLang="en-US" sz="1400" b="1" dirty="0" smtClean="0">
                <a:solidFill>
                  <a:srgbClr val="00B0F0"/>
                </a:solidFill>
                <a:latin typeface="Arial" panose="020B0604020202020204" pitchFamily="34" charset="0"/>
                <a:cs typeface="Arial" panose="020B0604020202020204" pitchFamily="34" charset="0"/>
              </a:rPr>
              <a:t>President/Ex-President	</a:t>
            </a:r>
            <a:r>
              <a:rPr lang="en-US" altLang="en-US" sz="1400" b="1" dirty="0">
                <a:solidFill>
                  <a:srgbClr val="00B0F0"/>
                </a:solidFill>
                <a:latin typeface="Arial" panose="020B0604020202020204" pitchFamily="34" charset="0"/>
                <a:cs typeface="Arial" panose="020B0604020202020204" pitchFamily="34" charset="0"/>
              </a:rPr>
              <a:t>	1	   </a:t>
            </a:r>
            <a:r>
              <a:rPr lang="en-US" altLang="en-US" sz="1400" b="1" dirty="0" smtClean="0">
                <a:solidFill>
                  <a:srgbClr val="00B0F0"/>
                </a:solidFill>
                <a:latin typeface="Arial" panose="020B0604020202020204" pitchFamily="34" charset="0"/>
                <a:cs typeface="Arial" panose="020B0604020202020204" pitchFamily="34" charset="0"/>
              </a:rPr>
              <a:t>  </a:t>
            </a:r>
            <a:r>
              <a:rPr lang="en-US" altLang="en-US" sz="1400" b="1" dirty="0">
                <a:solidFill>
                  <a:srgbClr val="00B0F0"/>
                </a:solidFill>
                <a:latin typeface="Arial" panose="020B0604020202020204" pitchFamily="34" charset="0"/>
                <a:cs typeface="Arial" panose="020B0604020202020204" pitchFamily="34" charset="0"/>
              </a:rPr>
              <a:t>8		      1	       20</a:t>
            </a:r>
            <a:endParaRPr lang="en-US" altLang="en-US" sz="1400" b="1" dirty="0">
              <a:solidFill>
                <a:srgbClr val="00B0F0"/>
              </a:solidFill>
              <a:latin typeface="Arial" panose="020B0604020202020204" pitchFamily="34" charset="0"/>
              <a:cs typeface="Times New Roman" panose="02020603050405020304" pitchFamily="18" charset="0"/>
            </a:endParaRPr>
          </a:p>
          <a:p>
            <a:pPr algn="just" eaLnBrk="1" hangingPunct="1">
              <a:spcBef>
                <a:spcPct val="50000"/>
              </a:spcBef>
              <a:buClrTx/>
              <a:buSzTx/>
              <a:buFontTx/>
              <a:buNone/>
            </a:pPr>
            <a:r>
              <a:rPr lang="en-US" altLang="en-US" sz="1400" b="1" dirty="0">
                <a:solidFill>
                  <a:srgbClr val="00B0F0"/>
                </a:solidFill>
                <a:latin typeface="Arial" panose="020B0604020202020204" pitchFamily="34" charset="0"/>
                <a:cs typeface="Arial" panose="020B0604020202020204" pitchFamily="34" charset="0"/>
              </a:rPr>
              <a:t>Foreign Heads of State	</a:t>
            </a:r>
            <a:r>
              <a:rPr lang="en-US" altLang="en-US" sz="1400" b="1" dirty="0" smtClean="0">
                <a:solidFill>
                  <a:srgbClr val="00B0F0"/>
                </a:solidFill>
                <a:latin typeface="Arial" panose="020B0604020202020204" pitchFamily="34" charset="0"/>
                <a:cs typeface="Arial" panose="020B0604020202020204" pitchFamily="34" charset="0"/>
              </a:rPr>
              <a:t>	1</a:t>
            </a:r>
            <a:r>
              <a:rPr lang="en-US" altLang="en-US" sz="1400" b="1" dirty="0">
                <a:solidFill>
                  <a:srgbClr val="00B0F0"/>
                </a:solidFill>
                <a:latin typeface="Arial" panose="020B0604020202020204" pitchFamily="34" charset="0"/>
                <a:cs typeface="Arial" panose="020B0604020202020204" pitchFamily="34" charset="0"/>
              </a:rPr>
              <a:t>	</a:t>
            </a:r>
            <a:r>
              <a:rPr lang="en-US" altLang="en-US" sz="1400" b="1" dirty="0" smtClean="0">
                <a:solidFill>
                  <a:srgbClr val="00B0F0"/>
                </a:solidFill>
                <a:latin typeface="Arial" panose="020B0604020202020204" pitchFamily="34" charset="0"/>
                <a:cs typeface="Arial" panose="020B0604020202020204" pitchFamily="34" charset="0"/>
              </a:rPr>
              <a:t>     </a:t>
            </a:r>
            <a:r>
              <a:rPr lang="en-US" altLang="en-US" sz="1400" b="1" dirty="0">
                <a:solidFill>
                  <a:srgbClr val="00B0F0"/>
                </a:solidFill>
                <a:latin typeface="Arial" panose="020B0604020202020204" pitchFamily="34" charset="0"/>
                <a:cs typeface="Arial" panose="020B0604020202020204" pitchFamily="34" charset="0"/>
              </a:rPr>
              <a:t>8		      1	       20</a:t>
            </a:r>
            <a:endParaRPr lang="en-US" altLang="en-US" sz="1400" b="1" dirty="0">
              <a:solidFill>
                <a:srgbClr val="00B0F0"/>
              </a:solidFill>
              <a:latin typeface="Arial" panose="020B0604020202020204" pitchFamily="34" charset="0"/>
              <a:cs typeface="Times New Roman" panose="02020603050405020304" pitchFamily="18" charset="0"/>
            </a:endParaRPr>
          </a:p>
          <a:p>
            <a:pPr algn="just" eaLnBrk="1" hangingPunct="1">
              <a:spcBef>
                <a:spcPct val="50000"/>
              </a:spcBef>
              <a:buClrTx/>
              <a:buSzTx/>
              <a:buFontTx/>
              <a:buNone/>
            </a:pPr>
            <a:r>
              <a:rPr lang="en-US" altLang="en-US" sz="1400" b="1" dirty="0">
                <a:solidFill>
                  <a:srgbClr val="00B0F0"/>
                </a:solidFill>
                <a:latin typeface="Arial" panose="020B0604020202020204" pitchFamily="34" charset="0"/>
                <a:cs typeface="Arial" panose="020B0604020202020204" pitchFamily="34" charset="0"/>
              </a:rPr>
              <a:t>Vice President	</a:t>
            </a:r>
            <a:r>
              <a:rPr lang="en-US" altLang="en-US" sz="1400" b="1" dirty="0" smtClean="0">
                <a:solidFill>
                  <a:srgbClr val="00B0F0"/>
                </a:solidFill>
                <a:latin typeface="Arial" panose="020B0604020202020204" pitchFamily="34" charset="0"/>
                <a:cs typeface="Arial" panose="020B0604020202020204" pitchFamily="34" charset="0"/>
              </a:rPr>
              <a:t>	</a:t>
            </a:r>
            <a:r>
              <a:rPr lang="en-US" altLang="en-US" sz="1400" b="1" dirty="0">
                <a:solidFill>
                  <a:srgbClr val="00B0F0"/>
                </a:solidFill>
                <a:latin typeface="Arial" panose="020B0604020202020204" pitchFamily="34" charset="0"/>
                <a:cs typeface="Arial" panose="020B0604020202020204" pitchFamily="34" charset="0"/>
              </a:rPr>
              <a:t>	</a:t>
            </a:r>
            <a:r>
              <a:rPr lang="en-US" altLang="en-US" sz="1400" b="1" dirty="0" smtClean="0">
                <a:solidFill>
                  <a:srgbClr val="00B0F0"/>
                </a:solidFill>
                <a:latin typeface="Arial" panose="020B0604020202020204" pitchFamily="34" charset="0"/>
                <a:cs typeface="Arial" panose="020B0604020202020204" pitchFamily="34" charset="0"/>
              </a:rPr>
              <a:t>	1</a:t>
            </a:r>
            <a:r>
              <a:rPr lang="en-US" altLang="en-US" sz="1400" b="1" dirty="0">
                <a:solidFill>
                  <a:srgbClr val="00B0F0"/>
                </a:solidFill>
                <a:latin typeface="Arial" panose="020B0604020202020204" pitchFamily="34" charset="0"/>
                <a:cs typeface="Arial" panose="020B0604020202020204" pitchFamily="34" charset="0"/>
              </a:rPr>
              <a:t>	</a:t>
            </a:r>
            <a:r>
              <a:rPr lang="en-US" altLang="en-US" sz="1400" b="1" dirty="0" smtClean="0">
                <a:solidFill>
                  <a:srgbClr val="00B0F0"/>
                </a:solidFill>
                <a:latin typeface="Arial" panose="020B0604020202020204" pitchFamily="34" charset="0"/>
                <a:cs typeface="Arial" panose="020B0604020202020204" pitchFamily="34" charset="0"/>
              </a:rPr>
              <a:t>     </a:t>
            </a:r>
            <a:r>
              <a:rPr lang="en-US" altLang="en-US" sz="1400" b="1" dirty="0">
                <a:solidFill>
                  <a:srgbClr val="00B0F0"/>
                </a:solidFill>
                <a:latin typeface="Arial" panose="020B0604020202020204" pitchFamily="34" charset="0"/>
                <a:cs typeface="Arial" panose="020B0604020202020204" pitchFamily="34" charset="0"/>
              </a:rPr>
              <a:t>8		      1	       18</a:t>
            </a:r>
            <a:endParaRPr lang="en-US" altLang="en-US" sz="1400" b="1" dirty="0">
              <a:solidFill>
                <a:srgbClr val="00B0F0"/>
              </a:solidFill>
              <a:latin typeface="Arial" panose="020B0604020202020204" pitchFamily="34" charset="0"/>
              <a:cs typeface="Times New Roman" panose="02020603050405020304" pitchFamily="18" charset="0"/>
            </a:endParaRPr>
          </a:p>
          <a:p>
            <a:pPr algn="just" eaLnBrk="1" hangingPunct="1">
              <a:spcBef>
                <a:spcPct val="50000"/>
              </a:spcBef>
              <a:buClrTx/>
              <a:buSzTx/>
              <a:buFontTx/>
              <a:buNone/>
            </a:pPr>
            <a:r>
              <a:rPr lang="en-US" altLang="en-US" sz="1400" b="1" dirty="0">
                <a:solidFill>
                  <a:srgbClr val="00B0F0"/>
                </a:solidFill>
                <a:latin typeface="Arial" panose="020B0604020202020204" pitchFamily="34" charset="0"/>
                <a:cs typeface="Arial" panose="020B0604020202020204" pitchFamily="34" charset="0"/>
              </a:rPr>
              <a:t>Senator / </a:t>
            </a:r>
            <a:r>
              <a:rPr lang="en-US" altLang="en-US" sz="1400" b="1" dirty="0" smtClean="0">
                <a:solidFill>
                  <a:srgbClr val="00B0F0"/>
                </a:solidFill>
                <a:latin typeface="Arial" panose="020B0604020202020204" pitchFamily="34" charset="0"/>
                <a:cs typeface="Arial" panose="020B0604020202020204" pitchFamily="34" charset="0"/>
              </a:rPr>
              <a:t>Congressmen	</a:t>
            </a:r>
            <a:r>
              <a:rPr lang="en-US" altLang="en-US" sz="1400" b="1" dirty="0">
                <a:solidFill>
                  <a:srgbClr val="00B0F0"/>
                </a:solidFill>
                <a:latin typeface="Arial" panose="020B0604020202020204" pitchFamily="34" charset="0"/>
                <a:cs typeface="Arial" panose="020B0604020202020204" pitchFamily="34" charset="0"/>
              </a:rPr>
              <a:t>	1	     8		      1	       16</a:t>
            </a:r>
            <a:endParaRPr lang="en-US" altLang="en-US" sz="1400" b="1" dirty="0">
              <a:solidFill>
                <a:srgbClr val="00B0F0"/>
              </a:solidFill>
              <a:latin typeface="Arial" panose="020B0604020202020204" pitchFamily="34" charset="0"/>
              <a:cs typeface="Times New Roman" panose="02020603050405020304" pitchFamily="18" charset="0"/>
            </a:endParaRPr>
          </a:p>
          <a:p>
            <a:pPr algn="just" eaLnBrk="1" hangingPunct="1">
              <a:spcBef>
                <a:spcPct val="50000"/>
              </a:spcBef>
              <a:buClrTx/>
              <a:buSzTx/>
              <a:buFontTx/>
              <a:buNone/>
            </a:pPr>
            <a:r>
              <a:rPr lang="en-US" altLang="en-US" sz="1400" b="1" dirty="0">
                <a:solidFill>
                  <a:srgbClr val="00B0F0"/>
                </a:solidFill>
                <a:latin typeface="Arial" panose="020B0604020202020204" pitchFamily="34" charset="0"/>
                <a:cs typeface="Arial" panose="020B0604020202020204" pitchFamily="34" charset="0"/>
              </a:rPr>
              <a:t>Chief of Justice		</a:t>
            </a:r>
            <a:r>
              <a:rPr lang="en-US" altLang="en-US" sz="1400" b="1" dirty="0" smtClean="0">
                <a:solidFill>
                  <a:srgbClr val="00B0F0"/>
                </a:solidFill>
                <a:latin typeface="Arial" panose="020B0604020202020204" pitchFamily="34" charset="0"/>
                <a:cs typeface="Arial" panose="020B0604020202020204" pitchFamily="34" charset="0"/>
              </a:rPr>
              <a:t>		1</a:t>
            </a:r>
            <a:r>
              <a:rPr lang="en-US" altLang="en-US" sz="1400" b="1" dirty="0">
                <a:solidFill>
                  <a:srgbClr val="00B0F0"/>
                </a:solidFill>
                <a:latin typeface="Arial" panose="020B0604020202020204" pitchFamily="34" charset="0"/>
                <a:cs typeface="Arial" panose="020B0604020202020204" pitchFamily="34" charset="0"/>
              </a:rPr>
              <a:t>	     8		      1	       16</a:t>
            </a:r>
            <a:endParaRPr lang="en-US" altLang="en-US" sz="1400" b="1" dirty="0">
              <a:solidFill>
                <a:srgbClr val="00B0F0"/>
              </a:solidFill>
              <a:latin typeface="Arial" panose="020B0604020202020204" pitchFamily="34" charset="0"/>
              <a:cs typeface="Times New Roman" panose="02020603050405020304" pitchFamily="18" charset="0"/>
            </a:endParaRPr>
          </a:p>
          <a:p>
            <a:pPr algn="just" eaLnBrk="1" hangingPunct="1">
              <a:spcBef>
                <a:spcPct val="50000"/>
              </a:spcBef>
              <a:buClrTx/>
              <a:buSzTx/>
              <a:buFontTx/>
              <a:buNone/>
            </a:pPr>
            <a:r>
              <a:rPr lang="en-US" altLang="en-US" sz="1400" b="1" dirty="0">
                <a:solidFill>
                  <a:srgbClr val="00B0F0"/>
                </a:solidFill>
                <a:latin typeface="Arial" panose="020B0604020202020204" pitchFamily="34" charset="0"/>
                <a:cs typeface="Arial" panose="020B0604020202020204" pitchFamily="34" charset="0"/>
              </a:rPr>
              <a:t>Department Secretaries	</a:t>
            </a:r>
            <a:r>
              <a:rPr lang="en-US" altLang="en-US" sz="1400" b="1" dirty="0" smtClean="0">
                <a:solidFill>
                  <a:srgbClr val="00B0F0"/>
                </a:solidFill>
                <a:latin typeface="Arial" panose="020B0604020202020204" pitchFamily="34" charset="0"/>
                <a:cs typeface="Arial" panose="020B0604020202020204" pitchFamily="34" charset="0"/>
              </a:rPr>
              <a:t>	1</a:t>
            </a:r>
            <a:r>
              <a:rPr lang="en-US" altLang="en-US" sz="1400" b="1" dirty="0">
                <a:solidFill>
                  <a:srgbClr val="00B0F0"/>
                </a:solidFill>
                <a:latin typeface="Arial" panose="020B0604020202020204" pitchFamily="34" charset="0"/>
                <a:cs typeface="Arial" panose="020B0604020202020204" pitchFamily="34" charset="0"/>
              </a:rPr>
              <a:t>	     8		      1	       16</a:t>
            </a:r>
            <a:endParaRPr lang="en-US" altLang="en-US" sz="1400" b="1" dirty="0">
              <a:solidFill>
                <a:srgbClr val="00B0F0"/>
              </a:solidFill>
              <a:latin typeface="Arial" panose="020B0604020202020204" pitchFamily="34" charset="0"/>
              <a:cs typeface="Times New Roman" panose="02020603050405020304" pitchFamily="18" charset="0"/>
            </a:endParaRPr>
          </a:p>
          <a:p>
            <a:pPr algn="just" eaLnBrk="1" hangingPunct="1">
              <a:spcBef>
                <a:spcPct val="50000"/>
              </a:spcBef>
              <a:buClrTx/>
              <a:buSzTx/>
              <a:buFontTx/>
              <a:buNone/>
            </a:pPr>
            <a:r>
              <a:rPr lang="en-US" altLang="en-US" sz="1400" b="1" dirty="0">
                <a:solidFill>
                  <a:schemeClr val="tx2"/>
                </a:solidFill>
                <a:latin typeface="Arial" panose="020B0604020202020204" pitchFamily="34" charset="0"/>
                <a:cs typeface="Arial" panose="020B0604020202020204" pitchFamily="34" charset="0"/>
              </a:rPr>
              <a:t>	 </a:t>
            </a:r>
            <a:r>
              <a:rPr lang="en-US" altLang="en-US" sz="1400" b="1" dirty="0" smtClean="0">
                <a:solidFill>
                  <a:schemeClr val="tx2"/>
                </a:solidFill>
                <a:latin typeface="Arial" panose="020B0604020202020204" pitchFamily="34" charset="0"/>
                <a:cs typeface="Arial" panose="020B0604020202020204" pitchFamily="34" charset="0"/>
              </a:rPr>
              <a:t>	</a:t>
            </a:r>
            <a:endParaRPr lang="en-US" altLang="en-US" sz="1400" b="1" dirty="0">
              <a:solidFill>
                <a:schemeClr val="tx2"/>
              </a:solidFill>
              <a:latin typeface="Arial" panose="020B0604020202020204" pitchFamily="34" charset="0"/>
              <a:cs typeface="Arial" panose="020B0604020202020204" pitchFamily="34" charset="0"/>
            </a:endParaRPr>
          </a:p>
          <a:p>
            <a:pPr algn="just" eaLnBrk="1" hangingPunct="1">
              <a:spcBef>
                <a:spcPct val="50000"/>
              </a:spcBef>
              <a:buClrTx/>
              <a:buSzTx/>
              <a:buFontTx/>
              <a:buNone/>
            </a:pPr>
            <a:endParaRPr lang="en-AU" altLang="en-US" sz="1400" b="1" dirty="0">
              <a:solidFill>
                <a:srgbClr val="66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559262"/>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25955"/>
                                        </p:tgtEl>
                                        <p:attrNameLst>
                                          <p:attrName>style.visibility</p:attrName>
                                        </p:attrNameLst>
                                      </p:cBhvr>
                                      <p:to>
                                        <p:strVal val="visible"/>
                                      </p:to>
                                    </p:set>
                                    <p:animEffect transition="in" filter="barn(outVertical)">
                                      <p:cBhvr>
                                        <p:cTn id="7" dur="500"/>
                                        <p:tgtEl>
                                          <p:spTgt spid="125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WordArt 2"/>
          <p:cNvSpPr>
            <a:spLocks noChangeArrowheads="1" noChangeShapeType="1" noTextEdit="1"/>
          </p:cNvSpPr>
          <p:nvPr/>
        </p:nvSpPr>
        <p:spPr bwMode="auto">
          <a:xfrm>
            <a:off x="5257800" y="799475"/>
            <a:ext cx="3276600" cy="609600"/>
          </a:xfrm>
          <a:prstGeom prst="rect">
            <a:avLst/>
          </a:prstGeom>
        </p:spPr>
        <p:txBody>
          <a:bodyPr wrap="none" fromWordArt="1">
            <a:prstTxWarp prst="textPlain">
              <a:avLst>
                <a:gd name="adj" fmla="val 50000"/>
              </a:avLst>
            </a:prstTxWarp>
          </a:bodyPr>
          <a:lstStyle/>
          <a:p>
            <a:pPr algn="ctr"/>
            <a:r>
              <a:rPr lang="en-US" sz="3600" b="1" kern="10" dirty="0">
                <a:ln w="9525" cap="sq">
                  <a:solidFill>
                    <a:srgbClr val="000000"/>
                  </a:solidFill>
                  <a:round/>
                  <a:headEnd type="none" w="sm" len="sm"/>
                  <a:tailEnd type="none" w="sm" len="sm"/>
                </a:ln>
                <a:latin typeface="Arial Black" panose="020B0A04020102020204" pitchFamily="34" charset="0"/>
              </a:rPr>
              <a:t>MILITARY CUSTOMS</a:t>
            </a:r>
          </a:p>
        </p:txBody>
      </p:sp>
      <p:sp>
        <p:nvSpPr>
          <p:cNvPr id="126979" name="Text Box 3" descr="Walnut"/>
          <p:cNvSpPr txBox="1">
            <a:spLocks noChangeArrowheads="1"/>
          </p:cNvSpPr>
          <p:nvPr/>
        </p:nvSpPr>
        <p:spPr bwMode="auto">
          <a:xfrm>
            <a:off x="381000" y="1371600"/>
            <a:ext cx="8382000" cy="5370701"/>
          </a:xfrm>
          <a:prstGeom prst="rect">
            <a:avLst/>
          </a:prstGeom>
          <a:blipFill dpi="0" rotWithShape="0">
            <a:blip r:embed="rId2"/>
            <a:srcRect/>
            <a:tile tx="0" ty="0" sx="100000" sy="100000" flip="none" algn="tl"/>
          </a:blipFill>
          <a:ln w="76200" cap="sq" cmpd="tri">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SzTx/>
              <a:buFontTx/>
              <a:buNone/>
            </a:pPr>
            <a:r>
              <a:rPr lang="en-AU" altLang="en-US" sz="2800" b="1" dirty="0">
                <a:solidFill>
                  <a:srgbClr val="FFC000"/>
                </a:solidFill>
                <a:latin typeface="Bookman Old Style" panose="02050604050505020204" pitchFamily="18" charset="0"/>
              </a:rPr>
              <a:t>MILITARY CEREMONIES AND SOCIALS</a:t>
            </a:r>
          </a:p>
          <a:p>
            <a:pPr algn="just" eaLnBrk="1" hangingPunct="1">
              <a:spcBef>
                <a:spcPct val="50000"/>
              </a:spcBef>
              <a:buClrTx/>
              <a:buSzTx/>
              <a:buFontTx/>
              <a:buNone/>
            </a:pPr>
            <a:r>
              <a:rPr lang="en-US" altLang="en-US" sz="2800" b="1" dirty="0">
                <a:solidFill>
                  <a:schemeClr val="folHlink"/>
                </a:solidFill>
                <a:latin typeface="Arial" panose="020B0604020202020204" pitchFamily="34" charset="0"/>
                <a:cs typeface="Arial" panose="020B0604020202020204" pitchFamily="34" charset="0"/>
              </a:rPr>
              <a:t>	 </a:t>
            </a:r>
            <a:r>
              <a:rPr lang="en-US" altLang="en-US" sz="2800" b="1" dirty="0">
                <a:solidFill>
                  <a:srgbClr val="00B0F0"/>
                </a:solidFill>
                <a:latin typeface="Arial" panose="020B0604020202020204" pitchFamily="34" charset="0"/>
                <a:cs typeface="Arial" panose="020B0604020202020204" pitchFamily="34" charset="0"/>
              </a:rPr>
              <a:t>	</a:t>
            </a:r>
            <a:r>
              <a:rPr lang="en-US" altLang="en-US" sz="2800" b="1" dirty="0">
                <a:solidFill>
                  <a:srgbClr val="FFFF00"/>
                </a:solidFill>
                <a:latin typeface="Arial" panose="020B0604020202020204" pitchFamily="34" charset="0"/>
                <a:cs typeface="Arial" panose="020B0604020202020204" pitchFamily="34" charset="0"/>
              </a:rPr>
              <a:t>2)	Military Honors</a:t>
            </a:r>
          </a:p>
          <a:p>
            <a:pPr algn="just" eaLnBrk="1" hangingPunct="1">
              <a:spcBef>
                <a:spcPct val="50000"/>
              </a:spcBef>
              <a:buClrTx/>
              <a:buSzTx/>
              <a:buFontTx/>
              <a:buNone/>
            </a:pPr>
            <a:r>
              <a:rPr lang="en-US" altLang="en-US" sz="1800" b="1" dirty="0">
                <a:solidFill>
                  <a:srgbClr val="00B0F0"/>
                </a:solidFill>
                <a:latin typeface="Arial" panose="020B0604020202020204" pitchFamily="34" charset="0"/>
                <a:cs typeface="Arial" panose="020B0604020202020204" pitchFamily="34" charset="0"/>
              </a:rPr>
              <a:t>	</a:t>
            </a:r>
            <a:r>
              <a:rPr lang="en-US" altLang="en-US" sz="2400" b="1" dirty="0">
                <a:solidFill>
                  <a:srgbClr val="00B0F0"/>
                </a:solidFill>
                <a:latin typeface="Arial" panose="020B0604020202020204" pitchFamily="34" charset="0"/>
                <a:cs typeface="Arial" panose="020B0604020202020204" pitchFamily="34" charset="0"/>
              </a:rPr>
              <a:t>a.	</a:t>
            </a:r>
            <a:r>
              <a:rPr lang="en-US" altLang="en-US" sz="2400" b="1" dirty="0" err="1">
                <a:solidFill>
                  <a:srgbClr val="00B0F0"/>
                </a:solidFill>
                <a:latin typeface="Arial" panose="020B0604020202020204" pitchFamily="34" charset="0"/>
                <a:cs typeface="Arial" panose="020B0604020202020204" pitchFamily="34" charset="0"/>
              </a:rPr>
              <a:t>Sideboys</a:t>
            </a:r>
            <a:r>
              <a:rPr lang="en-US" altLang="en-US" sz="2400" b="1" dirty="0">
                <a:solidFill>
                  <a:srgbClr val="00B0F0"/>
                </a:solidFill>
                <a:latin typeface="Arial" panose="020B0604020202020204" pitchFamily="34" charset="0"/>
                <a:cs typeface="Arial" panose="020B0604020202020204" pitchFamily="34" charset="0"/>
              </a:rPr>
              <a:t> and Plane Side Honors</a:t>
            </a:r>
            <a:r>
              <a:rPr lang="en-US" altLang="en-US" sz="1400" b="1" dirty="0">
                <a:solidFill>
                  <a:srgbClr val="00B0F0"/>
                </a:solidFill>
                <a:latin typeface="Arial" panose="020B0604020202020204" pitchFamily="34" charset="0"/>
                <a:cs typeface="Arial" panose="020B0604020202020204" pitchFamily="34" charset="0"/>
              </a:rPr>
              <a:t> </a:t>
            </a:r>
          </a:p>
          <a:p>
            <a:pPr algn="just" eaLnBrk="1" hangingPunct="1">
              <a:spcBef>
                <a:spcPct val="50000"/>
              </a:spcBef>
              <a:buClrTx/>
              <a:buSzTx/>
              <a:buFontTx/>
              <a:buNone/>
            </a:pPr>
            <a:r>
              <a:rPr lang="en-US" altLang="en-US" sz="1400" b="1" dirty="0">
                <a:solidFill>
                  <a:srgbClr val="00B0F0"/>
                </a:solidFill>
                <a:latin typeface="Arial" panose="020B0604020202020204" pitchFamily="34" charset="0"/>
                <a:cs typeface="Arial" panose="020B0604020202020204" pitchFamily="34" charset="0"/>
              </a:rPr>
              <a:t>(1)Military Officers	   	    </a:t>
            </a:r>
            <a:r>
              <a:rPr lang="en-US" altLang="en-US" sz="1400" b="1" dirty="0" err="1">
                <a:solidFill>
                  <a:srgbClr val="00B0F0"/>
                </a:solidFill>
                <a:latin typeface="Arial" panose="020B0604020202020204" pitchFamily="34" charset="0"/>
                <a:cs typeface="Arial" panose="020B0604020202020204" pitchFamily="34" charset="0"/>
              </a:rPr>
              <a:t>Sideboys</a:t>
            </a:r>
            <a:r>
              <a:rPr lang="en-US" altLang="en-US" sz="1400" b="1" dirty="0">
                <a:solidFill>
                  <a:srgbClr val="00B0F0"/>
                </a:solidFill>
                <a:latin typeface="Arial" panose="020B0604020202020204" pitchFamily="34" charset="0"/>
                <a:cs typeface="Arial" panose="020B0604020202020204" pitchFamily="34" charset="0"/>
              </a:rPr>
              <a:t>		Plane Side Honors</a:t>
            </a:r>
            <a:endParaRPr lang="en-US" altLang="en-US" sz="1400" b="1" dirty="0">
              <a:solidFill>
                <a:srgbClr val="00B0F0"/>
              </a:solidFill>
              <a:latin typeface="Arial" panose="020B0604020202020204" pitchFamily="34" charset="0"/>
              <a:cs typeface="Times New Roman" panose="02020603050405020304" pitchFamily="18" charset="0"/>
            </a:endParaRPr>
          </a:p>
          <a:p>
            <a:pPr algn="just" eaLnBrk="1" hangingPunct="1">
              <a:spcBef>
                <a:spcPct val="50000"/>
              </a:spcBef>
              <a:buClrTx/>
              <a:buSzTx/>
              <a:buFontTx/>
              <a:buNone/>
            </a:pPr>
            <a:r>
              <a:rPr lang="en-US" altLang="en-US" sz="1400" b="1" dirty="0">
                <a:solidFill>
                  <a:srgbClr val="00B0F0"/>
                </a:solidFill>
                <a:latin typeface="Arial" panose="020B0604020202020204" pitchFamily="34" charset="0"/>
                <a:cs typeface="Arial" panose="020B0604020202020204" pitchFamily="34" charset="0"/>
              </a:rPr>
              <a:t>		 </a:t>
            </a:r>
            <a:r>
              <a:rPr lang="en-US" altLang="en-US" sz="1400" b="1" dirty="0" smtClean="0">
                <a:solidFill>
                  <a:srgbClr val="00B0F0"/>
                </a:solidFill>
                <a:latin typeface="Arial" panose="020B0604020202020204" pitchFamily="34" charset="0"/>
                <a:cs typeface="Arial" panose="020B0604020202020204" pitchFamily="34" charset="0"/>
              </a:rPr>
              <a:t>			</a:t>
            </a:r>
            <a:r>
              <a:rPr lang="en-US" altLang="en-US" sz="1400" b="1" dirty="0">
                <a:solidFill>
                  <a:srgbClr val="00B0F0"/>
                </a:solidFill>
                <a:latin typeface="Arial" panose="020B0604020202020204" pitchFamily="34" charset="0"/>
                <a:cs typeface="Arial" panose="020B0604020202020204" pitchFamily="34" charset="0"/>
              </a:rPr>
              <a:t>	</a:t>
            </a:r>
            <a:r>
              <a:rPr lang="en-US" altLang="en-US" sz="1400" b="1" dirty="0" smtClean="0">
                <a:solidFill>
                  <a:srgbClr val="00B0F0"/>
                </a:solidFill>
                <a:latin typeface="Arial" panose="020B0604020202020204" pitchFamily="34" charset="0"/>
                <a:cs typeface="Arial" panose="020B0604020202020204" pitchFamily="34" charset="0"/>
              </a:rPr>
              <a:t>   Officer</a:t>
            </a:r>
            <a:r>
              <a:rPr lang="en-US" altLang="en-US" sz="1400" b="1" dirty="0">
                <a:solidFill>
                  <a:srgbClr val="00B0F0"/>
                </a:solidFill>
                <a:latin typeface="Arial" panose="020B0604020202020204" pitchFamily="34" charset="0"/>
                <a:cs typeface="Arial" panose="020B0604020202020204" pitchFamily="34" charset="0"/>
              </a:rPr>
              <a:t>	    EP		Officers             EP</a:t>
            </a:r>
          </a:p>
          <a:p>
            <a:pPr algn="just" eaLnBrk="1" hangingPunct="1">
              <a:spcBef>
                <a:spcPct val="50000"/>
              </a:spcBef>
              <a:buClrTx/>
              <a:buSzTx/>
              <a:buFontTx/>
              <a:buNone/>
            </a:pPr>
            <a:r>
              <a:rPr lang="en-US" altLang="en-US" sz="1400" b="1" dirty="0">
                <a:solidFill>
                  <a:srgbClr val="00B0F0"/>
                </a:solidFill>
                <a:latin typeface="Arial" panose="020B0604020202020204" pitchFamily="34" charset="0"/>
                <a:cs typeface="Arial" panose="020B0604020202020204" pitchFamily="34" charset="0"/>
              </a:rPr>
              <a:t>General		</a:t>
            </a:r>
            <a:r>
              <a:rPr lang="en-US" altLang="en-US" sz="1400" b="1" dirty="0" smtClean="0">
                <a:solidFill>
                  <a:srgbClr val="00B0F0"/>
                </a:solidFill>
                <a:latin typeface="Arial" panose="020B0604020202020204" pitchFamily="34" charset="0"/>
                <a:cs typeface="Arial" panose="020B0604020202020204" pitchFamily="34" charset="0"/>
              </a:rPr>
              <a:t>		</a:t>
            </a:r>
            <a:r>
              <a:rPr lang="en-US" altLang="en-US" sz="1400" b="1" dirty="0">
                <a:solidFill>
                  <a:srgbClr val="00B0F0"/>
                </a:solidFill>
                <a:latin typeface="Arial" panose="020B0604020202020204" pitchFamily="34" charset="0"/>
                <a:cs typeface="Arial" panose="020B0604020202020204" pitchFamily="34" charset="0"/>
              </a:rPr>
              <a:t>	</a:t>
            </a:r>
            <a:r>
              <a:rPr lang="en-US" altLang="en-US" sz="1400" b="1" dirty="0" smtClean="0">
                <a:solidFill>
                  <a:srgbClr val="00B0F0"/>
                </a:solidFill>
                <a:latin typeface="Arial" panose="020B0604020202020204" pitchFamily="34" charset="0"/>
                <a:cs typeface="Arial" panose="020B0604020202020204" pitchFamily="34" charset="0"/>
              </a:rPr>
              <a:t>	1</a:t>
            </a:r>
            <a:r>
              <a:rPr lang="en-US" altLang="en-US" sz="1400" b="1" dirty="0">
                <a:solidFill>
                  <a:srgbClr val="00B0F0"/>
                </a:solidFill>
                <a:latin typeface="Arial" panose="020B0604020202020204" pitchFamily="34" charset="0"/>
                <a:cs typeface="Arial" panose="020B0604020202020204" pitchFamily="34" charset="0"/>
              </a:rPr>
              <a:t>	   </a:t>
            </a:r>
            <a:r>
              <a:rPr lang="en-US" altLang="en-US" sz="1400" b="1" dirty="0" smtClean="0">
                <a:solidFill>
                  <a:srgbClr val="00B0F0"/>
                </a:solidFill>
                <a:latin typeface="Arial" panose="020B0604020202020204" pitchFamily="34" charset="0"/>
                <a:cs typeface="Arial" panose="020B0604020202020204" pitchFamily="34" charset="0"/>
              </a:rPr>
              <a:t>  </a:t>
            </a:r>
            <a:r>
              <a:rPr lang="en-US" altLang="en-US" sz="1400" b="1" dirty="0">
                <a:solidFill>
                  <a:srgbClr val="00B0F0"/>
                </a:solidFill>
                <a:latin typeface="Arial" panose="020B0604020202020204" pitchFamily="34" charset="0"/>
                <a:cs typeface="Arial" panose="020B0604020202020204" pitchFamily="34" charset="0"/>
              </a:rPr>
              <a:t>8		  </a:t>
            </a:r>
            <a:r>
              <a:rPr lang="en-US" altLang="en-US" sz="1400" b="1" dirty="0" smtClean="0">
                <a:solidFill>
                  <a:srgbClr val="00B0F0"/>
                </a:solidFill>
                <a:latin typeface="Arial" panose="020B0604020202020204" pitchFamily="34" charset="0"/>
                <a:cs typeface="Arial" panose="020B0604020202020204" pitchFamily="34" charset="0"/>
              </a:rPr>
              <a:t>    </a:t>
            </a:r>
            <a:r>
              <a:rPr lang="en-US" altLang="en-US" sz="1400" b="1" dirty="0">
                <a:solidFill>
                  <a:srgbClr val="00B0F0"/>
                </a:solidFill>
                <a:latin typeface="Arial" panose="020B0604020202020204" pitchFamily="34" charset="0"/>
                <a:cs typeface="Arial" panose="020B0604020202020204" pitchFamily="34" charset="0"/>
              </a:rPr>
              <a:t>1	    </a:t>
            </a:r>
            <a:r>
              <a:rPr lang="en-US" altLang="en-US" sz="1400" b="1" dirty="0" smtClean="0">
                <a:solidFill>
                  <a:srgbClr val="00B0F0"/>
                </a:solidFill>
                <a:latin typeface="Arial" panose="020B0604020202020204" pitchFamily="34" charset="0"/>
                <a:cs typeface="Arial" panose="020B0604020202020204" pitchFamily="34" charset="0"/>
              </a:rPr>
              <a:t>  		 16</a:t>
            </a:r>
            <a:endParaRPr lang="en-US" altLang="en-US" sz="1400" b="1" dirty="0">
              <a:solidFill>
                <a:srgbClr val="00B0F0"/>
              </a:solidFill>
              <a:latin typeface="Arial" panose="020B0604020202020204" pitchFamily="34" charset="0"/>
              <a:cs typeface="Times New Roman" panose="02020603050405020304" pitchFamily="18" charset="0"/>
            </a:endParaRPr>
          </a:p>
          <a:p>
            <a:pPr algn="just" eaLnBrk="1" hangingPunct="1">
              <a:spcBef>
                <a:spcPct val="50000"/>
              </a:spcBef>
              <a:buClrTx/>
              <a:buSzTx/>
              <a:buFontTx/>
              <a:buNone/>
            </a:pPr>
            <a:r>
              <a:rPr lang="en-US" altLang="en-US" sz="1400" b="1" dirty="0">
                <a:solidFill>
                  <a:srgbClr val="00B0F0"/>
                </a:solidFill>
                <a:latin typeface="Arial" panose="020B0604020202020204" pitchFamily="34" charset="0"/>
                <a:cs typeface="Arial" panose="020B0604020202020204" pitchFamily="34" charset="0"/>
              </a:rPr>
              <a:t>Lieutenant General		</a:t>
            </a:r>
            <a:r>
              <a:rPr lang="en-US" altLang="en-US" sz="1400" b="1" dirty="0" smtClean="0">
                <a:solidFill>
                  <a:srgbClr val="00B0F0"/>
                </a:solidFill>
                <a:latin typeface="Arial" panose="020B0604020202020204" pitchFamily="34" charset="0"/>
                <a:cs typeface="Arial" panose="020B0604020202020204" pitchFamily="34" charset="0"/>
              </a:rPr>
              <a:t>		1	     </a:t>
            </a:r>
            <a:r>
              <a:rPr lang="en-US" altLang="en-US" sz="1400" b="1" dirty="0">
                <a:solidFill>
                  <a:srgbClr val="00B0F0"/>
                </a:solidFill>
                <a:latin typeface="Arial" panose="020B0604020202020204" pitchFamily="34" charset="0"/>
                <a:cs typeface="Arial" panose="020B0604020202020204" pitchFamily="34" charset="0"/>
              </a:rPr>
              <a:t>8		   </a:t>
            </a:r>
            <a:r>
              <a:rPr lang="en-US" altLang="en-US" sz="1400" b="1" dirty="0" smtClean="0">
                <a:solidFill>
                  <a:srgbClr val="00B0F0"/>
                </a:solidFill>
                <a:latin typeface="Arial" panose="020B0604020202020204" pitchFamily="34" charset="0"/>
                <a:cs typeface="Arial" panose="020B0604020202020204" pitchFamily="34" charset="0"/>
              </a:rPr>
              <a:t>   </a:t>
            </a:r>
            <a:r>
              <a:rPr lang="en-US" altLang="en-US" sz="1400" b="1" dirty="0">
                <a:solidFill>
                  <a:srgbClr val="00B0F0"/>
                </a:solidFill>
                <a:latin typeface="Arial" panose="020B0604020202020204" pitchFamily="34" charset="0"/>
                <a:cs typeface="Arial" panose="020B0604020202020204" pitchFamily="34" charset="0"/>
              </a:rPr>
              <a:t>1	      </a:t>
            </a:r>
            <a:r>
              <a:rPr lang="en-US" altLang="en-US" sz="1400" b="1" dirty="0" smtClean="0">
                <a:solidFill>
                  <a:srgbClr val="00B0F0"/>
                </a:solidFill>
                <a:latin typeface="Arial" panose="020B0604020202020204" pitchFamily="34" charset="0"/>
                <a:cs typeface="Arial" panose="020B0604020202020204" pitchFamily="34" charset="0"/>
              </a:rPr>
              <a:t>		 </a:t>
            </a:r>
            <a:r>
              <a:rPr lang="en-US" altLang="en-US" sz="1400" b="1" dirty="0">
                <a:solidFill>
                  <a:srgbClr val="00B0F0"/>
                </a:solidFill>
                <a:latin typeface="Arial" panose="020B0604020202020204" pitchFamily="34" charset="0"/>
                <a:cs typeface="Arial" panose="020B0604020202020204" pitchFamily="34" charset="0"/>
              </a:rPr>
              <a:t>14</a:t>
            </a:r>
            <a:endParaRPr lang="en-US" altLang="en-US" sz="1400" b="1" dirty="0">
              <a:solidFill>
                <a:srgbClr val="00B0F0"/>
              </a:solidFill>
              <a:latin typeface="Arial" panose="020B0604020202020204" pitchFamily="34" charset="0"/>
              <a:cs typeface="Times New Roman" panose="02020603050405020304" pitchFamily="18" charset="0"/>
            </a:endParaRPr>
          </a:p>
          <a:p>
            <a:pPr algn="just" eaLnBrk="1" hangingPunct="1">
              <a:spcBef>
                <a:spcPct val="50000"/>
              </a:spcBef>
              <a:buClrTx/>
              <a:buSzTx/>
              <a:buFontTx/>
              <a:buNone/>
            </a:pPr>
            <a:r>
              <a:rPr lang="en-US" altLang="en-US" sz="1400" b="1" dirty="0">
                <a:solidFill>
                  <a:srgbClr val="00B0F0"/>
                </a:solidFill>
                <a:latin typeface="Arial" panose="020B0604020202020204" pitchFamily="34" charset="0"/>
                <a:cs typeface="Arial" panose="020B0604020202020204" pitchFamily="34" charset="0"/>
              </a:rPr>
              <a:t>Major Service Commanders	</a:t>
            </a:r>
            <a:r>
              <a:rPr lang="en-US" altLang="en-US" sz="1400" b="1" dirty="0" smtClean="0">
                <a:solidFill>
                  <a:srgbClr val="00B0F0"/>
                </a:solidFill>
                <a:latin typeface="Arial" panose="020B0604020202020204" pitchFamily="34" charset="0"/>
                <a:cs typeface="Arial" panose="020B0604020202020204" pitchFamily="34" charset="0"/>
              </a:rPr>
              <a:t>	1</a:t>
            </a:r>
            <a:r>
              <a:rPr lang="en-US" altLang="en-US" sz="1400" b="1" dirty="0">
                <a:solidFill>
                  <a:srgbClr val="00B0F0"/>
                </a:solidFill>
                <a:latin typeface="Arial" panose="020B0604020202020204" pitchFamily="34" charset="0"/>
                <a:cs typeface="Arial" panose="020B0604020202020204" pitchFamily="34" charset="0"/>
              </a:rPr>
              <a:t>	     8		      1	     </a:t>
            </a:r>
            <a:r>
              <a:rPr lang="en-US" altLang="en-US" sz="1400" b="1" dirty="0" smtClean="0">
                <a:solidFill>
                  <a:srgbClr val="00B0F0"/>
                </a:solidFill>
                <a:latin typeface="Arial" panose="020B0604020202020204" pitchFamily="34" charset="0"/>
                <a:cs typeface="Arial" panose="020B0604020202020204" pitchFamily="34" charset="0"/>
              </a:rPr>
              <a:t>		 14</a:t>
            </a:r>
            <a:endParaRPr lang="en-US" altLang="en-US" sz="1400" b="1" dirty="0">
              <a:solidFill>
                <a:srgbClr val="00B0F0"/>
              </a:solidFill>
              <a:latin typeface="Arial" panose="020B0604020202020204" pitchFamily="34" charset="0"/>
              <a:cs typeface="Times New Roman" panose="02020603050405020304" pitchFamily="18" charset="0"/>
            </a:endParaRPr>
          </a:p>
          <a:p>
            <a:pPr algn="just" eaLnBrk="1" hangingPunct="1">
              <a:spcBef>
                <a:spcPct val="50000"/>
              </a:spcBef>
              <a:buClrTx/>
              <a:buSzTx/>
              <a:buFontTx/>
              <a:buNone/>
            </a:pPr>
            <a:r>
              <a:rPr lang="en-US" altLang="en-US" sz="1400" b="1" dirty="0">
                <a:solidFill>
                  <a:srgbClr val="00B0F0"/>
                </a:solidFill>
                <a:latin typeface="Arial" panose="020B0604020202020204" pitchFamily="34" charset="0"/>
                <a:cs typeface="Arial" panose="020B0604020202020204" pitchFamily="34" charset="0"/>
              </a:rPr>
              <a:t>Military Vicar		</a:t>
            </a:r>
            <a:r>
              <a:rPr lang="en-US" altLang="en-US" sz="1400" b="1" dirty="0" smtClean="0">
                <a:solidFill>
                  <a:srgbClr val="00B0F0"/>
                </a:solidFill>
                <a:latin typeface="Arial" panose="020B0604020202020204" pitchFamily="34" charset="0"/>
                <a:cs typeface="Arial" panose="020B0604020202020204" pitchFamily="34" charset="0"/>
              </a:rPr>
              <a:t>			1</a:t>
            </a:r>
            <a:r>
              <a:rPr lang="en-US" altLang="en-US" sz="1400" b="1" dirty="0">
                <a:solidFill>
                  <a:srgbClr val="00B0F0"/>
                </a:solidFill>
                <a:latin typeface="Arial" panose="020B0604020202020204" pitchFamily="34" charset="0"/>
                <a:cs typeface="Arial" panose="020B0604020202020204" pitchFamily="34" charset="0"/>
              </a:rPr>
              <a:t>	     6		      1	    </a:t>
            </a:r>
            <a:r>
              <a:rPr lang="en-US" altLang="en-US" sz="1400" b="1" dirty="0" smtClean="0">
                <a:solidFill>
                  <a:srgbClr val="00B0F0"/>
                </a:solidFill>
                <a:latin typeface="Arial" panose="020B0604020202020204" pitchFamily="34" charset="0"/>
                <a:cs typeface="Arial" panose="020B0604020202020204" pitchFamily="34" charset="0"/>
              </a:rPr>
              <a:t>		 12</a:t>
            </a:r>
            <a:endParaRPr lang="en-US" altLang="en-US" sz="1400" b="1" dirty="0">
              <a:solidFill>
                <a:srgbClr val="00B0F0"/>
              </a:solidFill>
              <a:latin typeface="Arial" panose="020B0604020202020204" pitchFamily="34" charset="0"/>
              <a:cs typeface="Times New Roman" panose="02020603050405020304" pitchFamily="18" charset="0"/>
            </a:endParaRPr>
          </a:p>
          <a:p>
            <a:pPr algn="just" eaLnBrk="1" hangingPunct="1">
              <a:spcBef>
                <a:spcPct val="50000"/>
              </a:spcBef>
              <a:buClrTx/>
              <a:buSzTx/>
              <a:buFontTx/>
              <a:buNone/>
            </a:pPr>
            <a:r>
              <a:rPr lang="en-US" altLang="en-US" sz="1400" b="1" dirty="0">
                <a:solidFill>
                  <a:srgbClr val="00B0F0"/>
                </a:solidFill>
                <a:latin typeface="Arial" panose="020B0604020202020204" pitchFamily="34" charset="0"/>
                <a:cs typeface="Arial" panose="020B0604020202020204" pitchFamily="34" charset="0"/>
              </a:rPr>
              <a:t>Major General		</a:t>
            </a:r>
            <a:r>
              <a:rPr lang="en-US" altLang="en-US" sz="1400" b="1" dirty="0" smtClean="0">
                <a:solidFill>
                  <a:srgbClr val="00B0F0"/>
                </a:solidFill>
                <a:latin typeface="Arial" panose="020B0604020202020204" pitchFamily="34" charset="0"/>
                <a:cs typeface="Arial" panose="020B0604020202020204" pitchFamily="34" charset="0"/>
              </a:rPr>
              <a:t>			1</a:t>
            </a:r>
            <a:r>
              <a:rPr lang="en-US" altLang="en-US" sz="1400" b="1" dirty="0">
                <a:solidFill>
                  <a:srgbClr val="00B0F0"/>
                </a:solidFill>
                <a:latin typeface="Arial" panose="020B0604020202020204" pitchFamily="34" charset="0"/>
                <a:cs typeface="Arial" panose="020B0604020202020204" pitchFamily="34" charset="0"/>
              </a:rPr>
              <a:t>	     6		      1	    </a:t>
            </a:r>
            <a:r>
              <a:rPr lang="en-US" altLang="en-US" sz="1400" b="1" dirty="0" smtClean="0">
                <a:solidFill>
                  <a:srgbClr val="00B0F0"/>
                </a:solidFill>
                <a:latin typeface="Arial" panose="020B0604020202020204" pitchFamily="34" charset="0"/>
                <a:cs typeface="Arial" panose="020B0604020202020204" pitchFamily="34" charset="0"/>
              </a:rPr>
              <a:t>		 </a:t>
            </a:r>
            <a:r>
              <a:rPr lang="en-US" altLang="en-US" sz="1400" b="1" dirty="0">
                <a:solidFill>
                  <a:srgbClr val="00B0F0"/>
                </a:solidFill>
                <a:latin typeface="Arial" panose="020B0604020202020204" pitchFamily="34" charset="0"/>
                <a:cs typeface="Arial" panose="020B0604020202020204" pitchFamily="34" charset="0"/>
              </a:rPr>
              <a:t>12</a:t>
            </a:r>
            <a:endParaRPr lang="en-US" altLang="en-US" sz="1400" b="1" dirty="0">
              <a:solidFill>
                <a:srgbClr val="00B0F0"/>
              </a:solidFill>
              <a:latin typeface="Arial" panose="020B0604020202020204" pitchFamily="34" charset="0"/>
              <a:cs typeface="Times New Roman" panose="02020603050405020304" pitchFamily="18" charset="0"/>
            </a:endParaRPr>
          </a:p>
          <a:p>
            <a:pPr algn="just" eaLnBrk="1" hangingPunct="1">
              <a:spcBef>
                <a:spcPct val="50000"/>
              </a:spcBef>
              <a:buClrTx/>
              <a:buSzTx/>
              <a:buFontTx/>
              <a:buNone/>
            </a:pPr>
            <a:r>
              <a:rPr lang="en-US" altLang="en-US" sz="1400" b="1" dirty="0">
                <a:solidFill>
                  <a:srgbClr val="00B0F0"/>
                </a:solidFill>
                <a:latin typeface="Arial" panose="020B0604020202020204" pitchFamily="34" charset="0"/>
                <a:cs typeface="Arial" panose="020B0604020202020204" pitchFamily="34" charset="0"/>
              </a:rPr>
              <a:t>Brigadier General	</a:t>
            </a:r>
            <a:r>
              <a:rPr lang="en-US" altLang="en-US" sz="1400" b="1" dirty="0" smtClean="0">
                <a:solidFill>
                  <a:srgbClr val="00B0F0"/>
                </a:solidFill>
                <a:latin typeface="Arial" panose="020B0604020202020204" pitchFamily="34" charset="0"/>
                <a:cs typeface="Arial" panose="020B0604020202020204" pitchFamily="34" charset="0"/>
              </a:rPr>
              <a:t>	</a:t>
            </a:r>
            <a:r>
              <a:rPr lang="en-US" altLang="en-US" sz="1400" b="1" dirty="0">
                <a:solidFill>
                  <a:srgbClr val="00B0F0"/>
                </a:solidFill>
                <a:latin typeface="Arial" panose="020B0604020202020204" pitchFamily="34" charset="0"/>
                <a:cs typeface="Arial" panose="020B0604020202020204" pitchFamily="34" charset="0"/>
              </a:rPr>
              <a:t>	</a:t>
            </a:r>
            <a:r>
              <a:rPr lang="en-US" altLang="en-US" sz="1400" b="1" dirty="0" smtClean="0">
                <a:solidFill>
                  <a:srgbClr val="00B0F0"/>
                </a:solidFill>
                <a:latin typeface="Arial" panose="020B0604020202020204" pitchFamily="34" charset="0"/>
                <a:cs typeface="Arial" panose="020B0604020202020204" pitchFamily="34" charset="0"/>
              </a:rPr>
              <a:t>	1</a:t>
            </a:r>
            <a:r>
              <a:rPr lang="en-US" altLang="en-US" sz="1400" b="1" dirty="0">
                <a:solidFill>
                  <a:srgbClr val="00B0F0"/>
                </a:solidFill>
                <a:latin typeface="Arial" panose="020B0604020202020204" pitchFamily="34" charset="0"/>
                <a:cs typeface="Arial" panose="020B0604020202020204" pitchFamily="34" charset="0"/>
              </a:rPr>
              <a:t>	     6		      1	      </a:t>
            </a:r>
            <a:r>
              <a:rPr lang="en-US" altLang="en-US" sz="1400" b="1" dirty="0" smtClean="0">
                <a:solidFill>
                  <a:srgbClr val="00B0F0"/>
                </a:solidFill>
                <a:latin typeface="Arial" panose="020B0604020202020204" pitchFamily="34" charset="0"/>
                <a:cs typeface="Arial" panose="020B0604020202020204" pitchFamily="34" charset="0"/>
              </a:rPr>
              <a:t>		 </a:t>
            </a:r>
            <a:r>
              <a:rPr lang="en-US" altLang="en-US" sz="1400" b="1" dirty="0">
                <a:solidFill>
                  <a:srgbClr val="00B0F0"/>
                </a:solidFill>
                <a:latin typeface="Arial" panose="020B0604020202020204" pitchFamily="34" charset="0"/>
                <a:cs typeface="Arial" panose="020B0604020202020204" pitchFamily="34" charset="0"/>
              </a:rPr>
              <a:t>10</a:t>
            </a:r>
            <a:endParaRPr lang="en-US" altLang="en-US" sz="1400" b="1" dirty="0">
              <a:solidFill>
                <a:srgbClr val="00B0F0"/>
              </a:solidFill>
              <a:latin typeface="Arial" panose="020B0604020202020204" pitchFamily="34" charset="0"/>
              <a:cs typeface="Times New Roman" panose="02020603050405020304" pitchFamily="18" charset="0"/>
            </a:endParaRPr>
          </a:p>
          <a:p>
            <a:pPr algn="just" eaLnBrk="1" hangingPunct="1">
              <a:spcBef>
                <a:spcPct val="50000"/>
              </a:spcBef>
              <a:buClrTx/>
              <a:buSzTx/>
              <a:buFontTx/>
              <a:buNone/>
            </a:pPr>
            <a:r>
              <a:rPr lang="en-US" altLang="en-US" sz="1400" b="1" dirty="0">
                <a:solidFill>
                  <a:srgbClr val="00B0F0"/>
                </a:solidFill>
                <a:latin typeface="Arial" panose="020B0604020202020204" pitchFamily="34" charset="0"/>
                <a:cs typeface="Arial" panose="020B0604020202020204" pitchFamily="34" charset="0"/>
              </a:rPr>
              <a:t>Colonel/Lt Colonel	</a:t>
            </a:r>
            <a:r>
              <a:rPr lang="en-US" altLang="en-US" sz="1400" b="1" dirty="0" smtClean="0">
                <a:solidFill>
                  <a:srgbClr val="00B0F0"/>
                </a:solidFill>
                <a:latin typeface="Arial" panose="020B0604020202020204" pitchFamily="34" charset="0"/>
                <a:cs typeface="Arial" panose="020B0604020202020204" pitchFamily="34" charset="0"/>
              </a:rPr>
              <a:t>	</a:t>
            </a:r>
            <a:r>
              <a:rPr lang="en-US" altLang="en-US" sz="1400" b="1" dirty="0">
                <a:solidFill>
                  <a:srgbClr val="00B0F0"/>
                </a:solidFill>
                <a:latin typeface="Arial" panose="020B0604020202020204" pitchFamily="34" charset="0"/>
                <a:cs typeface="Arial" panose="020B0604020202020204" pitchFamily="34" charset="0"/>
              </a:rPr>
              <a:t>	</a:t>
            </a:r>
            <a:r>
              <a:rPr lang="en-US" altLang="en-US" sz="1400" b="1" dirty="0" smtClean="0">
                <a:solidFill>
                  <a:srgbClr val="00B0F0"/>
                </a:solidFill>
                <a:latin typeface="Arial" panose="020B0604020202020204" pitchFamily="34" charset="0"/>
                <a:cs typeface="Arial" panose="020B0604020202020204" pitchFamily="34" charset="0"/>
              </a:rPr>
              <a:t>	1</a:t>
            </a:r>
            <a:r>
              <a:rPr lang="en-US" altLang="en-US" sz="1400" b="1" dirty="0">
                <a:solidFill>
                  <a:srgbClr val="00B0F0"/>
                </a:solidFill>
                <a:latin typeface="Arial" panose="020B0604020202020204" pitchFamily="34" charset="0"/>
                <a:cs typeface="Arial" panose="020B0604020202020204" pitchFamily="34" charset="0"/>
              </a:rPr>
              <a:t>	     4		      -	     </a:t>
            </a:r>
            <a:r>
              <a:rPr lang="en-US" altLang="en-US" sz="1400" b="1" dirty="0" smtClean="0">
                <a:solidFill>
                  <a:srgbClr val="00B0F0"/>
                </a:solidFill>
                <a:latin typeface="Arial" panose="020B0604020202020204" pitchFamily="34" charset="0"/>
                <a:cs typeface="Arial" panose="020B0604020202020204" pitchFamily="34" charset="0"/>
              </a:rPr>
              <a:t>		   </a:t>
            </a:r>
            <a:r>
              <a:rPr lang="en-US" altLang="en-US" sz="1400" b="1" dirty="0">
                <a:solidFill>
                  <a:srgbClr val="00B0F0"/>
                </a:solidFill>
                <a:latin typeface="Arial" panose="020B0604020202020204" pitchFamily="34" charset="0"/>
                <a:cs typeface="Arial" panose="020B0604020202020204" pitchFamily="34" charset="0"/>
              </a:rPr>
              <a:t>-</a:t>
            </a:r>
            <a:endParaRPr lang="en-US" altLang="en-US" sz="1400" b="1" dirty="0">
              <a:solidFill>
                <a:srgbClr val="00B0F0"/>
              </a:solidFill>
              <a:latin typeface="Arial" panose="020B0604020202020204" pitchFamily="34" charset="0"/>
              <a:cs typeface="Times New Roman" panose="02020603050405020304" pitchFamily="18" charset="0"/>
            </a:endParaRPr>
          </a:p>
          <a:p>
            <a:pPr algn="just" eaLnBrk="1" hangingPunct="1">
              <a:spcBef>
                <a:spcPct val="50000"/>
              </a:spcBef>
              <a:buClrTx/>
              <a:buSzTx/>
              <a:buFontTx/>
              <a:buNone/>
            </a:pPr>
            <a:r>
              <a:rPr lang="en-US" altLang="en-US" sz="1400" b="1" dirty="0">
                <a:solidFill>
                  <a:srgbClr val="00B0F0"/>
                </a:solidFill>
                <a:latin typeface="Arial" panose="020B0604020202020204" pitchFamily="34" charset="0"/>
                <a:cs typeface="Arial" panose="020B0604020202020204" pitchFamily="34" charset="0"/>
              </a:rPr>
              <a:t>Other Commissioned </a:t>
            </a:r>
            <a:endParaRPr lang="en-US" altLang="en-US" sz="1400" b="1" dirty="0">
              <a:solidFill>
                <a:srgbClr val="00B0F0"/>
              </a:solidFill>
              <a:latin typeface="Arial" panose="020B0604020202020204" pitchFamily="34" charset="0"/>
              <a:cs typeface="Times New Roman" panose="02020603050405020304" pitchFamily="18" charset="0"/>
            </a:endParaRPr>
          </a:p>
          <a:p>
            <a:pPr algn="just" eaLnBrk="1" hangingPunct="1">
              <a:spcBef>
                <a:spcPct val="50000"/>
              </a:spcBef>
              <a:buClrTx/>
              <a:buSzTx/>
              <a:buFontTx/>
              <a:buNone/>
            </a:pPr>
            <a:r>
              <a:rPr lang="en-US" altLang="en-US" sz="1400" b="1" dirty="0">
                <a:solidFill>
                  <a:srgbClr val="00B0F0"/>
                </a:solidFill>
                <a:latin typeface="Arial" panose="020B0604020202020204" pitchFamily="34" charset="0"/>
                <a:cs typeface="Arial" panose="020B0604020202020204" pitchFamily="34" charset="0"/>
              </a:rPr>
              <a:t>	Officers		</a:t>
            </a:r>
            <a:r>
              <a:rPr lang="en-US" altLang="en-US" sz="1400" b="1" dirty="0" smtClean="0">
                <a:solidFill>
                  <a:srgbClr val="00B0F0"/>
                </a:solidFill>
                <a:latin typeface="Arial" panose="020B0604020202020204" pitchFamily="34" charset="0"/>
                <a:cs typeface="Arial" panose="020B0604020202020204" pitchFamily="34" charset="0"/>
              </a:rPr>
              <a:t>			1</a:t>
            </a:r>
            <a:r>
              <a:rPr lang="en-US" altLang="en-US" sz="1400" b="1" dirty="0">
                <a:solidFill>
                  <a:srgbClr val="00B0F0"/>
                </a:solidFill>
                <a:latin typeface="Arial" panose="020B0604020202020204" pitchFamily="34" charset="0"/>
                <a:cs typeface="Arial" panose="020B0604020202020204" pitchFamily="34" charset="0"/>
              </a:rPr>
              <a:t>	     2		</a:t>
            </a:r>
            <a:r>
              <a:rPr lang="en-US" altLang="en-US" sz="1400" b="1" dirty="0" smtClean="0">
                <a:solidFill>
                  <a:schemeClr val="tx2"/>
                </a:solidFill>
                <a:latin typeface="Arial" panose="020B0604020202020204" pitchFamily="34" charset="0"/>
                <a:cs typeface="Arial" panose="020B0604020202020204" pitchFamily="34" charset="0"/>
              </a:rPr>
              <a:t>      </a:t>
            </a:r>
            <a:r>
              <a:rPr lang="en-US" altLang="en-US" sz="2000" b="1" dirty="0">
                <a:solidFill>
                  <a:schemeClr val="tx2"/>
                </a:solidFill>
                <a:latin typeface="Arial" panose="020B0604020202020204" pitchFamily="34" charset="0"/>
                <a:cs typeface="Arial" panose="020B0604020202020204" pitchFamily="34" charset="0"/>
              </a:rPr>
              <a:t>-	      </a:t>
            </a:r>
            <a:r>
              <a:rPr lang="en-US" altLang="en-US" sz="2000" b="1" dirty="0" smtClean="0">
                <a:solidFill>
                  <a:schemeClr val="tx2"/>
                </a:solidFill>
                <a:latin typeface="Arial" panose="020B0604020202020204" pitchFamily="34" charset="0"/>
                <a:cs typeface="Arial" panose="020B0604020202020204" pitchFamily="34" charset="0"/>
              </a:rPr>
              <a:t>		  </a:t>
            </a:r>
            <a:r>
              <a:rPr lang="en-US" altLang="en-US" sz="2000" b="1" dirty="0">
                <a:solidFill>
                  <a:schemeClr val="tx2"/>
                </a:solidFill>
                <a:latin typeface="Arial" panose="020B0604020202020204" pitchFamily="34" charset="0"/>
                <a:cs typeface="Arial" panose="020B0604020202020204" pitchFamily="34" charset="0"/>
              </a:rPr>
              <a:t>-  </a:t>
            </a:r>
            <a:endParaRPr lang="en-AU" altLang="en-US" sz="2000" b="1" dirty="0">
              <a:solidFill>
                <a:srgbClr val="66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1471854"/>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26979"/>
                                        </p:tgtEl>
                                        <p:attrNameLst>
                                          <p:attrName>style.visibility</p:attrName>
                                        </p:attrNameLst>
                                      </p:cBhvr>
                                      <p:to>
                                        <p:strVal val="visible"/>
                                      </p:to>
                                    </p:set>
                                    <p:animEffect transition="in" filter="barn(outVertical)">
                                      <p:cBhvr>
                                        <p:cTn id="7" dur="500"/>
                                        <p:tgtEl>
                                          <p:spTgt spid="126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WordArt 2"/>
          <p:cNvSpPr>
            <a:spLocks noChangeArrowheads="1" noChangeShapeType="1" noTextEdit="1"/>
          </p:cNvSpPr>
          <p:nvPr/>
        </p:nvSpPr>
        <p:spPr bwMode="auto">
          <a:xfrm>
            <a:off x="4953000" y="1219200"/>
            <a:ext cx="3276600" cy="609600"/>
          </a:xfrm>
          <a:prstGeom prst="rect">
            <a:avLst/>
          </a:prstGeom>
        </p:spPr>
        <p:txBody>
          <a:bodyPr wrap="none" fromWordArt="1">
            <a:prstTxWarp prst="textPlain">
              <a:avLst>
                <a:gd name="adj" fmla="val 50000"/>
              </a:avLst>
            </a:prstTxWarp>
          </a:bodyPr>
          <a:lstStyle/>
          <a:p>
            <a:pPr algn="ctr"/>
            <a:r>
              <a:rPr lang="en-US" sz="3600" b="1" kern="10" dirty="0">
                <a:ln w="9525" cap="sq">
                  <a:solidFill>
                    <a:srgbClr val="000000"/>
                  </a:solidFill>
                  <a:round/>
                  <a:headEnd type="none" w="sm" len="sm"/>
                  <a:tailEnd type="none" w="sm" len="sm"/>
                </a:ln>
                <a:latin typeface="Arial Black" panose="020B0A04020102020204" pitchFamily="34" charset="0"/>
              </a:rPr>
              <a:t>MILITARY CUSTOMS</a:t>
            </a:r>
          </a:p>
        </p:txBody>
      </p:sp>
      <p:sp>
        <p:nvSpPr>
          <p:cNvPr id="128003" name="Text Box 3" descr="Walnut"/>
          <p:cNvSpPr txBox="1">
            <a:spLocks noChangeArrowheads="1"/>
          </p:cNvSpPr>
          <p:nvPr/>
        </p:nvSpPr>
        <p:spPr bwMode="auto">
          <a:xfrm>
            <a:off x="381000" y="2438400"/>
            <a:ext cx="8382000" cy="1878012"/>
          </a:xfrm>
          <a:prstGeom prst="rect">
            <a:avLst/>
          </a:prstGeom>
          <a:blipFill dpi="0" rotWithShape="0">
            <a:blip r:embed="rId2"/>
            <a:srcRect/>
            <a:tile tx="0" ty="0" sx="100000" sy="100000" flip="none" algn="tl"/>
          </a:blipFill>
          <a:ln w="76200" cap="sq" cmpd="tri">
            <a:solidFill>
              <a:schemeClr val="tx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SzTx/>
              <a:buFontTx/>
              <a:buNone/>
            </a:pPr>
            <a:r>
              <a:rPr lang="en-AU" altLang="en-US" sz="2800" b="1" dirty="0">
                <a:solidFill>
                  <a:srgbClr val="FFC000"/>
                </a:solidFill>
                <a:latin typeface="Bookman Old Style" panose="02050604050505020204" pitchFamily="18" charset="0"/>
              </a:rPr>
              <a:t>MILITARY CEREMONIES AND SOCIALS</a:t>
            </a:r>
          </a:p>
          <a:p>
            <a:pPr algn="just" eaLnBrk="1" hangingPunct="1">
              <a:spcBef>
                <a:spcPct val="50000"/>
              </a:spcBef>
              <a:buClrTx/>
              <a:buSzTx/>
              <a:buFontTx/>
              <a:buNone/>
            </a:pPr>
            <a:r>
              <a:rPr lang="en-US" altLang="en-US" sz="2800" b="1" dirty="0">
                <a:solidFill>
                  <a:schemeClr val="folHlink"/>
                </a:solidFill>
                <a:latin typeface="Arial" panose="020B0604020202020204" pitchFamily="34" charset="0"/>
                <a:cs typeface="Arial" panose="020B0604020202020204" pitchFamily="34" charset="0"/>
              </a:rPr>
              <a:t>	 	</a:t>
            </a:r>
            <a:r>
              <a:rPr lang="en-US" altLang="en-US" sz="2800" b="1" dirty="0">
                <a:solidFill>
                  <a:srgbClr val="FFFF00"/>
                </a:solidFill>
                <a:latin typeface="Arial" panose="020B0604020202020204" pitchFamily="34" charset="0"/>
                <a:cs typeface="Arial" panose="020B0604020202020204" pitchFamily="34" charset="0"/>
              </a:rPr>
              <a:t>3)	Unit Anniversaries</a:t>
            </a:r>
          </a:p>
          <a:p>
            <a:pPr algn="just" eaLnBrk="1" hangingPunct="1">
              <a:spcBef>
                <a:spcPct val="50000"/>
              </a:spcBef>
              <a:buClrTx/>
              <a:buSzTx/>
              <a:buFontTx/>
              <a:buNone/>
            </a:pPr>
            <a:r>
              <a:rPr lang="en-US" altLang="en-US" sz="2800" b="1" dirty="0">
                <a:solidFill>
                  <a:srgbClr val="FFFF00"/>
                </a:solidFill>
                <a:latin typeface="Arial" panose="020B0604020202020204" pitchFamily="34" charset="0"/>
                <a:cs typeface="Arial" panose="020B0604020202020204" pitchFamily="34" charset="0"/>
              </a:rPr>
              <a:t>		4)	Happy Hours</a:t>
            </a:r>
            <a:endParaRPr lang="en-AU" altLang="en-US" sz="1400" b="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5397351"/>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28003"/>
                                        </p:tgtEl>
                                        <p:attrNameLst>
                                          <p:attrName>style.visibility</p:attrName>
                                        </p:attrNameLst>
                                      </p:cBhvr>
                                      <p:to>
                                        <p:strVal val="visible"/>
                                      </p:to>
                                    </p:set>
                                    <p:animEffect transition="in" filter="barn(outVertical)">
                                      <p:cBhvr>
                                        <p:cTn id="7" dur="500"/>
                                        <p:tgtEl>
                                          <p:spTgt spid="128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hought Bubble: Cloud 3">
            <a:extLst>
              <a:ext uri="{FF2B5EF4-FFF2-40B4-BE49-F238E27FC236}">
                <a16:creationId xmlns:a16="http://schemas.microsoft.com/office/drawing/2014/main" id="{8E78718F-B1C2-989C-20ED-A969428A21FE}"/>
              </a:ext>
            </a:extLst>
          </p:cNvPr>
          <p:cNvSpPr/>
          <p:nvPr/>
        </p:nvSpPr>
        <p:spPr>
          <a:xfrm>
            <a:off x="1600200" y="838200"/>
            <a:ext cx="6019800" cy="1219200"/>
          </a:xfrm>
          <a:prstGeom prst="cloudCallout">
            <a:avLst>
              <a:gd name="adj1" fmla="val -2091"/>
              <a:gd name="adj2" fmla="val 87535"/>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Rectangle 4">
            <a:extLst>
              <a:ext uri="{FF2B5EF4-FFF2-40B4-BE49-F238E27FC236}">
                <a16:creationId xmlns:a16="http://schemas.microsoft.com/office/drawing/2014/main" id="{25A79233-5A78-4F00-D739-C11AD7B5BE58}"/>
              </a:ext>
            </a:extLst>
          </p:cNvPr>
          <p:cNvSpPr/>
          <p:nvPr/>
        </p:nvSpPr>
        <p:spPr>
          <a:xfrm>
            <a:off x="1295342" y="914400"/>
            <a:ext cx="6629516" cy="923330"/>
          </a:xfrm>
          <a:prstGeom prst="rect">
            <a:avLst/>
          </a:prstGeom>
        </p:spPr>
        <p:txBody>
          <a:bodyPr wrap="square">
            <a:spAutoFit/>
          </a:bodyPr>
          <a:lstStyle/>
          <a:p>
            <a:pPr algn="ctr">
              <a:defRPr/>
            </a:pPr>
            <a:r>
              <a:rPr lang="en-US" sz="5400" b="1" dirty="0">
                <a:ln>
                  <a:solidFill>
                    <a:sysClr val="windowText" lastClr="000000"/>
                  </a:solidFill>
                </a:ln>
                <a:effectLst>
                  <a:outerShdw blurRad="38100" dist="38100" dir="2700000" algn="tl">
                    <a:srgbClr val="000000">
                      <a:alpha val="43137"/>
                    </a:srgbClr>
                  </a:outerShdw>
                </a:effectLst>
                <a:latin typeface="Ink Free" panose="03080402000500000000" pitchFamily="66" charset="0"/>
              </a:rPr>
              <a:t>Any Question?</a:t>
            </a:r>
            <a:endParaRPr lang="en-US" sz="5400" dirty="0">
              <a:ln>
                <a:solidFill>
                  <a:sysClr val="windowText" lastClr="000000"/>
                </a:solidFill>
              </a:ln>
              <a:effectLst>
                <a:outerShdw blurRad="38100" dist="38100" dir="2700000" algn="tl">
                  <a:srgbClr val="000000">
                    <a:alpha val="43137"/>
                  </a:srgbClr>
                </a:outerShdw>
              </a:effectLst>
              <a:latin typeface="Ink Free" panose="03080402000500000000" pitchFamily="66" charset="0"/>
            </a:endParaRPr>
          </a:p>
        </p:txBody>
      </p:sp>
      <p:pic>
        <p:nvPicPr>
          <p:cNvPr id="6" name="Picture 5">
            <a:extLst>
              <a:ext uri="{FF2B5EF4-FFF2-40B4-BE49-F238E27FC236}">
                <a16:creationId xmlns:a16="http://schemas.microsoft.com/office/drawing/2014/main" id="{D6EF4EB0-AE7B-4E8A-48D2-34F6A2A7DA6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319" b="96018" l="8929" r="89973">
                        <a14:foregroundMark x1="45192" y1="8186" x2="53709" y2="8186"/>
                        <a14:foregroundMark x1="49451" y1="27655" x2="48901" y2="33628"/>
                        <a14:foregroundMark x1="53159" y1="28540" x2="52747" y2="34292"/>
                        <a14:foregroundMark x1="46978" y1="28540" x2="47527" y2="32965"/>
                        <a14:foregroundMark x1="18544" y1="81858" x2="27473" y2="82301"/>
                        <a14:foregroundMark x1="36951" y1="82965" x2="46429" y2="83850"/>
                        <a14:foregroundMark x1="21703" y1="89602" x2="25549" y2="87832"/>
                        <a14:foregroundMark x1="33654" y1="90044" x2="33104" y2="88496"/>
                        <a14:foregroundMark x1="67033" y1="89381" x2="70467" y2="89602"/>
                        <a14:foregroundMark x1="78984" y1="90929" x2="79258" y2="90044"/>
                        <a14:foregroundMark x1="36264" y1="71903" x2="56181" y2="74558"/>
                        <a14:foregroundMark x1="9615" y1="90265" x2="10302" y2="88274"/>
                        <a14:foregroundMark x1="12363" y1="83407" x2="21841" y2="74336"/>
                        <a14:foregroundMark x1="11676" y1="89602" x2="22253" y2="94248"/>
                        <a14:foregroundMark x1="22253" y1="94248" x2="73489" y2="89602"/>
                        <a14:foregroundMark x1="73489" y1="89602" x2="85165" y2="92257"/>
                        <a14:foregroundMark x1="85165" y1="92257" x2="84478" y2="77655"/>
                        <a14:foregroundMark x1="84478" y1="77655" x2="75824" y2="72788"/>
                        <a14:foregroundMark x1="75824" y1="72788" x2="53297" y2="77434"/>
                        <a14:foregroundMark x1="88049" y1="87611" x2="75000" y2="96018"/>
                        <a14:foregroundMark x1="75000" y1="96018" x2="8929" y2="94248"/>
                        <a14:foregroundMark x1="41346" y1="21460" x2="56181" y2="17699"/>
                        <a14:foregroundMark x1="46703" y1="3540" x2="50412" y2="3319"/>
                      </a14:backgroundRemoval>
                    </a14:imgEffect>
                  </a14:imgLayer>
                </a14:imgProps>
              </a:ext>
              <a:ext uri="{28A0092B-C50C-407E-A947-70E740481C1C}">
                <a14:useLocalDpi xmlns:a14="http://schemas.microsoft.com/office/drawing/2010/main" val="0"/>
              </a:ext>
            </a:extLst>
          </a:blip>
          <a:stretch>
            <a:fillRect/>
          </a:stretch>
        </p:blipFill>
        <p:spPr>
          <a:xfrm>
            <a:off x="1104900" y="2667000"/>
            <a:ext cx="6934200" cy="4305300"/>
          </a:xfrm>
          <a:prstGeom prst="rect">
            <a:avLst/>
          </a:prstGeom>
        </p:spPr>
      </p:pic>
    </p:spTree>
    <p:extLst>
      <p:ext uri="{BB962C8B-B14F-4D97-AF65-F5344CB8AC3E}">
        <p14:creationId xmlns:p14="http://schemas.microsoft.com/office/powerpoint/2010/main" val="3946898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D9D3D5-1083-EDE1-084A-02A308D24FC7}"/>
              </a:ext>
            </a:extLst>
          </p:cNvPr>
          <p:cNvSpPr/>
          <p:nvPr/>
        </p:nvSpPr>
        <p:spPr>
          <a:xfrm>
            <a:off x="304800" y="152400"/>
            <a:ext cx="3520516" cy="461665"/>
          </a:xfrm>
          <a:prstGeom prst="rect">
            <a:avLst/>
          </a:prstGeom>
          <a:noFill/>
        </p:spPr>
        <p:txBody>
          <a:bodyPr wrap="none" lIns="91440" tIns="45720" rIns="91440" bIns="45720">
            <a:spAutoFit/>
          </a:bodyPr>
          <a:lstStyle/>
          <a:p>
            <a:pPr algn="ctr"/>
            <a:r>
              <a:rPr lang="en-US" sz="24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CHECK ON LEARNING</a:t>
            </a:r>
            <a:endParaRPr lang="en-US" sz="2400" b="1" cap="none" spc="0"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1608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D9D3D5-1083-EDE1-084A-02A308D24FC7}"/>
              </a:ext>
            </a:extLst>
          </p:cNvPr>
          <p:cNvSpPr/>
          <p:nvPr/>
        </p:nvSpPr>
        <p:spPr>
          <a:xfrm>
            <a:off x="228600" y="228600"/>
            <a:ext cx="2552815" cy="646331"/>
          </a:xfrm>
          <a:prstGeom prst="rect">
            <a:avLst/>
          </a:prstGeom>
          <a:noFill/>
        </p:spPr>
        <p:txBody>
          <a:bodyPr wrap="none" lIns="91440" tIns="45720" rIns="91440" bIns="45720">
            <a:spAutoFit/>
          </a:bodyPr>
          <a:lstStyle/>
          <a:p>
            <a:pPr algn="ctr"/>
            <a:r>
              <a:rPr lang="en-US" sz="3600" b="1" cap="none" spc="0"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SUM</a:t>
            </a:r>
            <a:r>
              <a:rPr lang="en-US" sz="36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MARY</a:t>
            </a:r>
            <a:endParaRPr lang="en-US" sz="3600" b="1" cap="none" spc="0"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3" name="Rectangle 2"/>
          <p:cNvSpPr/>
          <p:nvPr/>
        </p:nvSpPr>
        <p:spPr>
          <a:xfrm>
            <a:off x="1134438" y="1905000"/>
            <a:ext cx="4572000" cy="923330"/>
          </a:xfrm>
          <a:prstGeom prst="rect">
            <a:avLst/>
          </a:prstGeom>
        </p:spPr>
        <p:txBody>
          <a:bodyPr>
            <a:spAutoFit/>
          </a:bodyPr>
          <a:lstStyle/>
          <a:p>
            <a:pPr marL="285750" indent="-285750">
              <a:buFont typeface="Arial" panose="020B0604020202020204" pitchFamily="34" charset="0"/>
              <a:buChar char="•"/>
            </a:pPr>
            <a:r>
              <a:rPr lang="en-US" dirty="0">
                <a:solidFill>
                  <a:srgbClr val="000000"/>
                </a:solidFill>
                <a:latin typeface="Arial" panose="020B0604020202020204" pitchFamily="34" charset="0"/>
                <a:ea typeface="Times New Roman" panose="02020603050405020304" pitchFamily="18" charset="0"/>
              </a:rPr>
              <a:t>Definitions of Customs and Traditions</a:t>
            </a:r>
          </a:p>
          <a:p>
            <a:pPr marL="285750" indent="-285750">
              <a:buFont typeface="Arial" panose="020B0604020202020204" pitchFamily="34" charset="0"/>
              <a:buChar char="•"/>
            </a:pPr>
            <a:r>
              <a:rPr lang="en-US" dirty="0">
                <a:solidFill>
                  <a:srgbClr val="000000"/>
                </a:solidFill>
                <a:latin typeface="Arial" panose="020B0604020202020204" pitchFamily="34" charset="0"/>
                <a:ea typeface="Times New Roman" panose="02020603050405020304" pitchFamily="18" charset="0"/>
              </a:rPr>
              <a:t>Military Traditions </a:t>
            </a:r>
          </a:p>
          <a:p>
            <a:pPr marL="285750" indent="-285750">
              <a:buFont typeface="Arial" panose="020B0604020202020204" pitchFamily="34" charset="0"/>
              <a:buChar char="•"/>
            </a:pPr>
            <a:r>
              <a:rPr lang="en-US" dirty="0">
                <a:solidFill>
                  <a:srgbClr val="000000"/>
                </a:solidFill>
                <a:latin typeface="Arial" panose="020B0604020202020204" pitchFamily="34" charset="0"/>
                <a:ea typeface="Times New Roman" panose="02020603050405020304" pitchFamily="18" charset="0"/>
              </a:rPr>
              <a:t>Significant Military Customs </a:t>
            </a:r>
            <a:endParaRPr lang="en-US" dirty="0"/>
          </a:p>
        </p:txBody>
      </p:sp>
    </p:spTree>
    <p:extLst>
      <p:ext uri="{BB962C8B-B14F-4D97-AF65-F5344CB8AC3E}">
        <p14:creationId xmlns:p14="http://schemas.microsoft.com/office/powerpoint/2010/main" val="3857412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A52979-D517-6E61-3BB7-E02AA42FF41B}"/>
              </a:ext>
            </a:extLst>
          </p:cNvPr>
          <p:cNvPicPr>
            <a:picLocks noChangeAspect="1"/>
          </p:cNvPicPr>
          <p:nvPr/>
        </p:nvPicPr>
        <p:blipFill>
          <a:blip r:embed="rId2">
            <a:extLst>
              <a:ext uri="{BEBA8EAE-BF5A-486C-A8C5-ECC9F3942E4B}">
                <a14:imgProps xmlns:a14="http://schemas.microsoft.com/office/drawing/2010/main">
                  <a14:imgLayer r:embed="rId3">
                    <a14:imgEffect>
                      <a14:artisticPencilSketch/>
                    </a14:imgEffect>
                  </a14:imgLayer>
                </a14:imgProps>
              </a:ext>
            </a:extLst>
          </a:blip>
          <a:stretch>
            <a:fillRect/>
          </a:stretch>
        </p:blipFill>
        <p:spPr>
          <a:xfrm>
            <a:off x="871407" y="2063377"/>
            <a:ext cx="7401185" cy="2731245"/>
          </a:xfrm>
          <a:prstGeom prst="rect">
            <a:avLst/>
          </a:prstGeom>
        </p:spPr>
      </p:pic>
    </p:spTree>
    <p:extLst>
      <p:ext uri="{BB962C8B-B14F-4D97-AF65-F5344CB8AC3E}">
        <p14:creationId xmlns:p14="http://schemas.microsoft.com/office/powerpoint/2010/main" val="903583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0B744388-8463-986E-49D3-08F7A2B6F76F}"/>
              </a:ext>
            </a:extLst>
          </p:cNvPr>
          <p:cNvSpPr>
            <a:spLocks noChangeArrowheads="1"/>
          </p:cNvSpPr>
          <p:nvPr/>
        </p:nvSpPr>
        <p:spPr bwMode="auto">
          <a:xfrm>
            <a:off x="457200" y="4412309"/>
            <a:ext cx="227930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0"/>
              </a:spcBef>
              <a:spcAft>
                <a:spcPct val="0"/>
              </a:spcAft>
            </a:pPr>
            <a:r>
              <a:rPr lang="en-US" altLang="en-US" sz="2000" b="1" dirty="0">
                <a:latin typeface="Arial Narrow" panose="020B0606020202030204" pitchFamily="34" charset="0"/>
                <a:ea typeface="Batang" panose="02030600000101010101" pitchFamily="18" charset="-127"/>
                <a:cs typeface="Arial" panose="020B0604020202020204" pitchFamily="34" charset="0"/>
              </a:rPr>
              <a:t>Be responsible to keep yourself awake</a:t>
            </a:r>
          </a:p>
        </p:txBody>
      </p:sp>
      <p:sp>
        <p:nvSpPr>
          <p:cNvPr id="3" name="Rectangle 7">
            <a:extLst>
              <a:ext uri="{FF2B5EF4-FFF2-40B4-BE49-F238E27FC236}">
                <a16:creationId xmlns:a16="http://schemas.microsoft.com/office/drawing/2014/main" id="{EFC4C839-5F59-EFB8-5DF2-B8F25EC9B851}"/>
              </a:ext>
            </a:extLst>
          </p:cNvPr>
          <p:cNvSpPr>
            <a:spLocks noChangeArrowheads="1"/>
          </p:cNvSpPr>
          <p:nvPr/>
        </p:nvSpPr>
        <p:spPr bwMode="auto">
          <a:xfrm>
            <a:off x="3013494" y="4346474"/>
            <a:ext cx="209452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0"/>
              </a:spcBef>
              <a:spcAft>
                <a:spcPct val="0"/>
              </a:spcAft>
            </a:pPr>
            <a:r>
              <a:rPr lang="en-US" altLang="en-US" sz="2000" b="1" dirty="0">
                <a:latin typeface="Arial Narrow" panose="020B0606020202030204" pitchFamily="34" charset="0"/>
                <a:ea typeface="Batang" panose="02030600000101010101" pitchFamily="18" charset="-127"/>
                <a:cs typeface="Arial" panose="020B0604020202020204" pitchFamily="34" charset="0"/>
              </a:rPr>
              <a:t>Finds your way towards the toilet silently when you feel the urge</a:t>
            </a:r>
            <a:endParaRPr lang="en-US" altLang="en-US" sz="2000" dirty="0">
              <a:latin typeface="Arial Narrow" panose="020B0606020202030204" pitchFamily="34" charset="0"/>
              <a:ea typeface="Batang" panose="02030600000101010101" pitchFamily="18" charset="-127"/>
              <a:cs typeface="Arial" panose="020B0604020202020204" pitchFamily="34" charset="0"/>
            </a:endParaRPr>
          </a:p>
        </p:txBody>
      </p:sp>
      <p:sp>
        <p:nvSpPr>
          <p:cNvPr id="4" name="Rectangle 10">
            <a:extLst>
              <a:ext uri="{FF2B5EF4-FFF2-40B4-BE49-F238E27FC236}">
                <a16:creationId xmlns:a16="http://schemas.microsoft.com/office/drawing/2014/main" id="{CB51D090-8FF8-6787-D785-B0066F4A32B9}"/>
              </a:ext>
            </a:extLst>
          </p:cNvPr>
          <p:cNvSpPr>
            <a:spLocks noChangeArrowheads="1"/>
          </p:cNvSpPr>
          <p:nvPr/>
        </p:nvSpPr>
        <p:spPr bwMode="auto">
          <a:xfrm>
            <a:off x="5512588" y="4394140"/>
            <a:ext cx="317421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fontAlgn="base">
              <a:spcBef>
                <a:spcPct val="0"/>
              </a:spcBef>
              <a:spcAft>
                <a:spcPct val="0"/>
              </a:spcAft>
            </a:pPr>
            <a:r>
              <a:rPr lang="en-US" altLang="en-US" sz="2000" b="1" dirty="0">
                <a:latin typeface="Arial Narrow" panose="020B0606020202030204" pitchFamily="34" charset="0"/>
                <a:ea typeface="Adobe Heiti Std R"/>
                <a:cs typeface="Arial" panose="020B0604020202020204" pitchFamily="34" charset="0"/>
              </a:rPr>
              <a:t>If there is any question, just write it down on the comment box for those who are online, for the F2F keep your question to yourself and wait to be acknowledged</a:t>
            </a:r>
          </a:p>
        </p:txBody>
      </p:sp>
      <p:sp>
        <p:nvSpPr>
          <p:cNvPr id="5" name="Rectangle 4">
            <a:extLst>
              <a:ext uri="{FF2B5EF4-FFF2-40B4-BE49-F238E27FC236}">
                <a16:creationId xmlns:a16="http://schemas.microsoft.com/office/drawing/2014/main" id="{BECFBCE6-810F-EA93-4E3A-B29CBB312864}"/>
              </a:ext>
            </a:extLst>
          </p:cNvPr>
          <p:cNvSpPr/>
          <p:nvPr/>
        </p:nvSpPr>
        <p:spPr>
          <a:xfrm>
            <a:off x="238119" y="152400"/>
            <a:ext cx="4170760" cy="461665"/>
          </a:xfrm>
          <a:prstGeom prst="rect">
            <a:avLst/>
          </a:prstGeom>
          <a:noFill/>
        </p:spPr>
        <p:txBody>
          <a:bodyPr>
            <a:spAutoFit/>
          </a:bodyPr>
          <a:lstStyle/>
          <a:p>
            <a:pPr eaLnBrk="0" fontAlgn="base" hangingPunct="0">
              <a:spcBef>
                <a:spcPct val="0"/>
              </a:spcBef>
              <a:spcAft>
                <a:spcPct val="0"/>
              </a:spcAft>
              <a:defRPr/>
            </a:pPr>
            <a:r>
              <a:rPr lang="en-US" sz="2400" b="1" dirty="0">
                <a:ln w="0"/>
                <a:solidFill>
                  <a:schemeClr val="bg1"/>
                </a:solidFill>
                <a:effectLst>
                  <a:outerShdw blurRad="38100" dist="19050" dir="2700000" algn="tl" rotWithShape="0">
                    <a:prstClr val="black">
                      <a:alpha val="40000"/>
                    </a:prstClr>
                  </a:outerShdw>
                </a:effectLst>
                <a:latin typeface="Arial" panose="020B0604020202020204" pitchFamily="34" charset="0"/>
                <a:cs typeface="Arial" panose="020B0604020202020204" pitchFamily="34" charset="0"/>
              </a:rPr>
              <a:t>CLASSROOM RULES</a:t>
            </a:r>
          </a:p>
        </p:txBody>
      </p:sp>
      <p:pic>
        <p:nvPicPr>
          <p:cNvPr id="6" name="Picture 5">
            <a:extLst>
              <a:ext uri="{FF2B5EF4-FFF2-40B4-BE49-F238E27FC236}">
                <a16:creationId xmlns:a16="http://schemas.microsoft.com/office/drawing/2014/main" id="{8136D24B-3F2D-74B0-8B7E-96C74ADDFFB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4200" y="1880679"/>
            <a:ext cx="1775222" cy="2203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1F879C6A-EE19-AD20-84C9-708ABCCEA16C}"/>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3030" b="89945" l="6489" r="92557">
                        <a14:foregroundMark x1="6870" y1="22865" x2="6870" y2="22865"/>
                        <a14:foregroundMark x1="26718" y1="9229" x2="26718" y2="9229"/>
                        <a14:foregroundMark x1="65076" y1="5785" x2="65076" y2="5785"/>
                        <a14:foregroundMark x1="57443" y1="4683" x2="57443" y2="4683"/>
                        <a14:foregroundMark x1="67176" y1="3168" x2="67176" y2="3168"/>
                        <a14:foregroundMark x1="46183" y1="51515" x2="46183" y2="51515"/>
                        <a14:foregroundMark x1="40267" y1="45317" x2="40267" y2="45317"/>
                        <a14:foregroundMark x1="42366" y1="45317" x2="38550" y2="45317"/>
                        <a14:foregroundMark x1="49427" y1="63223" x2="53817" y2="61708"/>
                        <a14:foregroundMark x1="48855" y1="77686" x2="48855" y2="77686"/>
                        <a14:foregroundMark x1="48855" y1="84573" x2="50954" y2="80716"/>
                        <a14:foregroundMark x1="45611" y1="89118" x2="45038" y2="87603"/>
                        <a14:foregroundMark x1="52672" y1="84573" x2="52672" y2="84573"/>
                        <a14:foregroundMark x1="47328" y1="80716" x2="47328" y2="80716"/>
                        <a14:foregroundMark x1="46756" y1="78512" x2="47328" y2="76997"/>
                        <a14:foregroundMark x1="47710" y1="76171" x2="47710" y2="76171"/>
                        <a14:foregroundMark x1="48282" y1="79614" x2="48282" y2="79614"/>
                        <a14:foregroundMark x1="47328" y1="81543" x2="47328" y2="81543"/>
                        <a14:foregroundMark x1="52672" y1="76171" x2="52672" y2="76171"/>
                        <a14:foregroundMark x1="55344" y1="84160" x2="55344" y2="84160"/>
                        <a14:foregroundMark x1="67748" y1="83058" x2="67748" y2="83058"/>
                        <a14:foregroundMark x1="70992" y1="83058" x2="70992" y2="83058"/>
                        <a14:foregroundMark x1="73092" y1="80028" x2="73092" y2="83058"/>
                        <a14:foregroundMark x1="92557" y1="64738" x2="92557" y2="64738"/>
                        <a14:foregroundMark x1="69847" y1="78099" x2="69847" y2="78099"/>
                      </a14:backgroundRemoval>
                    </a14:imgEffect>
                  </a14:imgLayer>
                </a14:imgProps>
              </a:ext>
              <a:ext uri="{28A0092B-C50C-407E-A947-70E740481C1C}">
                <a14:useLocalDpi xmlns:a14="http://schemas.microsoft.com/office/drawing/2010/main" val="0"/>
              </a:ext>
            </a:extLst>
          </a:blip>
          <a:srcRect/>
          <a:stretch>
            <a:fillRect/>
          </a:stretch>
        </p:blipFill>
        <p:spPr bwMode="auto">
          <a:xfrm>
            <a:off x="6248400" y="1585462"/>
            <a:ext cx="1904999" cy="2697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DF0B63C6-80B8-742C-36D7-447B14C73AE4}"/>
              </a:ext>
            </a:extLst>
          </p:cNvPr>
          <p:cNvPicPr>
            <a:picLocks noChangeAspect="1"/>
          </p:cNvPicPr>
          <p:nvPr/>
        </p:nvPicPr>
        <p:blipFill>
          <a:blip r:embed="rId5">
            <a:extLst>
              <a:ext uri="{28A0092B-C50C-407E-A947-70E740481C1C}">
                <a14:useLocalDpi xmlns:a14="http://schemas.microsoft.com/office/drawing/2010/main" val="0"/>
              </a:ext>
            </a:extLst>
          </a:blip>
          <a:srcRect r="35564"/>
          <a:stretch>
            <a:fillRect/>
          </a:stretch>
        </p:blipFill>
        <p:spPr bwMode="auto">
          <a:xfrm>
            <a:off x="238119" y="1723525"/>
            <a:ext cx="2775375" cy="2518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122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p:cTn id="36" dur="500" fill="hold"/>
                                        <p:tgtEl>
                                          <p:spTgt spid="4"/>
                                        </p:tgtEl>
                                        <p:attrNameLst>
                                          <p:attrName>ppt_w</p:attrName>
                                        </p:attrNameLst>
                                      </p:cBhvr>
                                      <p:tavLst>
                                        <p:tav tm="0">
                                          <p:val>
                                            <p:fltVal val="0"/>
                                          </p:val>
                                        </p:tav>
                                        <p:tav tm="100000">
                                          <p:val>
                                            <p:strVal val="#ppt_w"/>
                                          </p:val>
                                        </p:tav>
                                      </p:tavLst>
                                    </p:anim>
                                    <p:anim calcmode="lin" valueType="num">
                                      <p:cBhvr>
                                        <p:cTn id="37" dur="500" fill="hold"/>
                                        <p:tgtEl>
                                          <p:spTgt spid="4"/>
                                        </p:tgtEl>
                                        <p:attrNameLst>
                                          <p:attrName>ppt_h</p:attrName>
                                        </p:attrNameLst>
                                      </p:cBhvr>
                                      <p:tavLst>
                                        <p:tav tm="0">
                                          <p:val>
                                            <p:fltVal val="0"/>
                                          </p:val>
                                        </p:tav>
                                        <p:tav tm="100000">
                                          <p:val>
                                            <p:strVal val="#ppt_h"/>
                                          </p:val>
                                        </p:tav>
                                      </p:tavLst>
                                    </p:anim>
                                    <p:animEffect transition="in" filter="fade">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9F10220-0517-0250-D054-C7DC2AB0912A}"/>
              </a:ext>
            </a:extLst>
          </p:cNvPr>
          <p:cNvSpPr txBox="1">
            <a:spLocks/>
          </p:cNvSpPr>
          <p:nvPr/>
        </p:nvSpPr>
        <p:spPr>
          <a:xfrm>
            <a:off x="152400" y="228600"/>
            <a:ext cx="2307981" cy="3635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bg1"/>
                </a:solidFill>
                <a:latin typeface="Arial" panose="020B0604020202020204" pitchFamily="34" charset="0"/>
                <a:cs typeface="Arial" panose="020B0604020202020204" pitchFamily="34" charset="0"/>
              </a:rPr>
              <a:t>REFERENCES</a:t>
            </a:r>
            <a:endParaRPr lang="en-US" sz="2250" b="1"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306390" y="1752600"/>
            <a:ext cx="5979842" cy="369332"/>
          </a:xfrm>
          <a:prstGeom prst="rect">
            <a:avLst/>
          </a:prstGeom>
        </p:spPr>
        <p:txBody>
          <a:bodyPr wrap="none">
            <a:spAutoFit/>
          </a:bodyPr>
          <a:lstStyle/>
          <a:p>
            <a:pPr marL="285750" indent="-285750">
              <a:buFont typeface="Arial" panose="020B0604020202020204" pitchFamily="34" charset="0"/>
              <a:buChar char="•"/>
            </a:pPr>
            <a:r>
              <a:rPr lang="en-US"/>
              <a:t>FC 1-012 AFP CODE OF ETHICS;   FC 8-039 Army NCO Guide</a:t>
            </a:r>
            <a:endParaRPr lang="en-US" dirty="0"/>
          </a:p>
        </p:txBody>
      </p:sp>
    </p:spTree>
    <p:extLst>
      <p:ext uri="{BB962C8B-B14F-4D97-AF65-F5344CB8AC3E}">
        <p14:creationId xmlns:p14="http://schemas.microsoft.com/office/powerpoint/2010/main" val="413324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9F10220-0517-0250-D054-C7DC2AB0912A}"/>
              </a:ext>
            </a:extLst>
          </p:cNvPr>
          <p:cNvSpPr txBox="1">
            <a:spLocks/>
          </p:cNvSpPr>
          <p:nvPr/>
        </p:nvSpPr>
        <p:spPr>
          <a:xfrm>
            <a:off x="457200" y="2286000"/>
            <a:ext cx="8686800" cy="2362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PH" sz="5400" dirty="0" smtClean="0">
                <a:latin typeface="Arial Black" panose="020B0A04020102020204" pitchFamily="34" charset="0"/>
              </a:rPr>
              <a:t>MILITARY CUSTOMS AND TRADITIONS</a:t>
            </a:r>
            <a:endParaRPr lang="en-US" sz="4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663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3">
            <a:extLst>
              <a:ext uri="{FF2B5EF4-FFF2-40B4-BE49-F238E27FC236}">
                <a16:creationId xmlns:a16="http://schemas.microsoft.com/office/drawing/2014/main" id="{CD78D12C-8A88-6A8F-C319-1631A2DBE98D}"/>
              </a:ext>
            </a:extLst>
          </p:cNvPr>
          <p:cNvSpPr>
            <a:spLocks noChangeArrowheads="1"/>
          </p:cNvSpPr>
          <p:nvPr/>
        </p:nvSpPr>
        <p:spPr bwMode="auto">
          <a:xfrm>
            <a:off x="381000" y="2338685"/>
            <a:ext cx="206811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2636838" algn="l"/>
              </a:tabLst>
              <a:defRPr sz="2400">
                <a:solidFill>
                  <a:schemeClr val="tx1"/>
                </a:solidFill>
                <a:latin typeface="Times New Roman" panose="02020603050405020304" pitchFamily="18" charset="0"/>
              </a:defRPr>
            </a:lvl1pPr>
            <a:lvl2pPr marL="742950" indent="-285750">
              <a:tabLst>
                <a:tab pos="2636838" algn="l"/>
              </a:tabLst>
              <a:defRPr sz="2400">
                <a:solidFill>
                  <a:schemeClr val="tx1"/>
                </a:solidFill>
                <a:latin typeface="Times New Roman" panose="02020603050405020304" pitchFamily="18" charset="0"/>
              </a:defRPr>
            </a:lvl2pPr>
            <a:lvl3pPr marL="1143000" indent="-228600">
              <a:tabLst>
                <a:tab pos="2636838" algn="l"/>
              </a:tabLst>
              <a:defRPr sz="2400">
                <a:solidFill>
                  <a:schemeClr val="tx1"/>
                </a:solidFill>
                <a:latin typeface="Times New Roman" panose="02020603050405020304" pitchFamily="18" charset="0"/>
              </a:defRPr>
            </a:lvl3pPr>
            <a:lvl4pPr marL="1600200" indent="-228600">
              <a:tabLst>
                <a:tab pos="2636838" algn="l"/>
              </a:tabLst>
              <a:defRPr sz="2400">
                <a:solidFill>
                  <a:schemeClr val="tx1"/>
                </a:solidFill>
                <a:latin typeface="Times New Roman" panose="02020603050405020304" pitchFamily="18" charset="0"/>
              </a:defRPr>
            </a:lvl4pPr>
            <a:lvl5pPr marL="2057400" indent="-228600">
              <a:tabLst>
                <a:tab pos="2636838"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636838"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636838"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636838"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636838" algn="l"/>
              </a:tabLst>
              <a:defRPr sz="2400">
                <a:solidFill>
                  <a:schemeClr val="tx1"/>
                </a:solidFill>
                <a:latin typeface="Times New Roman" panose="02020603050405020304" pitchFamily="18" charset="0"/>
              </a:defRPr>
            </a:lvl9pPr>
          </a:lstStyle>
          <a:p>
            <a:pPr eaLnBrk="1" hangingPunct="1">
              <a:lnSpc>
                <a:spcPct val="95000"/>
              </a:lnSpc>
              <a:spcBef>
                <a:spcPct val="60000"/>
              </a:spcBef>
              <a:buClr>
                <a:srgbClr val="2A5400"/>
              </a:buClr>
              <a:buSzPct val="75000"/>
              <a:buFont typeface="Wingdings 2" panose="05020102010507070707" pitchFamily="18" charset="2"/>
              <a:buNone/>
            </a:pPr>
            <a:r>
              <a:rPr lang="en-US" altLang="en-US" sz="2000" b="1" dirty="0">
                <a:solidFill>
                  <a:srgbClr val="000000"/>
                </a:solidFill>
                <a:latin typeface="Arial" panose="020B0604020202020204" pitchFamily="34" charset="0"/>
                <a:cs typeface="Arial" panose="020B0604020202020204" pitchFamily="34" charset="0"/>
              </a:rPr>
              <a:t>CONDITION:</a:t>
            </a:r>
          </a:p>
        </p:txBody>
      </p:sp>
      <p:sp>
        <p:nvSpPr>
          <p:cNvPr id="3" name="Rectangle 9">
            <a:extLst>
              <a:ext uri="{FF2B5EF4-FFF2-40B4-BE49-F238E27FC236}">
                <a16:creationId xmlns:a16="http://schemas.microsoft.com/office/drawing/2014/main" id="{4D1A744B-9F8B-BD2B-3E23-2016DBCBACC9}"/>
              </a:ext>
            </a:extLst>
          </p:cNvPr>
          <p:cNvSpPr>
            <a:spLocks noChangeArrowheads="1"/>
          </p:cNvSpPr>
          <p:nvPr/>
        </p:nvSpPr>
        <p:spPr bwMode="auto">
          <a:xfrm>
            <a:off x="1910262" y="3396163"/>
            <a:ext cx="7233738" cy="125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38138" indent="-338138" eaLnBrk="0" hangingPunct="0">
              <a:tabLst>
                <a:tab pos="2636838" algn="l"/>
              </a:tabLst>
              <a:defRPr sz="2000" b="1">
                <a:solidFill>
                  <a:srgbClr val="FF0000"/>
                </a:solidFill>
                <a:latin typeface="Arial" panose="020B0604020202020204" pitchFamily="34" charset="0"/>
                <a:cs typeface="Arial" panose="020B0604020202020204" pitchFamily="34" charset="0"/>
              </a:defRPr>
            </a:lvl1pPr>
            <a:lvl2pPr marL="742950" indent="-285750" eaLnBrk="0" hangingPunct="0">
              <a:tabLst>
                <a:tab pos="2636838" algn="l"/>
              </a:tabLst>
              <a:defRPr sz="2000" b="1">
                <a:solidFill>
                  <a:srgbClr val="FF0000"/>
                </a:solidFill>
                <a:latin typeface="Arial" panose="020B0604020202020204" pitchFamily="34" charset="0"/>
                <a:cs typeface="Arial" panose="020B0604020202020204" pitchFamily="34" charset="0"/>
              </a:defRPr>
            </a:lvl2pPr>
            <a:lvl3pPr marL="1143000" indent="-228600" eaLnBrk="0" hangingPunct="0">
              <a:tabLst>
                <a:tab pos="2636838" algn="l"/>
              </a:tabLst>
              <a:defRPr sz="2000" b="1">
                <a:solidFill>
                  <a:srgbClr val="FF0000"/>
                </a:solidFill>
                <a:latin typeface="Arial" panose="020B0604020202020204" pitchFamily="34" charset="0"/>
                <a:cs typeface="Arial" panose="020B0604020202020204" pitchFamily="34" charset="0"/>
              </a:defRPr>
            </a:lvl3pPr>
            <a:lvl4pPr marL="1600200" indent="-228600" eaLnBrk="0" hangingPunct="0">
              <a:tabLst>
                <a:tab pos="2636838" algn="l"/>
              </a:tabLst>
              <a:defRPr sz="2000" b="1">
                <a:solidFill>
                  <a:srgbClr val="FF0000"/>
                </a:solidFill>
                <a:latin typeface="Arial" panose="020B0604020202020204" pitchFamily="34" charset="0"/>
                <a:cs typeface="Arial" panose="020B0604020202020204" pitchFamily="34" charset="0"/>
              </a:defRPr>
            </a:lvl4pPr>
            <a:lvl5pPr marL="2057400" indent="-228600" eaLnBrk="0" hangingPunct="0">
              <a:tabLst>
                <a:tab pos="2636838" algn="l"/>
              </a:tabLst>
              <a:defRPr sz="20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2636838" algn="l"/>
              </a:tabLst>
              <a:defRPr sz="20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2636838" algn="l"/>
              </a:tabLst>
              <a:defRPr sz="20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2636838" algn="l"/>
              </a:tabLst>
              <a:defRPr sz="20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2636838" algn="l"/>
              </a:tabLst>
              <a:defRPr sz="2000" b="1">
                <a:solidFill>
                  <a:srgbClr val="FF0000"/>
                </a:solidFill>
                <a:latin typeface="Arial" panose="020B0604020202020204" pitchFamily="34" charset="0"/>
                <a:cs typeface="Arial" panose="020B0604020202020204" pitchFamily="34" charset="0"/>
              </a:defRPr>
            </a:lvl9pPr>
          </a:lstStyle>
          <a:p>
            <a:pPr marL="0" indent="0" algn="just" eaLnBrk="1" hangingPunct="1">
              <a:spcBef>
                <a:spcPct val="15000"/>
              </a:spcBef>
              <a:spcAft>
                <a:spcPct val="15000"/>
              </a:spcAft>
              <a:buClr>
                <a:srgbClr val="FFFFCC"/>
              </a:buClr>
              <a:buSzPct val="75000"/>
              <a:defRPr/>
            </a:pPr>
            <a:r>
              <a:rPr lang="en-US" dirty="0">
                <a:solidFill>
                  <a:prstClr val="black"/>
                </a:solidFill>
              </a:rPr>
              <a:t>The student </a:t>
            </a:r>
            <a:r>
              <a:rPr lang="en-US" dirty="0" smtClean="0">
                <a:solidFill>
                  <a:prstClr val="black"/>
                </a:solidFill>
              </a:rPr>
              <a:t>will:</a:t>
            </a:r>
            <a:r>
              <a:rPr lang="en-AU" altLang="en-US" i="1" dirty="0" smtClean="0">
                <a:solidFill>
                  <a:schemeClr val="tx1"/>
                </a:solidFill>
                <a:cs typeface="Calibri" panose="020F0502020204030204" pitchFamily="34" charset="0"/>
              </a:rPr>
              <a:t> </a:t>
            </a:r>
          </a:p>
          <a:p>
            <a:pPr marL="747712" lvl="1" indent="-342900" algn="just" eaLnBrk="1" hangingPunct="1">
              <a:spcBef>
                <a:spcPct val="15000"/>
              </a:spcBef>
              <a:spcAft>
                <a:spcPct val="15000"/>
              </a:spcAft>
              <a:buSzPct val="75000"/>
              <a:buFont typeface="Arial" panose="020B0604020202020204" pitchFamily="34" charset="0"/>
              <a:buChar char="•"/>
              <a:defRPr/>
            </a:pPr>
            <a:r>
              <a:rPr lang="en-US" altLang="en-US" i="1" dirty="0" smtClean="0">
                <a:solidFill>
                  <a:schemeClr val="tx1"/>
                </a:solidFill>
                <a:cs typeface="Calibri" panose="020F0502020204030204" pitchFamily="34" charset="0"/>
              </a:rPr>
              <a:t>understand the definition of </a:t>
            </a:r>
            <a:r>
              <a:rPr lang="en-US" altLang="en-US" dirty="0" smtClean="0">
                <a:solidFill>
                  <a:srgbClr val="000000"/>
                </a:solidFill>
              </a:rPr>
              <a:t>c</a:t>
            </a:r>
            <a:r>
              <a:rPr lang="en-US" dirty="0" smtClean="0">
                <a:solidFill>
                  <a:srgbClr val="000000"/>
                </a:solidFill>
                <a:ea typeface="Times New Roman" panose="02020603050405020304" pitchFamily="18" charset="0"/>
              </a:rPr>
              <a:t>ustoms and traditions</a:t>
            </a:r>
          </a:p>
          <a:p>
            <a:pPr marL="747712" lvl="1" indent="-342900" algn="just" eaLnBrk="1" hangingPunct="1">
              <a:spcBef>
                <a:spcPct val="15000"/>
              </a:spcBef>
              <a:spcAft>
                <a:spcPct val="15000"/>
              </a:spcAft>
              <a:buSzPct val="75000"/>
              <a:buFont typeface="Arial" panose="020B0604020202020204" pitchFamily="34" charset="0"/>
              <a:buChar char="•"/>
              <a:defRPr/>
            </a:pPr>
            <a:r>
              <a:rPr lang="en-US" dirty="0" smtClean="0">
                <a:solidFill>
                  <a:srgbClr val="000000"/>
                </a:solidFill>
                <a:ea typeface="Times New Roman" panose="02020603050405020304" pitchFamily="18" charset="0"/>
              </a:rPr>
              <a:t>military traditions</a:t>
            </a:r>
          </a:p>
          <a:p>
            <a:pPr marL="747712" lvl="1" indent="-342900" algn="just" eaLnBrk="1" hangingPunct="1">
              <a:spcBef>
                <a:spcPct val="15000"/>
              </a:spcBef>
              <a:spcAft>
                <a:spcPct val="15000"/>
              </a:spcAft>
              <a:buSzPct val="75000"/>
              <a:buFont typeface="Arial" panose="020B0604020202020204" pitchFamily="34" charset="0"/>
              <a:buChar char="•"/>
              <a:defRPr/>
            </a:pPr>
            <a:r>
              <a:rPr lang="en-US" dirty="0" smtClean="0">
                <a:solidFill>
                  <a:srgbClr val="000000"/>
                </a:solidFill>
                <a:ea typeface="Times New Roman" panose="02020603050405020304" pitchFamily="18" charset="0"/>
              </a:rPr>
              <a:t> significance of military customs </a:t>
            </a:r>
            <a:endParaRPr lang="en-US" dirty="0"/>
          </a:p>
          <a:p>
            <a:pPr marL="0" indent="0" algn="just" eaLnBrk="1" hangingPunct="1">
              <a:spcBef>
                <a:spcPct val="15000"/>
              </a:spcBef>
              <a:spcAft>
                <a:spcPct val="15000"/>
              </a:spcAft>
              <a:buClr>
                <a:srgbClr val="FFFFCC"/>
              </a:buClr>
              <a:buSzPct val="75000"/>
              <a:defRPr/>
            </a:pPr>
            <a:endParaRPr lang="en-US" dirty="0">
              <a:solidFill>
                <a:prstClr val="black"/>
              </a:solidFill>
            </a:endParaRPr>
          </a:p>
        </p:txBody>
      </p:sp>
      <p:sp>
        <p:nvSpPr>
          <p:cNvPr id="4" name="Rectangle 8">
            <a:extLst>
              <a:ext uri="{FF2B5EF4-FFF2-40B4-BE49-F238E27FC236}">
                <a16:creationId xmlns:a16="http://schemas.microsoft.com/office/drawing/2014/main" id="{DAD1E61D-A535-6077-4DCE-904F1E8F4BBD}"/>
              </a:ext>
            </a:extLst>
          </p:cNvPr>
          <p:cNvSpPr>
            <a:spLocks noChangeArrowheads="1"/>
          </p:cNvSpPr>
          <p:nvPr/>
        </p:nvSpPr>
        <p:spPr bwMode="auto">
          <a:xfrm>
            <a:off x="381000" y="3396163"/>
            <a:ext cx="216098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2636838" algn="l"/>
              </a:tabLst>
              <a:defRPr sz="2400">
                <a:solidFill>
                  <a:schemeClr val="tx1"/>
                </a:solidFill>
                <a:latin typeface="Times New Roman" panose="02020603050405020304" pitchFamily="18" charset="0"/>
              </a:defRPr>
            </a:lvl1pPr>
            <a:lvl2pPr marL="742950" indent="-285750">
              <a:tabLst>
                <a:tab pos="2636838" algn="l"/>
              </a:tabLst>
              <a:defRPr sz="2400">
                <a:solidFill>
                  <a:schemeClr val="tx1"/>
                </a:solidFill>
                <a:latin typeface="Times New Roman" panose="02020603050405020304" pitchFamily="18" charset="0"/>
              </a:defRPr>
            </a:lvl2pPr>
            <a:lvl3pPr marL="1143000" indent="-228600">
              <a:tabLst>
                <a:tab pos="2636838" algn="l"/>
              </a:tabLst>
              <a:defRPr sz="2400">
                <a:solidFill>
                  <a:schemeClr val="tx1"/>
                </a:solidFill>
                <a:latin typeface="Times New Roman" panose="02020603050405020304" pitchFamily="18" charset="0"/>
              </a:defRPr>
            </a:lvl3pPr>
            <a:lvl4pPr marL="1600200" indent="-228600">
              <a:tabLst>
                <a:tab pos="2636838" algn="l"/>
              </a:tabLst>
              <a:defRPr sz="2400">
                <a:solidFill>
                  <a:schemeClr val="tx1"/>
                </a:solidFill>
                <a:latin typeface="Times New Roman" panose="02020603050405020304" pitchFamily="18" charset="0"/>
              </a:defRPr>
            </a:lvl4pPr>
            <a:lvl5pPr marL="2057400" indent="-228600">
              <a:tabLst>
                <a:tab pos="2636838"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636838"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636838"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636838"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636838" algn="l"/>
              </a:tabLst>
              <a:defRPr sz="2400">
                <a:solidFill>
                  <a:schemeClr val="tx1"/>
                </a:solidFill>
                <a:latin typeface="Times New Roman" panose="02020603050405020304" pitchFamily="18" charset="0"/>
              </a:defRPr>
            </a:lvl9pPr>
          </a:lstStyle>
          <a:p>
            <a:pPr eaLnBrk="1" hangingPunct="1">
              <a:lnSpc>
                <a:spcPct val="95000"/>
              </a:lnSpc>
              <a:spcBef>
                <a:spcPct val="60000"/>
              </a:spcBef>
              <a:buClr>
                <a:srgbClr val="2A5400"/>
              </a:buClr>
              <a:buSzPct val="75000"/>
              <a:buFont typeface="Wingdings 2" panose="05020102010507070707" pitchFamily="18" charset="2"/>
              <a:buNone/>
            </a:pPr>
            <a:r>
              <a:rPr lang="en-US" altLang="en-US" sz="2000" b="1" dirty="0">
                <a:solidFill>
                  <a:srgbClr val="000000"/>
                </a:solidFill>
                <a:latin typeface="Arial" panose="020B0604020202020204" pitchFamily="34" charset="0"/>
                <a:cs typeface="Arial" panose="020B0604020202020204" pitchFamily="34" charset="0"/>
              </a:rPr>
              <a:t>STANDARD:</a:t>
            </a:r>
          </a:p>
        </p:txBody>
      </p:sp>
      <p:sp>
        <p:nvSpPr>
          <p:cNvPr id="5" name="Rectangle 4">
            <a:extLst>
              <a:ext uri="{FF2B5EF4-FFF2-40B4-BE49-F238E27FC236}">
                <a16:creationId xmlns:a16="http://schemas.microsoft.com/office/drawing/2014/main" id="{D81AECD0-C7D7-AA44-D77D-AAB16E8834B6}"/>
              </a:ext>
            </a:extLst>
          </p:cNvPr>
          <p:cNvSpPr>
            <a:spLocks noChangeArrowheads="1"/>
          </p:cNvSpPr>
          <p:nvPr/>
        </p:nvSpPr>
        <p:spPr bwMode="auto">
          <a:xfrm>
            <a:off x="1905000" y="1465523"/>
            <a:ext cx="5829300" cy="851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2636838" algn="l"/>
              </a:tabLst>
              <a:defRPr sz="2400">
                <a:solidFill>
                  <a:schemeClr val="tx1"/>
                </a:solidFill>
                <a:latin typeface="Times New Roman" panose="02020603050405020304" pitchFamily="18" charset="0"/>
              </a:defRPr>
            </a:lvl1pPr>
            <a:lvl2pPr marL="742950" indent="-285750">
              <a:tabLst>
                <a:tab pos="2636838" algn="l"/>
              </a:tabLst>
              <a:defRPr sz="2400">
                <a:solidFill>
                  <a:schemeClr val="tx1"/>
                </a:solidFill>
                <a:latin typeface="Times New Roman" panose="02020603050405020304" pitchFamily="18" charset="0"/>
              </a:defRPr>
            </a:lvl2pPr>
            <a:lvl3pPr marL="1143000" indent="-228600">
              <a:tabLst>
                <a:tab pos="2636838" algn="l"/>
              </a:tabLst>
              <a:defRPr sz="2400">
                <a:solidFill>
                  <a:schemeClr val="tx1"/>
                </a:solidFill>
                <a:latin typeface="Times New Roman" panose="02020603050405020304" pitchFamily="18" charset="0"/>
              </a:defRPr>
            </a:lvl3pPr>
            <a:lvl4pPr marL="1600200" indent="-228600">
              <a:tabLst>
                <a:tab pos="2636838" algn="l"/>
              </a:tabLst>
              <a:defRPr sz="2400">
                <a:solidFill>
                  <a:schemeClr val="tx1"/>
                </a:solidFill>
                <a:latin typeface="Times New Roman" panose="02020603050405020304" pitchFamily="18" charset="0"/>
              </a:defRPr>
            </a:lvl4pPr>
            <a:lvl5pPr marL="2057400" indent="-228600">
              <a:tabLst>
                <a:tab pos="2636838"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636838"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636838"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636838"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636838" algn="l"/>
              </a:tabLst>
              <a:defRPr sz="2400">
                <a:solidFill>
                  <a:schemeClr val="tx1"/>
                </a:solidFill>
                <a:latin typeface="Times New Roman" panose="02020603050405020304" pitchFamily="18" charset="0"/>
              </a:defRPr>
            </a:lvl9pPr>
          </a:lstStyle>
          <a:p>
            <a:pPr>
              <a:spcBef>
                <a:spcPts val="450"/>
              </a:spcBef>
              <a:spcAft>
                <a:spcPts val="1350"/>
              </a:spcAft>
            </a:pPr>
            <a:r>
              <a:rPr lang="en-US" altLang="en-US" sz="2000" b="1" dirty="0">
                <a:latin typeface="Arial" panose="020B0604020202020204" pitchFamily="34" charset="0"/>
                <a:ea typeface="MS PGothic" panose="020B0600070205080204" pitchFamily="34" charset="-128"/>
                <a:cs typeface="Arial" panose="020B0604020202020204" pitchFamily="34" charset="0"/>
              </a:rPr>
              <a:t>Discuss and Identify </a:t>
            </a:r>
            <a:r>
              <a:rPr lang="en-US" altLang="en-US" sz="2000" b="1" dirty="0" smtClean="0">
                <a:latin typeface="Arial" panose="020B0604020202020204" pitchFamily="34" charset="0"/>
                <a:ea typeface="MS PGothic" panose="020B0600070205080204" pitchFamily="34" charset="-128"/>
                <a:cs typeface="Arial" panose="020B0604020202020204" pitchFamily="34" charset="0"/>
              </a:rPr>
              <a:t>the Military Customs and Tradition  </a:t>
            </a:r>
            <a:endParaRPr lang="en-US" altLang="en-US" sz="2000" b="1" dirty="0">
              <a:latin typeface="Arial" panose="020B0604020202020204" pitchFamily="34" charset="0"/>
              <a:ea typeface="MS PGothic" panose="020B0600070205080204" pitchFamily="34" charset="-128"/>
              <a:cs typeface="Arial" panose="020B0604020202020204" pitchFamily="34" charset="0"/>
            </a:endParaRPr>
          </a:p>
        </p:txBody>
      </p:sp>
      <p:sp>
        <p:nvSpPr>
          <p:cNvPr id="6" name="Rectangle 6">
            <a:extLst>
              <a:ext uri="{FF2B5EF4-FFF2-40B4-BE49-F238E27FC236}">
                <a16:creationId xmlns:a16="http://schemas.microsoft.com/office/drawing/2014/main" id="{747A588B-ADED-FD81-1DFF-DD5D92C0FD05}"/>
              </a:ext>
            </a:extLst>
          </p:cNvPr>
          <p:cNvSpPr>
            <a:spLocks noChangeArrowheads="1"/>
          </p:cNvSpPr>
          <p:nvPr/>
        </p:nvSpPr>
        <p:spPr bwMode="auto">
          <a:xfrm>
            <a:off x="381000" y="1501973"/>
            <a:ext cx="1332310" cy="341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2636838" algn="l"/>
              </a:tabLst>
              <a:defRPr sz="2400">
                <a:solidFill>
                  <a:schemeClr val="tx1"/>
                </a:solidFill>
                <a:latin typeface="Times New Roman" panose="02020603050405020304" pitchFamily="18" charset="0"/>
              </a:defRPr>
            </a:lvl1pPr>
            <a:lvl2pPr marL="742950" indent="-285750">
              <a:tabLst>
                <a:tab pos="2636838" algn="l"/>
              </a:tabLst>
              <a:defRPr sz="2400">
                <a:solidFill>
                  <a:schemeClr val="tx1"/>
                </a:solidFill>
                <a:latin typeface="Times New Roman" panose="02020603050405020304" pitchFamily="18" charset="0"/>
              </a:defRPr>
            </a:lvl2pPr>
            <a:lvl3pPr marL="1143000" indent="-228600">
              <a:tabLst>
                <a:tab pos="2636838" algn="l"/>
              </a:tabLst>
              <a:defRPr sz="2400">
                <a:solidFill>
                  <a:schemeClr val="tx1"/>
                </a:solidFill>
                <a:latin typeface="Times New Roman" panose="02020603050405020304" pitchFamily="18" charset="0"/>
              </a:defRPr>
            </a:lvl3pPr>
            <a:lvl4pPr marL="1600200" indent="-228600">
              <a:tabLst>
                <a:tab pos="2636838" algn="l"/>
              </a:tabLst>
              <a:defRPr sz="2400">
                <a:solidFill>
                  <a:schemeClr val="tx1"/>
                </a:solidFill>
                <a:latin typeface="Times New Roman" panose="02020603050405020304" pitchFamily="18" charset="0"/>
              </a:defRPr>
            </a:lvl4pPr>
            <a:lvl5pPr marL="2057400" indent="-228600">
              <a:tabLst>
                <a:tab pos="2636838"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636838"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636838"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636838"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636838" algn="l"/>
              </a:tabLst>
              <a:defRPr sz="2400">
                <a:solidFill>
                  <a:schemeClr val="tx1"/>
                </a:solidFill>
                <a:latin typeface="Times New Roman" panose="02020603050405020304" pitchFamily="18" charset="0"/>
              </a:defRPr>
            </a:lvl9pPr>
          </a:lstStyle>
          <a:p>
            <a:pPr eaLnBrk="1" hangingPunct="1">
              <a:lnSpc>
                <a:spcPct val="95000"/>
              </a:lnSpc>
              <a:spcBef>
                <a:spcPct val="60000"/>
              </a:spcBef>
              <a:buClr>
                <a:srgbClr val="2A5400"/>
              </a:buClr>
              <a:buSzPct val="75000"/>
              <a:buFont typeface="Wingdings 2" panose="05020102010507070707" pitchFamily="18" charset="2"/>
              <a:buNone/>
            </a:pPr>
            <a:r>
              <a:rPr lang="en-US" altLang="en-US" sz="2000" b="1" dirty="0">
                <a:solidFill>
                  <a:srgbClr val="000000"/>
                </a:solidFill>
                <a:latin typeface="Arial" panose="020B0604020202020204" pitchFamily="34" charset="0"/>
                <a:cs typeface="Arial" panose="020B0604020202020204" pitchFamily="34" charset="0"/>
              </a:rPr>
              <a:t>ACTION:</a:t>
            </a:r>
          </a:p>
        </p:txBody>
      </p:sp>
      <p:sp>
        <p:nvSpPr>
          <p:cNvPr id="7" name="Rectangle 6">
            <a:extLst>
              <a:ext uri="{FF2B5EF4-FFF2-40B4-BE49-F238E27FC236}">
                <a16:creationId xmlns:a16="http://schemas.microsoft.com/office/drawing/2014/main" id="{DAE4AF83-73D2-AF50-2C8C-C007D254344F}"/>
              </a:ext>
            </a:extLst>
          </p:cNvPr>
          <p:cNvSpPr>
            <a:spLocks noChangeArrowheads="1"/>
          </p:cNvSpPr>
          <p:nvPr/>
        </p:nvSpPr>
        <p:spPr bwMode="auto">
          <a:xfrm>
            <a:off x="2081843" y="2316701"/>
            <a:ext cx="645063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60000"/>
              </a:spcBef>
              <a:buClr>
                <a:srgbClr val="2A5400"/>
              </a:buClr>
              <a:buSzPct val="75000"/>
            </a:pPr>
            <a:r>
              <a:rPr lang="en-US" altLang="en-US" sz="2000" b="1" dirty="0">
                <a:solidFill>
                  <a:srgbClr val="000000"/>
                </a:solidFill>
                <a:latin typeface="Arial" panose="020B0604020202020204" pitchFamily="34" charset="0"/>
                <a:cs typeface="Arial" panose="020B0604020202020204" pitchFamily="34" charset="0"/>
              </a:rPr>
              <a:t>Given in an online and face to face classroom environment, power-point presentation</a:t>
            </a:r>
          </a:p>
        </p:txBody>
      </p:sp>
      <p:sp>
        <p:nvSpPr>
          <p:cNvPr id="8" name="Title 1">
            <a:extLst>
              <a:ext uri="{FF2B5EF4-FFF2-40B4-BE49-F238E27FC236}">
                <a16:creationId xmlns:a16="http://schemas.microsoft.com/office/drawing/2014/main" id="{284BA366-BA36-E8BF-396C-E8C04B759B67}"/>
              </a:ext>
            </a:extLst>
          </p:cNvPr>
          <p:cNvSpPr txBox="1">
            <a:spLocks/>
          </p:cNvSpPr>
          <p:nvPr/>
        </p:nvSpPr>
        <p:spPr>
          <a:xfrm>
            <a:off x="76200" y="31944"/>
            <a:ext cx="5638800" cy="800100"/>
          </a:xfrm>
          <a:prstGeom prst="rect">
            <a:avLst/>
          </a:prstGeom>
          <a:noFill/>
        </p:spPr>
        <p:txBody>
          <a:bodyPr>
            <a:scene3d>
              <a:camera prst="orthographicFront"/>
              <a:lightRig rig="soft" dir="t">
                <a:rot lat="0" lon="0" rev="15600000"/>
              </a:lightRig>
            </a:scene3d>
            <a:sp3d prstMaterial="softEdge"/>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50000"/>
              </a:lnSpc>
              <a:defRPr/>
            </a:pPr>
            <a:r>
              <a:rPr lang="en-US" sz="2400" b="1" dirty="0">
                <a:ln/>
                <a:solidFill>
                  <a:schemeClr val="bg1"/>
                </a:solidFill>
                <a:latin typeface="Arial" panose="020B0604020202020204" pitchFamily="34" charset="0"/>
                <a:cs typeface="Arial" panose="020B0604020202020204" pitchFamily="34" charset="0"/>
              </a:rPr>
              <a:t>  TERMINAL LEARNING OBJECTIVE</a:t>
            </a:r>
          </a:p>
        </p:txBody>
      </p:sp>
    </p:spTree>
    <p:extLst>
      <p:ext uri="{BB962C8B-B14F-4D97-AF65-F5344CB8AC3E}">
        <p14:creationId xmlns:p14="http://schemas.microsoft.com/office/powerpoint/2010/main" val="1976973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randombar(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randombar(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37" dur="500"/>
                                        <p:tgtEl>
                                          <p:spTgt spid="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42" dur="500"/>
                                        <p:tgtEl>
                                          <p:spTgt spid="3">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47" dur="500"/>
                                        <p:tgtEl>
                                          <p:spTgt spid="3">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5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3C5D1-45EB-E5B1-4BB7-AF386571D40C}"/>
              </a:ext>
            </a:extLst>
          </p:cNvPr>
          <p:cNvSpPr txBox="1">
            <a:spLocks/>
          </p:cNvSpPr>
          <p:nvPr/>
        </p:nvSpPr>
        <p:spPr>
          <a:xfrm>
            <a:off x="152400" y="228600"/>
            <a:ext cx="5334000" cy="3635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bg1"/>
                </a:solidFill>
                <a:latin typeface="Arial" panose="020B0604020202020204" pitchFamily="34" charset="0"/>
                <a:cs typeface="Arial" panose="020B0604020202020204" pitchFamily="34" charset="0"/>
              </a:rPr>
              <a:t>SCOPE OF LEARNING</a:t>
            </a:r>
            <a:endParaRPr lang="en-US" sz="2250" b="1"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1143000" y="9144000"/>
            <a:ext cx="6019800" cy="2868478"/>
          </a:xfrm>
          <a:prstGeom prst="rect">
            <a:avLst/>
          </a:prstGeom>
        </p:spPr>
        <p:txBody>
          <a:bodyPr wrap="square">
            <a:spAutoFit/>
          </a:bodyPr>
          <a:lstStyle/>
          <a:p>
            <a:pPr marL="285750" indent="-285750" hangingPunct="0">
              <a:buFont typeface="Arial" panose="020B0604020202020204" pitchFamily="34" charset="0"/>
              <a:buChar char="•"/>
            </a:pPr>
            <a:r>
              <a:rPr lang="en-US" dirty="0" smtClean="0"/>
              <a:t>Army </a:t>
            </a:r>
            <a:r>
              <a:rPr lang="en-US" dirty="0"/>
              <a:t>Customs and their Importance</a:t>
            </a:r>
          </a:p>
          <a:p>
            <a:pPr marL="285750" indent="-285750" hangingPunct="0">
              <a:buFont typeface="Arial" panose="020B0604020202020204" pitchFamily="34" charset="0"/>
              <a:buChar char="•"/>
            </a:pPr>
            <a:r>
              <a:rPr lang="en-US" dirty="0" smtClean="0"/>
              <a:t>Rank </a:t>
            </a:r>
            <a:r>
              <a:rPr lang="en-US" dirty="0"/>
              <a:t>Has Its Privileges (RHIP)</a:t>
            </a:r>
          </a:p>
          <a:p>
            <a:pPr marL="285750" indent="-285750" hangingPunct="0">
              <a:buFont typeface="Arial" panose="020B0604020202020204" pitchFamily="34" charset="0"/>
              <a:buChar char="•"/>
            </a:pPr>
            <a:r>
              <a:rPr lang="en-US" dirty="0" smtClean="0"/>
              <a:t>The </a:t>
            </a:r>
            <a:r>
              <a:rPr lang="en-US" dirty="0"/>
              <a:t>Newcomer Shall be Well Received</a:t>
            </a:r>
          </a:p>
          <a:p>
            <a:pPr marL="285750" indent="-285750" hangingPunct="0">
              <a:buFont typeface="Arial" panose="020B0604020202020204" pitchFamily="34" charset="0"/>
              <a:buChar char="•"/>
            </a:pPr>
            <a:r>
              <a:rPr lang="en-US" dirty="0" smtClean="0"/>
              <a:t>Customs </a:t>
            </a:r>
            <a:r>
              <a:rPr lang="en-US" dirty="0"/>
              <a:t>in Connection with Sickness and Death</a:t>
            </a:r>
          </a:p>
          <a:p>
            <a:pPr marL="285750" indent="-285750" hangingPunct="0">
              <a:buFont typeface="Arial" panose="020B0604020202020204" pitchFamily="34" charset="0"/>
              <a:buChar char="•"/>
            </a:pPr>
            <a:r>
              <a:rPr lang="en-US" dirty="0" smtClean="0"/>
              <a:t>Support </a:t>
            </a:r>
            <a:r>
              <a:rPr lang="en-US" dirty="0"/>
              <a:t>of Post and Organization </a:t>
            </a:r>
            <a:r>
              <a:rPr lang="en-US" dirty="0" smtClean="0"/>
              <a:t>Activities</a:t>
            </a:r>
          </a:p>
          <a:p>
            <a:pPr marL="285750" indent="-285750" hangingPunct="0">
              <a:buFont typeface="Arial" panose="020B0604020202020204" pitchFamily="34" charset="0"/>
              <a:buChar char="•"/>
            </a:pPr>
            <a:r>
              <a:rPr lang="en-US" dirty="0" smtClean="0"/>
              <a:t>Taboos</a:t>
            </a:r>
          </a:p>
          <a:p>
            <a:pPr marL="285750" indent="-285750" hangingPunct="0">
              <a:buFont typeface="Arial" panose="020B0604020202020204" pitchFamily="34" charset="0"/>
              <a:buChar char="•"/>
            </a:pPr>
            <a:r>
              <a:rPr lang="en-US" dirty="0" smtClean="0"/>
              <a:t>The </a:t>
            </a:r>
            <a:r>
              <a:rPr lang="en-US" dirty="0"/>
              <a:t>Army's Bugle Calls</a:t>
            </a:r>
          </a:p>
          <a:p>
            <a:pPr marL="285750" indent="-285750" hangingPunct="0">
              <a:buFont typeface="Arial" panose="020B0604020202020204" pitchFamily="34" charset="0"/>
              <a:buChar char="•"/>
            </a:pPr>
            <a:r>
              <a:rPr lang="en-US" dirty="0" smtClean="0"/>
              <a:t>Military </a:t>
            </a:r>
            <a:r>
              <a:rPr lang="en-US" dirty="0"/>
              <a:t>Traditions</a:t>
            </a:r>
          </a:p>
          <a:p>
            <a:pPr marL="285750" indent="-285750">
              <a:spcBef>
                <a:spcPct val="30000"/>
              </a:spcBef>
              <a:buClr>
                <a:schemeClr val="tx1"/>
              </a:buClr>
              <a:buSzPct val="80000"/>
              <a:buFont typeface="Arial" panose="020B0604020202020204" pitchFamily="34" charset="0"/>
              <a:buChar char="•"/>
            </a:pPr>
            <a:endParaRPr lang="en-US" sz="2800" dirty="0"/>
          </a:p>
        </p:txBody>
      </p:sp>
      <p:sp>
        <p:nvSpPr>
          <p:cNvPr id="4" name="Rectangle 3"/>
          <p:cNvSpPr/>
          <p:nvPr/>
        </p:nvSpPr>
        <p:spPr>
          <a:xfrm>
            <a:off x="1866900" y="1828800"/>
            <a:ext cx="4572000" cy="923330"/>
          </a:xfrm>
          <a:prstGeom prst="rect">
            <a:avLst/>
          </a:prstGeom>
        </p:spPr>
        <p:txBody>
          <a:bodyPr>
            <a:spAutoFit/>
          </a:bodyPr>
          <a:lstStyle/>
          <a:p>
            <a:pPr marL="285750" indent="-285750">
              <a:buFont typeface="Arial" panose="020B0604020202020204" pitchFamily="34" charset="0"/>
              <a:buChar char="•"/>
            </a:pPr>
            <a:r>
              <a:rPr lang="en-US" dirty="0">
                <a:solidFill>
                  <a:srgbClr val="000000"/>
                </a:solidFill>
                <a:latin typeface="Arial" panose="020B0604020202020204" pitchFamily="34" charset="0"/>
                <a:ea typeface="Times New Roman" panose="02020603050405020304" pitchFamily="18" charset="0"/>
              </a:rPr>
              <a:t>Definitions of Customs and </a:t>
            </a:r>
            <a:r>
              <a:rPr lang="en-US" dirty="0" smtClean="0">
                <a:solidFill>
                  <a:srgbClr val="000000"/>
                </a:solidFill>
                <a:latin typeface="Arial" panose="020B0604020202020204" pitchFamily="34" charset="0"/>
                <a:ea typeface="Times New Roman" panose="02020603050405020304" pitchFamily="18" charset="0"/>
              </a:rPr>
              <a:t>Traditions</a:t>
            </a:r>
          </a:p>
          <a:p>
            <a:pPr marL="285750" indent="-285750">
              <a:buFont typeface="Arial" panose="020B0604020202020204" pitchFamily="34" charset="0"/>
              <a:buChar char="•"/>
            </a:pPr>
            <a:r>
              <a:rPr lang="en-US" dirty="0" smtClean="0">
                <a:solidFill>
                  <a:srgbClr val="000000"/>
                </a:solidFill>
                <a:latin typeface="Arial" panose="020B0604020202020204" pitchFamily="34" charset="0"/>
                <a:ea typeface="Times New Roman" panose="02020603050405020304" pitchFamily="18" charset="0"/>
              </a:rPr>
              <a:t>Military </a:t>
            </a:r>
            <a:r>
              <a:rPr lang="en-US" dirty="0">
                <a:solidFill>
                  <a:srgbClr val="000000"/>
                </a:solidFill>
                <a:latin typeface="Arial" panose="020B0604020202020204" pitchFamily="34" charset="0"/>
                <a:ea typeface="Times New Roman" panose="02020603050405020304" pitchFamily="18" charset="0"/>
              </a:rPr>
              <a:t>Traditions </a:t>
            </a:r>
            <a:endParaRPr lang="en-US" dirty="0" smtClean="0">
              <a:solidFill>
                <a:srgbClr val="000000"/>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dirty="0" smtClean="0">
                <a:solidFill>
                  <a:srgbClr val="000000"/>
                </a:solidFill>
                <a:latin typeface="Arial" panose="020B0604020202020204" pitchFamily="34" charset="0"/>
                <a:ea typeface="Times New Roman" panose="02020603050405020304" pitchFamily="18" charset="0"/>
              </a:rPr>
              <a:t>Significant </a:t>
            </a:r>
            <a:r>
              <a:rPr lang="en-US" dirty="0">
                <a:solidFill>
                  <a:srgbClr val="000000"/>
                </a:solidFill>
                <a:latin typeface="Arial" panose="020B0604020202020204" pitchFamily="34" charset="0"/>
                <a:ea typeface="Times New Roman" panose="02020603050405020304" pitchFamily="18" charset="0"/>
              </a:rPr>
              <a:t>Military Customs </a:t>
            </a:r>
            <a:endParaRPr lang="en-US" dirty="0"/>
          </a:p>
        </p:txBody>
      </p:sp>
    </p:spTree>
    <p:extLst>
      <p:ext uri="{BB962C8B-B14F-4D97-AF65-F5344CB8AC3E}">
        <p14:creationId xmlns:p14="http://schemas.microsoft.com/office/powerpoint/2010/main" val="140017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2286000"/>
            <a:ext cx="7620000" cy="3539430"/>
          </a:xfrm>
          <a:prstGeom prst="rect">
            <a:avLst/>
          </a:prstGeom>
        </p:spPr>
        <p:txBody>
          <a:bodyPr wrap="square">
            <a:spAutoFit/>
          </a:bodyPr>
          <a:lstStyle/>
          <a:p>
            <a:pPr algn="just"/>
            <a:r>
              <a:rPr lang="en-AU" altLang="en-US" sz="3200" b="1" dirty="0" smtClean="0">
                <a:latin typeface="Arial" panose="020B0604020202020204" pitchFamily="34" charset="0"/>
                <a:cs typeface="Arial" panose="020B0604020202020204" pitchFamily="34" charset="0"/>
              </a:rPr>
              <a:t>Traditions	-	</a:t>
            </a:r>
            <a:r>
              <a:rPr lang="en-AU" altLang="en-US" sz="3200" dirty="0" smtClean="0">
                <a:latin typeface="Arial" panose="020B0604020202020204" pitchFamily="34" charset="0"/>
                <a:cs typeface="Arial" panose="020B0604020202020204" pitchFamily="34" charset="0"/>
              </a:rPr>
              <a:t>are inherited principles, standards and practices that serve as the established guides for an individual or group</a:t>
            </a:r>
          </a:p>
          <a:p>
            <a:pPr algn="just"/>
            <a:r>
              <a:rPr lang="en-AU" altLang="en-US" sz="3200" b="1" dirty="0" smtClean="0">
                <a:latin typeface="Arial" panose="020B0604020202020204" pitchFamily="34" charset="0"/>
                <a:cs typeface="Arial" panose="020B0604020202020204" pitchFamily="34" charset="0"/>
              </a:rPr>
              <a:t>Customs	-	 </a:t>
            </a:r>
            <a:r>
              <a:rPr lang="en-AU" altLang="en-US" sz="3200" dirty="0" smtClean="0">
                <a:latin typeface="Arial" panose="020B0604020202020204" pitchFamily="34" charset="0"/>
                <a:cs typeface="Arial" panose="020B0604020202020204" pitchFamily="34" charset="0"/>
              </a:rPr>
              <a:t>are accepted practices realized through continued usage that has force and effect of a common law</a:t>
            </a:r>
            <a:endParaRPr lang="en-US" sz="3200" dirty="0">
              <a:latin typeface="Arial" panose="020B0604020202020204" pitchFamily="34" charset="0"/>
              <a:cs typeface="Arial" panose="020B0604020202020204" pitchFamily="34" charset="0"/>
            </a:endParaRPr>
          </a:p>
        </p:txBody>
      </p:sp>
      <p:sp>
        <p:nvSpPr>
          <p:cNvPr id="6" name="Rectangle 5"/>
          <p:cNvSpPr/>
          <p:nvPr/>
        </p:nvSpPr>
        <p:spPr>
          <a:xfrm>
            <a:off x="1295400" y="1371600"/>
            <a:ext cx="6096000" cy="646331"/>
          </a:xfrm>
          <a:prstGeom prst="rect">
            <a:avLst/>
          </a:prstGeom>
        </p:spPr>
        <p:txBody>
          <a:bodyPr wrap="square">
            <a:spAutoFit/>
          </a:bodyPr>
          <a:lstStyle/>
          <a:p>
            <a:pPr algn="ctr"/>
            <a:r>
              <a:rPr lang="en-US" sz="3600" dirty="0" smtClean="0">
                <a:latin typeface="Arial" panose="020B0604020202020204" pitchFamily="34" charset="0"/>
                <a:cs typeface="Arial" panose="020B0604020202020204" pitchFamily="34" charset="0"/>
              </a:rPr>
              <a:t>DEFINITION </a:t>
            </a:r>
            <a:r>
              <a:rPr lang="en-US" sz="3600" dirty="0">
                <a:latin typeface="Arial" panose="020B0604020202020204" pitchFamily="34" charset="0"/>
                <a:cs typeface="Arial" panose="020B0604020202020204" pitchFamily="34" charset="0"/>
              </a:rPr>
              <a:t>OF TERMS</a:t>
            </a:r>
          </a:p>
        </p:txBody>
      </p:sp>
    </p:spTree>
    <p:extLst>
      <p:ext uri="{BB962C8B-B14F-4D97-AF65-F5344CB8AC3E}">
        <p14:creationId xmlns:p14="http://schemas.microsoft.com/office/powerpoint/2010/main" val="2680965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441</TotalTime>
  <Words>2228</Words>
  <Application>Microsoft Office PowerPoint</Application>
  <PresentationFormat>On-screen Show (4:3)</PresentationFormat>
  <Paragraphs>176</Paragraphs>
  <Slides>38</Slides>
  <Notes>0</Notes>
  <HiddenSlides>1</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38</vt:i4>
      </vt:variant>
    </vt:vector>
  </HeadingPairs>
  <TitlesOfParts>
    <vt:vector size="53" baseType="lpstr">
      <vt:lpstr>MS PGothic</vt:lpstr>
      <vt:lpstr>Adobe Heiti Std R</vt:lpstr>
      <vt:lpstr>Arial</vt:lpstr>
      <vt:lpstr>Arial Black</vt:lpstr>
      <vt:lpstr>Arial Narrow</vt:lpstr>
      <vt:lpstr>Batang</vt:lpstr>
      <vt:lpstr>Bauhaus 93</vt:lpstr>
      <vt:lpstr>Bookman Old Style</vt:lpstr>
      <vt:lpstr>Calibri</vt:lpstr>
      <vt:lpstr>Calibri Light</vt:lpstr>
      <vt:lpstr>Ink Free</vt:lpstr>
      <vt:lpstr>Times New Roman</vt:lpstr>
      <vt:lpstr>Wingdings</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tripp</dc:creator>
  <cp:lastModifiedBy>Paula</cp:lastModifiedBy>
  <cp:revision>23</cp:revision>
  <dcterms:created xsi:type="dcterms:W3CDTF">2022-08-29T06:00:09Z</dcterms:created>
  <dcterms:modified xsi:type="dcterms:W3CDTF">2022-09-13T11:43:40Z</dcterms:modified>
</cp:coreProperties>
</file>