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58" r:id="rId4"/>
    <p:sldId id="266" r:id="rId5"/>
    <p:sldId id="270" r:id="rId6"/>
    <p:sldId id="259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B6927-EE15-4FF5-AD9A-B84CACBBA7B3}" v="40" dt="2024-10-28T07:56:55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1"/>
    <p:restoredTop sz="96327"/>
  </p:normalViewPr>
  <p:slideViewPr>
    <p:cSldViewPr snapToGrid="0">
      <p:cViewPr varScale="1">
        <p:scale>
          <a:sx n="148" d="100"/>
          <a:sy n="148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ten Heine Sørensen" userId="69d74bff-cbb9-4139-87b4-f3e8fdb05743" providerId="ADAL" clId="{11CB6927-EE15-4FF5-AD9A-B84CACBBA7B3}"/>
    <pc:docChg chg="undo redo custSel addSld delSld modSld sldOrd">
      <pc:chgData name="Morten Heine Sørensen" userId="69d74bff-cbb9-4139-87b4-f3e8fdb05743" providerId="ADAL" clId="{11CB6927-EE15-4FF5-AD9A-B84CACBBA7B3}" dt="2024-10-28T07:57:06.534" v="3904" actId="20577"/>
      <pc:docMkLst>
        <pc:docMk/>
      </pc:docMkLst>
      <pc:sldChg chg="addSp delSp modSp new mod">
        <pc:chgData name="Morten Heine Sørensen" userId="69d74bff-cbb9-4139-87b4-f3e8fdb05743" providerId="ADAL" clId="{11CB6927-EE15-4FF5-AD9A-B84CACBBA7B3}" dt="2024-10-21T21:45:52.946" v="1134" actId="20577"/>
        <pc:sldMkLst>
          <pc:docMk/>
          <pc:sldMk cId="2192012668" sldId="258"/>
        </pc:sldMkLst>
        <pc:spChg chg="del">
          <ac:chgData name="Morten Heine Sørensen" userId="69d74bff-cbb9-4139-87b4-f3e8fdb05743" providerId="ADAL" clId="{11CB6927-EE15-4FF5-AD9A-B84CACBBA7B3}" dt="2024-10-21T20:52:32.226" v="1" actId="478"/>
          <ac:spMkLst>
            <pc:docMk/>
            <pc:sldMk cId="2192012668" sldId="258"/>
            <ac:spMk id="2" creationId="{0963DB16-7119-0B60-4EBE-118FB25A6F69}"/>
          </ac:spMkLst>
        </pc:spChg>
        <pc:spChg chg="del">
          <ac:chgData name="Morten Heine Sørensen" userId="69d74bff-cbb9-4139-87b4-f3e8fdb05743" providerId="ADAL" clId="{11CB6927-EE15-4FF5-AD9A-B84CACBBA7B3}" dt="2024-10-21T20:52:35.115" v="2" actId="478"/>
          <ac:spMkLst>
            <pc:docMk/>
            <pc:sldMk cId="2192012668" sldId="258"/>
            <ac:spMk id="3" creationId="{F0904791-D2BF-7A68-28B5-65A1783E8BE0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4" creationId="{8F8E466A-6C2C-AC2C-CCE0-F5543F270B6F}"/>
          </ac:spMkLst>
        </pc:spChg>
        <pc:spChg chg="add del mod">
          <ac:chgData name="Morten Heine Sørensen" userId="69d74bff-cbb9-4139-87b4-f3e8fdb05743" providerId="ADAL" clId="{11CB6927-EE15-4FF5-AD9A-B84CACBBA7B3}" dt="2024-10-21T21:19:44.803" v="188" actId="478"/>
          <ac:spMkLst>
            <pc:docMk/>
            <pc:sldMk cId="2192012668" sldId="258"/>
            <ac:spMk id="5" creationId="{D474F5AF-EE6D-3462-4160-19A44BE81232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6" creationId="{FF8D4988-FC26-F489-E78E-C37E539A0191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7" creationId="{A8D94575-80E7-143C-F78F-0CD6C7EBD3BD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17" creationId="{8BE1CF85-081E-B439-BC38-AC92EC8689A4}"/>
          </ac:spMkLst>
        </pc:spChg>
        <pc:spChg chg="add del mod">
          <ac:chgData name="Morten Heine Sørensen" userId="69d74bff-cbb9-4139-87b4-f3e8fdb05743" providerId="ADAL" clId="{11CB6927-EE15-4FF5-AD9A-B84CACBBA7B3}" dt="2024-10-21T21:06:53.161" v="102" actId="478"/>
          <ac:spMkLst>
            <pc:docMk/>
            <pc:sldMk cId="2192012668" sldId="258"/>
            <ac:spMk id="25" creationId="{85620660-171B-3096-32A7-F17A3472A663}"/>
          </ac:spMkLst>
        </pc:spChg>
        <pc:spChg chg="add del mod">
          <ac:chgData name="Morten Heine Sørensen" userId="69d74bff-cbb9-4139-87b4-f3e8fdb05743" providerId="ADAL" clId="{11CB6927-EE15-4FF5-AD9A-B84CACBBA7B3}" dt="2024-10-21T21:06:53.161" v="102" actId="478"/>
          <ac:spMkLst>
            <pc:docMk/>
            <pc:sldMk cId="2192012668" sldId="258"/>
            <ac:spMk id="26" creationId="{CE014A1E-531F-6830-8D6A-7E494E414D6D}"/>
          </ac:spMkLst>
        </pc:spChg>
        <pc:spChg chg="add del mod">
          <ac:chgData name="Morten Heine Sørensen" userId="69d74bff-cbb9-4139-87b4-f3e8fdb05743" providerId="ADAL" clId="{11CB6927-EE15-4FF5-AD9A-B84CACBBA7B3}" dt="2024-10-21T21:06:53.161" v="102" actId="478"/>
          <ac:spMkLst>
            <pc:docMk/>
            <pc:sldMk cId="2192012668" sldId="258"/>
            <ac:spMk id="27" creationId="{2A3E27B9-5FB0-5E23-5C38-BDC380818F7A}"/>
          </ac:spMkLst>
        </pc:spChg>
        <pc:spChg chg="add del mod">
          <ac:chgData name="Morten Heine Sørensen" userId="69d74bff-cbb9-4139-87b4-f3e8fdb05743" providerId="ADAL" clId="{11CB6927-EE15-4FF5-AD9A-B84CACBBA7B3}" dt="2024-10-21T21:06:53.161" v="102" actId="478"/>
          <ac:spMkLst>
            <pc:docMk/>
            <pc:sldMk cId="2192012668" sldId="258"/>
            <ac:spMk id="28" creationId="{8959AA8F-11C1-1FB3-A1EE-79F759FF43DE}"/>
          </ac:spMkLst>
        </pc:spChg>
        <pc:spChg chg="add del mod">
          <ac:chgData name="Morten Heine Sørensen" userId="69d74bff-cbb9-4139-87b4-f3e8fdb05743" providerId="ADAL" clId="{11CB6927-EE15-4FF5-AD9A-B84CACBBA7B3}" dt="2024-10-21T21:06:53.161" v="102" actId="478"/>
          <ac:spMkLst>
            <pc:docMk/>
            <pc:sldMk cId="2192012668" sldId="258"/>
            <ac:spMk id="31" creationId="{27864B7D-0654-FFC1-C3E8-7607589BEB63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35" creationId="{0A30EA64-A1B8-E38C-40CB-A8256D70E166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46" creationId="{ADD971AE-976F-04DA-EDAE-B36A9F1C4768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62" creationId="{46A9B919-1242-F2AB-E004-1FEA8F51E8A5}"/>
          </ac:spMkLst>
        </pc:spChg>
        <pc:spChg chg="add mod">
          <ac:chgData name="Morten Heine Sørensen" userId="69d74bff-cbb9-4139-87b4-f3e8fdb05743" providerId="ADAL" clId="{11CB6927-EE15-4FF5-AD9A-B84CACBBA7B3}" dt="2024-10-21T21:21:38.184" v="251" actId="1076"/>
          <ac:spMkLst>
            <pc:docMk/>
            <pc:sldMk cId="2192012668" sldId="258"/>
            <ac:spMk id="63" creationId="{E111FD63-B211-8A3D-F0B2-A145372132A5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64" creationId="{1D67F70D-F2F4-B7CF-E723-B7624E11BAEF}"/>
          </ac:spMkLst>
        </pc:spChg>
        <pc:spChg chg="add mod">
          <ac:chgData name="Morten Heine Sørensen" userId="69d74bff-cbb9-4139-87b4-f3e8fdb05743" providerId="ADAL" clId="{11CB6927-EE15-4FF5-AD9A-B84CACBBA7B3}" dt="2024-10-21T21:21:46.308" v="253" actId="21"/>
          <ac:spMkLst>
            <pc:docMk/>
            <pc:sldMk cId="2192012668" sldId="258"/>
            <ac:spMk id="65" creationId="{E690D338-0FE5-DD67-0D3F-77EEA5D9E08C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66" creationId="{28A068B1-177A-7434-C9CC-58E1594075C4}"/>
          </ac:spMkLst>
        </pc:spChg>
        <pc:spChg chg="add del mod">
          <ac:chgData name="Morten Heine Sørensen" userId="69d74bff-cbb9-4139-87b4-f3e8fdb05743" providerId="ADAL" clId="{11CB6927-EE15-4FF5-AD9A-B84CACBBA7B3}" dt="2024-10-21T21:20:11.301" v="194" actId="478"/>
          <ac:spMkLst>
            <pc:docMk/>
            <pc:sldMk cId="2192012668" sldId="258"/>
            <ac:spMk id="67" creationId="{1044D80A-B6F2-9387-4D62-D3205ABAA1DA}"/>
          </ac:spMkLst>
        </pc:spChg>
        <pc:spChg chg="add del mod">
          <ac:chgData name="Morten Heine Sørensen" userId="69d74bff-cbb9-4139-87b4-f3e8fdb05743" providerId="ADAL" clId="{11CB6927-EE15-4FF5-AD9A-B84CACBBA7B3}" dt="2024-10-21T21:20:11.301" v="194" actId="478"/>
          <ac:spMkLst>
            <pc:docMk/>
            <pc:sldMk cId="2192012668" sldId="258"/>
            <ac:spMk id="71" creationId="{402034AB-603A-6B31-5E19-0F6A9ECC6D47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74" creationId="{F6921233-927A-9311-70A0-85B96768D0DA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80" creationId="{2EA3F446-2085-2A9E-6019-B99F31F4D435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81" creationId="{6B27DD8E-3824-43E7-6CA6-C634348140D6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82" creationId="{21CE335B-F42E-8F04-7DC6-945BE5FED175}"/>
          </ac:spMkLst>
        </pc:spChg>
        <pc:spChg chg="add mod">
          <ac:chgData name="Morten Heine Sørensen" userId="69d74bff-cbb9-4139-87b4-f3e8fdb05743" providerId="ADAL" clId="{11CB6927-EE15-4FF5-AD9A-B84CACBBA7B3}" dt="2024-10-21T21:21:55.469" v="256" actId="6549"/>
          <ac:spMkLst>
            <pc:docMk/>
            <pc:sldMk cId="2192012668" sldId="258"/>
            <ac:spMk id="85" creationId="{5254A3A5-D3FB-3136-8C47-916836D94CD1}"/>
          </ac:spMkLst>
        </pc:spChg>
        <pc:spChg chg="add mod">
          <ac:chgData name="Morten Heine Sørensen" userId="69d74bff-cbb9-4139-87b4-f3e8fdb05743" providerId="ADAL" clId="{11CB6927-EE15-4FF5-AD9A-B84CACBBA7B3}" dt="2024-10-21T21:21:33.436" v="250" actId="1037"/>
          <ac:spMkLst>
            <pc:docMk/>
            <pc:sldMk cId="2192012668" sldId="258"/>
            <ac:spMk id="88" creationId="{98A079A3-21C1-C599-1184-35C23AE9517A}"/>
          </ac:spMkLst>
        </pc:spChg>
        <pc:spChg chg="add mod">
          <ac:chgData name="Morten Heine Sørensen" userId="69d74bff-cbb9-4139-87b4-f3e8fdb05743" providerId="ADAL" clId="{11CB6927-EE15-4FF5-AD9A-B84CACBBA7B3}" dt="2024-10-21T21:40:29.350" v="811" actId="1076"/>
          <ac:spMkLst>
            <pc:docMk/>
            <pc:sldMk cId="2192012668" sldId="258"/>
            <ac:spMk id="90" creationId="{06466B3C-D9A5-1FC8-21A1-19A92BC410D0}"/>
          </ac:spMkLst>
        </pc:spChg>
        <pc:spChg chg="add mod">
          <ac:chgData name="Morten Heine Sørensen" userId="69d74bff-cbb9-4139-87b4-f3e8fdb05743" providerId="ADAL" clId="{11CB6927-EE15-4FF5-AD9A-B84CACBBA7B3}" dt="2024-10-21T21:40:34.514" v="812" actId="1076"/>
          <ac:spMkLst>
            <pc:docMk/>
            <pc:sldMk cId="2192012668" sldId="258"/>
            <ac:spMk id="91" creationId="{ADAE7832-E29F-1D6F-498E-2838D14A2033}"/>
          </ac:spMkLst>
        </pc:spChg>
        <pc:spChg chg="add mod">
          <ac:chgData name="Morten Heine Sørensen" userId="69d74bff-cbb9-4139-87b4-f3e8fdb05743" providerId="ADAL" clId="{11CB6927-EE15-4FF5-AD9A-B84CACBBA7B3}" dt="2024-10-21T21:40:54.620" v="839" actId="113"/>
          <ac:spMkLst>
            <pc:docMk/>
            <pc:sldMk cId="2192012668" sldId="258"/>
            <ac:spMk id="92" creationId="{899A57E5-C524-B857-9F1C-EA25ABE6D3FD}"/>
          </ac:spMkLst>
        </pc:spChg>
        <pc:spChg chg="add mod">
          <ac:chgData name="Morten Heine Sørensen" userId="69d74bff-cbb9-4139-87b4-f3e8fdb05743" providerId="ADAL" clId="{11CB6927-EE15-4FF5-AD9A-B84CACBBA7B3}" dt="2024-10-21T21:41:14.652" v="871" actId="113"/>
          <ac:spMkLst>
            <pc:docMk/>
            <pc:sldMk cId="2192012668" sldId="258"/>
            <ac:spMk id="93" creationId="{50FB27B7-FE3E-A1E2-2E0D-DD0BFF9C21EE}"/>
          </ac:spMkLst>
        </pc:spChg>
        <pc:spChg chg="add mod">
          <ac:chgData name="Morten Heine Sørensen" userId="69d74bff-cbb9-4139-87b4-f3e8fdb05743" providerId="ADAL" clId="{11CB6927-EE15-4FF5-AD9A-B84CACBBA7B3}" dt="2024-10-21T21:45:52.946" v="1134" actId="20577"/>
          <ac:spMkLst>
            <pc:docMk/>
            <pc:sldMk cId="2192012668" sldId="258"/>
            <ac:spMk id="94" creationId="{7C70219D-77FE-3A82-9369-FBFF9D53865D}"/>
          </ac:spMkLst>
        </pc:spChg>
        <pc:cxnChg chg="add del mod">
          <ac:chgData name="Morten Heine Sørensen" userId="69d74bff-cbb9-4139-87b4-f3e8fdb05743" providerId="ADAL" clId="{11CB6927-EE15-4FF5-AD9A-B84CACBBA7B3}" dt="2024-10-21T21:19:48.341" v="189" actId="478"/>
          <ac:cxnSpMkLst>
            <pc:docMk/>
            <pc:sldMk cId="2192012668" sldId="258"/>
            <ac:cxnSpMk id="9" creationId="{AB976864-A9A0-B094-3DE0-A972FDC6577B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12" creationId="{E9D80A61-6166-4C50-0A78-AB25D57658B0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22" creationId="{27A57AC6-D32B-2206-795F-75E153E38452}"/>
          </ac:cxnSpMkLst>
        </pc:cxnChg>
        <pc:cxnChg chg="add del mod">
          <ac:chgData name="Morten Heine Sørensen" userId="69d74bff-cbb9-4139-87b4-f3e8fdb05743" providerId="ADAL" clId="{11CB6927-EE15-4FF5-AD9A-B84CACBBA7B3}" dt="2024-10-21T21:06:53.161" v="102" actId="478"/>
          <ac:cxnSpMkLst>
            <pc:docMk/>
            <pc:sldMk cId="2192012668" sldId="258"/>
            <ac:cxnSpMk id="29" creationId="{9933C3A4-CBB7-1742-E942-ADDB79323330}"/>
          </ac:cxnSpMkLst>
        </pc:cxnChg>
        <pc:cxnChg chg="add del mod">
          <ac:chgData name="Morten Heine Sørensen" userId="69d74bff-cbb9-4139-87b4-f3e8fdb05743" providerId="ADAL" clId="{11CB6927-EE15-4FF5-AD9A-B84CACBBA7B3}" dt="2024-10-21T21:06:53.161" v="102" actId="478"/>
          <ac:cxnSpMkLst>
            <pc:docMk/>
            <pc:sldMk cId="2192012668" sldId="258"/>
            <ac:cxnSpMk id="30" creationId="{3AD24B0B-ED6F-0F50-9517-E4944E1FBF04}"/>
          </ac:cxnSpMkLst>
        </pc:cxnChg>
        <pc:cxnChg chg="add del mod">
          <ac:chgData name="Morten Heine Sørensen" userId="69d74bff-cbb9-4139-87b4-f3e8fdb05743" providerId="ADAL" clId="{11CB6927-EE15-4FF5-AD9A-B84CACBBA7B3}" dt="2024-10-21T21:06:53.161" v="102" actId="478"/>
          <ac:cxnSpMkLst>
            <pc:docMk/>
            <pc:sldMk cId="2192012668" sldId="258"/>
            <ac:cxnSpMk id="32" creationId="{2CCA7D46-3438-5A72-150F-9FC07842829F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36" creationId="{9F6ED15A-0E67-B0A4-83C1-ED59F73C1793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40" creationId="{CC3E2423-E51A-3735-5BEE-DE0FB3BC7E79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49" creationId="{2A5C3B02-6C30-DA8F-57A8-DA49C87458A2}"/>
          </ac:cxnSpMkLst>
        </pc:cxnChg>
        <pc:cxnChg chg="add del mod">
          <ac:chgData name="Morten Heine Sørensen" userId="69d74bff-cbb9-4139-87b4-f3e8fdb05743" providerId="ADAL" clId="{11CB6927-EE15-4FF5-AD9A-B84CACBBA7B3}" dt="2024-10-21T21:20:21.330" v="197" actId="478"/>
          <ac:cxnSpMkLst>
            <pc:docMk/>
            <pc:sldMk cId="2192012668" sldId="258"/>
            <ac:cxnSpMk id="68" creationId="{615A2C04-094E-DCDF-7C25-1540793CB6C2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69" creationId="{5299D189-B9AA-7ACA-A12C-C1B5CFF8DCAF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70" creationId="{462572BD-9468-61C5-CCB5-82554C043768}"/>
          </ac:cxnSpMkLst>
        </pc:cxnChg>
        <pc:cxnChg chg="add del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72" creationId="{72A6A7DE-8F7E-A8ED-6410-130F39BB9096}"/>
          </ac:cxnSpMkLst>
        </pc:cxnChg>
        <pc:cxnChg chg="add del mod">
          <ac:chgData name="Morten Heine Sørensen" userId="69d74bff-cbb9-4139-87b4-f3e8fdb05743" providerId="ADAL" clId="{11CB6927-EE15-4FF5-AD9A-B84CACBBA7B3}" dt="2024-10-21T21:20:11.301" v="194" actId="478"/>
          <ac:cxnSpMkLst>
            <pc:docMk/>
            <pc:sldMk cId="2192012668" sldId="258"/>
            <ac:cxnSpMk id="73" creationId="{B858B78D-968A-672F-D003-D0D73D5A7B17}"/>
          </ac:cxnSpMkLst>
        </pc:cxnChg>
        <pc:cxnChg chg="add del mod">
          <ac:chgData name="Morten Heine Sørensen" userId="69d74bff-cbb9-4139-87b4-f3e8fdb05743" providerId="ADAL" clId="{11CB6927-EE15-4FF5-AD9A-B84CACBBA7B3}" dt="2024-10-21T21:20:13.629" v="195" actId="478"/>
          <ac:cxnSpMkLst>
            <pc:docMk/>
            <pc:sldMk cId="2192012668" sldId="258"/>
            <ac:cxnSpMk id="75" creationId="{A7A4B3DF-8472-6DE9-0334-719E03D9FE5A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83" creationId="{3F3F18E2-2C38-AF08-6AB4-3023CF17C324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84" creationId="{E5CCB448-F8DB-7D36-93EC-8BCDDA0BF353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86" creationId="{4BAFFA0E-3438-2E15-A74D-FEE602A04478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87" creationId="{A212CB79-4D8D-2C1C-7326-FEF4447DE271}"/>
          </ac:cxnSpMkLst>
        </pc:cxnChg>
        <pc:cxnChg chg="add mod">
          <ac:chgData name="Morten Heine Sørensen" userId="69d74bff-cbb9-4139-87b4-f3e8fdb05743" providerId="ADAL" clId="{11CB6927-EE15-4FF5-AD9A-B84CACBBA7B3}" dt="2024-10-21T21:21:33.436" v="250" actId="1037"/>
          <ac:cxnSpMkLst>
            <pc:docMk/>
            <pc:sldMk cId="2192012668" sldId="258"/>
            <ac:cxnSpMk id="89" creationId="{D1C47FE2-15D1-7BCE-5A62-CD1E2C54B22E}"/>
          </ac:cxnSpMkLst>
        </pc:cxnChg>
      </pc:sldChg>
      <pc:sldChg chg="modSp new mod">
        <pc:chgData name="Morten Heine Sørensen" userId="69d74bff-cbb9-4139-87b4-f3e8fdb05743" providerId="ADAL" clId="{11CB6927-EE15-4FF5-AD9A-B84CACBBA7B3}" dt="2024-10-22T07:14:56.800" v="2173" actId="20577"/>
        <pc:sldMkLst>
          <pc:docMk/>
          <pc:sldMk cId="285169632" sldId="259"/>
        </pc:sldMkLst>
        <pc:spChg chg="mod">
          <ac:chgData name="Morten Heine Sørensen" userId="69d74bff-cbb9-4139-87b4-f3e8fdb05743" providerId="ADAL" clId="{11CB6927-EE15-4FF5-AD9A-B84CACBBA7B3}" dt="2024-10-21T21:37:48.949" v="633" actId="20577"/>
          <ac:spMkLst>
            <pc:docMk/>
            <pc:sldMk cId="285169632" sldId="259"/>
            <ac:spMk id="2" creationId="{CB876301-1138-D500-38A0-680EE9F29AB0}"/>
          </ac:spMkLst>
        </pc:spChg>
        <pc:spChg chg="mod">
          <ac:chgData name="Morten Heine Sørensen" userId="69d74bff-cbb9-4139-87b4-f3e8fdb05743" providerId="ADAL" clId="{11CB6927-EE15-4FF5-AD9A-B84CACBBA7B3}" dt="2024-10-22T07:14:56.800" v="2173" actId="20577"/>
          <ac:spMkLst>
            <pc:docMk/>
            <pc:sldMk cId="285169632" sldId="259"/>
            <ac:spMk id="3" creationId="{C51A3A01-776D-F838-356A-560C7C37EF12}"/>
          </ac:spMkLst>
        </pc:spChg>
      </pc:sldChg>
      <pc:sldChg chg="add del">
        <pc:chgData name="Morten Heine Sørensen" userId="69d74bff-cbb9-4139-87b4-f3e8fdb05743" providerId="ADAL" clId="{11CB6927-EE15-4FF5-AD9A-B84CACBBA7B3}" dt="2024-10-24T21:15:24.690" v="2174" actId="47"/>
        <pc:sldMkLst>
          <pc:docMk/>
          <pc:sldMk cId="1272668163" sldId="260"/>
        </pc:sldMkLst>
      </pc:sldChg>
      <pc:sldChg chg="modSp add mod ord">
        <pc:chgData name="Morten Heine Sørensen" userId="69d74bff-cbb9-4139-87b4-f3e8fdb05743" providerId="ADAL" clId="{11CB6927-EE15-4FF5-AD9A-B84CACBBA7B3}" dt="2024-10-24T21:45:57.366" v="2826"/>
        <pc:sldMkLst>
          <pc:docMk/>
          <pc:sldMk cId="1195471436" sldId="261"/>
        </pc:sldMkLst>
        <pc:spChg chg="mod">
          <ac:chgData name="Morten Heine Sørensen" userId="69d74bff-cbb9-4139-87b4-f3e8fdb05743" providerId="ADAL" clId="{11CB6927-EE15-4FF5-AD9A-B84CACBBA7B3}" dt="2024-10-24T21:35:09.919" v="2565" actId="6549"/>
          <ac:spMkLst>
            <pc:docMk/>
            <pc:sldMk cId="1195471436" sldId="261"/>
            <ac:spMk id="2" creationId="{CB876301-1138-D500-38A0-680EE9F29AB0}"/>
          </ac:spMkLst>
        </pc:spChg>
        <pc:spChg chg="mod">
          <ac:chgData name="Morten Heine Sørensen" userId="69d74bff-cbb9-4139-87b4-f3e8fdb05743" providerId="ADAL" clId="{11CB6927-EE15-4FF5-AD9A-B84CACBBA7B3}" dt="2024-10-24T21:27:18.178" v="2389" actId="20577"/>
          <ac:spMkLst>
            <pc:docMk/>
            <pc:sldMk cId="1195471436" sldId="261"/>
            <ac:spMk id="3" creationId="{C51A3A01-776D-F838-356A-560C7C37EF12}"/>
          </ac:spMkLst>
        </pc:spChg>
      </pc:sldChg>
      <pc:sldChg chg="addSp modSp new mod">
        <pc:chgData name="Morten Heine Sørensen" userId="69d74bff-cbb9-4139-87b4-f3e8fdb05743" providerId="ADAL" clId="{11CB6927-EE15-4FF5-AD9A-B84CACBBA7B3}" dt="2024-10-27T08:03:41.423" v="3751" actId="20577"/>
        <pc:sldMkLst>
          <pc:docMk/>
          <pc:sldMk cId="3012226325" sldId="262"/>
        </pc:sldMkLst>
        <pc:spChg chg="mod">
          <ac:chgData name="Morten Heine Sørensen" userId="69d74bff-cbb9-4139-87b4-f3e8fdb05743" providerId="ADAL" clId="{11CB6927-EE15-4FF5-AD9A-B84CACBBA7B3}" dt="2024-10-24T21:20:31.122" v="2371" actId="122"/>
          <ac:spMkLst>
            <pc:docMk/>
            <pc:sldMk cId="3012226325" sldId="262"/>
            <ac:spMk id="2" creationId="{6EC16B17-C04C-99C4-EE54-D7A29C86E358}"/>
          </ac:spMkLst>
        </pc:spChg>
        <pc:spChg chg="mod">
          <ac:chgData name="Morten Heine Sørensen" userId="69d74bff-cbb9-4139-87b4-f3e8fdb05743" providerId="ADAL" clId="{11CB6927-EE15-4FF5-AD9A-B84CACBBA7B3}" dt="2024-10-27T08:03:11.366" v="3736" actId="20577"/>
          <ac:spMkLst>
            <pc:docMk/>
            <pc:sldMk cId="3012226325" sldId="262"/>
            <ac:spMk id="3" creationId="{E21A96BD-6C50-FBC7-C1DB-ED97E341E3C2}"/>
          </ac:spMkLst>
        </pc:spChg>
        <pc:spChg chg="add mod">
          <ac:chgData name="Morten Heine Sørensen" userId="69d74bff-cbb9-4139-87b4-f3e8fdb05743" providerId="ADAL" clId="{11CB6927-EE15-4FF5-AD9A-B84CACBBA7B3}" dt="2024-10-27T08:03:41.423" v="3751" actId="20577"/>
          <ac:spMkLst>
            <pc:docMk/>
            <pc:sldMk cId="3012226325" sldId="262"/>
            <ac:spMk id="4" creationId="{B32B1334-1169-2517-2FE2-1BFC41C49476}"/>
          </ac:spMkLst>
        </pc:spChg>
      </pc:sldChg>
      <pc:sldChg chg="addSp modSp add mod ord">
        <pc:chgData name="Morten Heine Sørensen" userId="69d74bff-cbb9-4139-87b4-f3e8fdb05743" providerId="ADAL" clId="{11CB6927-EE15-4FF5-AD9A-B84CACBBA7B3}" dt="2024-10-25T10:49:17.206" v="2890" actId="6549"/>
        <pc:sldMkLst>
          <pc:docMk/>
          <pc:sldMk cId="3313436555" sldId="263"/>
        </pc:sldMkLst>
        <pc:spChg chg="mod">
          <ac:chgData name="Morten Heine Sørensen" userId="69d74bff-cbb9-4139-87b4-f3e8fdb05743" providerId="ADAL" clId="{11CB6927-EE15-4FF5-AD9A-B84CACBBA7B3}" dt="2024-10-24T21:28:18.423" v="2419" actId="20577"/>
          <ac:spMkLst>
            <pc:docMk/>
            <pc:sldMk cId="3313436555" sldId="263"/>
            <ac:spMk id="2" creationId="{CB876301-1138-D500-38A0-680EE9F29AB0}"/>
          </ac:spMkLst>
        </pc:spChg>
        <pc:spChg chg="mod">
          <ac:chgData name="Morten Heine Sørensen" userId="69d74bff-cbb9-4139-87b4-f3e8fdb05743" providerId="ADAL" clId="{11CB6927-EE15-4FF5-AD9A-B84CACBBA7B3}" dt="2024-10-25T10:49:17.206" v="2890" actId="6549"/>
          <ac:spMkLst>
            <pc:docMk/>
            <pc:sldMk cId="3313436555" sldId="263"/>
            <ac:spMk id="3" creationId="{C51A3A01-776D-F838-356A-560C7C37EF12}"/>
          </ac:spMkLst>
        </pc:spChg>
        <pc:spChg chg="add mod">
          <ac:chgData name="Morten Heine Sørensen" userId="69d74bff-cbb9-4139-87b4-f3e8fdb05743" providerId="ADAL" clId="{11CB6927-EE15-4FF5-AD9A-B84CACBBA7B3}" dt="2024-10-25T10:48:59.541" v="2888" actId="14100"/>
          <ac:spMkLst>
            <pc:docMk/>
            <pc:sldMk cId="3313436555" sldId="263"/>
            <ac:spMk id="4" creationId="{648E20A3-9EBF-44FE-38A7-14A898C00F33}"/>
          </ac:spMkLst>
        </pc:spChg>
      </pc:sldChg>
      <pc:sldChg chg="delSp modSp add mod">
        <pc:chgData name="Morten Heine Sørensen" userId="69d74bff-cbb9-4139-87b4-f3e8fdb05743" providerId="ADAL" clId="{11CB6927-EE15-4FF5-AD9A-B84CACBBA7B3}" dt="2024-10-24T21:53:38.212" v="2847" actId="1036"/>
        <pc:sldMkLst>
          <pc:docMk/>
          <pc:sldMk cId="3374111064" sldId="264"/>
        </pc:sldMkLst>
        <pc:spChg chg="mod">
          <ac:chgData name="Morten Heine Sørensen" userId="69d74bff-cbb9-4139-87b4-f3e8fdb05743" providerId="ADAL" clId="{11CB6927-EE15-4FF5-AD9A-B84CACBBA7B3}" dt="2024-10-24T21:36:39.407" v="2608" actId="20577"/>
          <ac:spMkLst>
            <pc:docMk/>
            <pc:sldMk cId="3374111064" sldId="264"/>
            <ac:spMk id="2" creationId="{CB876301-1138-D500-38A0-680EE9F29AB0}"/>
          </ac:spMkLst>
        </pc:spChg>
        <pc:spChg chg="mod">
          <ac:chgData name="Morten Heine Sørensen" userId="69d74bff-cbb9-4139-87b4-f3e8fdb05743" providerId="ADAL" clId="{11CB6927-EE15-4FF5-AD9A-B84CACBBA7B3}" dt="2024-10-24T21:53:38.212" v="2847" actId="1036"/>
          <ac:spMkLst>
            <pc:docMk/>
            <pc:sldMk cId="3374111064" sldId="264"/>
            <ac:spMk id="3" creationId="{C51A3A01-776D-F838-356A-560C7C37EF12}"/>
          </ac:spMkLst>
        </pc:spChg>
        <pc:spChg chg="del">
          <ac:chgData name="Morten Heine Sørensen" userId="69d74bff-cbb9-4139-87b4-f3e8fdb05743" providerId="ADAL" clId="{11CB6927-EE15-4FF5-AD9A-B84CACBBA7B3}" dt="2024-10-24T21:36:44.585" v="2609" actId="478"/>
          <ac:spMkLst>
            <pc:docMk/>
            <pc:sldMk cId="3374111064" sldId="264"/>
            <ac:spMk id="4" creationId="{648E20A3-9EBF-44FE-38A7-14A898C00F33}"/>
          </ac:spMkLst>
        </pc:spChg>
      </pc:sldChg>
      <pc:sldChg chg="addSp delSp modSp new mod">
        <pc:chgData name="Morten Heine Sørensen" userId="69d74bff-cbb9-4139-87b4-f3e8fdb05743" providerId="ADAL" clId="{11CB6927-EE15-4FF5-AD9A-B84CACBBA7B3}" dt="2024-10-26T00:53:12.608" v="2899" actId="14100"/>
        <pc:sldMkLst>
          <pc:docMk/>
          <pc:sldMk cId="1868490496" sldId="265"/>
        </pc:sldMkLst>
        <pc:spChg chg="del">
          <ac:chgData name="Morten Heine Sørensen" userId="69d74bff-cbb9-4139-87b4-f3e8fdb05743" providerId="ADAL" clId="{11CB6927-EE15-4FF5-AD9A-B84CACBBA7B3}" dt="2024-10-26T00:52:32.321" v="2892" actId="478"/>
          <ac:spMkLst>
            <pc:docMk/>
            <pc:sldMk cId="1868490496" sldId="265"/>
            <ac:spMk id="2" creationId="{53A59782-1543-4803-32B5-ABDAEB1D4038}"/>
          </ac:spMkLst>
        </pc:spChg>
        <pc:spChg chg="del">
          <ac:chgData name="Morten Heine Sørensen" userId="69d74bff-cbb9-4139-87b4-f3e8fdb05743" providerId="ADAL" clId="{11CB6927-EE15-4FF5-AD9A-B84CACBBA7B3}" dt="2024-10-26T00:52:32.321" v="2892" actId="478"/>
          <ac:spMkLst>
            <pc:docMk/>
            <pc:sldMk cId="1868490496" sldId="265"/>
            <ac:spMk id="3" creationId="{9DFB577B-5BF8-F409-6170-C8636CE24447}"/>
          </ac:spMkLst>
        </pc:spChg>
        <pc:spChg chg="add del">
          <ac:chgData name="Morten Heine Sørensen" userId="69d74bff-cbb9-4139-87b4-f3e8fdb05743" providerId="ADAL" clId="{11CB6927-EE15-4FF5-AD9A-B84CACBBA7B3}" dt="2024-10-26T00:52:58.925" v="2894" actId="478"/>
          <ac:spMkLst>
            <pc:docMk/>
            <pc:sldMk cId="1868490496" sldId="265"/>
            <ac:spMk id="5" creationId="{A96BE231-1C59-F7A4-1119-DEAA180DA5BF}"/>
          </ac:spMkLst>
        </pc:spChg>
        <pc:picChg chg="add mod">
          <ac:chgData name="Morten Heine Sørensen" userId="69d74bff-cbb9-4139-87b4-f3e8fdb05743" providerId="ADAL" clId="{11CB6927-EE15-4FF5-AD9A-B84CACBBA7B3}" dt="2024-10-26T00:53:12.608" v="2899" actId="14100"/>
          <ac:picMkLst>
            <pc:docMk/>
            <pc:sldMk cId="1868490496" sldId="265"/>
            <ac:picMk id="7" creationId="{EE0AC6D8-59F7-3148-6DFC-D0F1B333C57E}"/>
          </ac:picMkLst>
        </pc:picChg>
      </pc:sldChg>
      <pc:sldChg chg="addSp delSp modSp add mod">
        <pc:chgData name="Morten Heine Sørensen" userId="69d74bff-cbb9-4139-87b4-f3e8fdb05743" providerId="ADAL" clId="{11CB6927-EE15-4FF5-AD9A-B84CACBBA7B3}" dt="2024-10-26T23:47:39.093" v="3208" actId="1076"/>
        <pc:sldMkLst>
          <pc:docMk/>
          <pc:sldMk cId="2202226118" sldId="266"/>
        </pc:sldMkLst>
        <pc:spChg chg="del">
          <ac:chgData name="Morten Heine Sørensen" userId="69d74bff-cbb9-4139-87b4-f3e8fdb05743" providerId="ADAL" clId="{11CB6927-EE15-4FF5-AD9A-B84CACBBA7B3}" dt="2024-10-26T23:36:49.129" v="2965" actId="478"/>
          <ac:spMkLst>
            <pc:docMk/>
            <pc:sldMk cId="2202226118" sldId="266"/>
            <ac:spMk id="4" creationId="{8F8E466A-6C2C-AC2C-CCE0-F5543F270B6F}"/>
          </ac:spMkLst>
        </pc:spChg>
        <pc:spChg chg="del">
          <ac:chgData name="Morten Heine Sørensen" userId="69d74bff-cbb9-4139-87b4-f3e8fdb05743" providerId="ADAL" clId="{11CB6927-EE15-4FF5-AD9A-B84CACBBA7B3}" dt="2024-10-26T23:36:49.129" v="2965" actId="478"/>
          <ac:spMkLst>
            <pc:docMk/>
            <pc:sldMk cId="2202226118" sldId="266"/>
            <ac:spMk id="6" creationId="{FF8D4988-FC26-F489-E78E-C37E539A0191}"/>
          </ac:spMkLst>
        </pc:spChg>
        <pc:spChg chg="del">
          <ac:chgData name="Morten Heine Sørensen" userId="69d74bff-cbb9-4139-87b4-f3e8fdb05743" providerId="ADAL" clId="{11CB6927-EE15-4FF5-AD9A-B84CACBBA7B3}" dt="2024-10-26T23:36:49.129" v="2965" actId="478"/>
          <ac:spMkLst>
            <pc:docMk/>
            <pc:sldMk cId="2202226118" sldId="266"/>
            <ac:spMk id="7" creationId="{A8D94575-80E7-143C-F78F-0CD6C7EBD3BD}"/>
          </ac:spMkLst>
        </pc:spChg>
        <pc:spChg chg="add del mod">
          <ac:chgData name="Morten Heine Sørensen" userId="69d74bff-cbb9-4139-87b4-f3e8fdb05743" providerId="ADAL" clId="{11CB6927-EE15-4FF5-AD9A-B84CACBBA7B3}" dt="2024-10-26T23:42:42.374" v="3143" actId="478"/>
          <ac:spMkLst>
            <pc:docMk/>
            <pc:sldMk cId="2202226118" sldId="266"/>
            <ac:spMk id="14" creationId="{0429B27A-7AE2-5B16-5D5E-EC0A8CF743F4}"/>
          </ac:spMkLst>
        </pc:spChg>
        <pc:spChg chg="add del mod">
          <ac:chgData name="Morten Heine Sørensen" userId="69d74bff-cbb9-4139-87b4-f3e8fdb05743" providerId="ADAL" clId="{11CB6927-EE15-4FF5-AD9A-B84CACBBA7B3}" dt="2024-10-26T23:42:42.374" v="3143" actId="478"/>
          <ac:spMkLst>
            <pc:docMk/>
            <pc:sldMk cId="2202226118" sldId="266"/>
            <ac:spMk id="15" creationId="{3C4077D1-926F-CE3C-1DE6-1017B8D855FE}"/>
          </ac:spMkLst>
        </pc:spChg>
        <pc:spChg chg="add del mod">
          <ac:chgData name="Morten Heine Sørensen" userId="69d74bff-cbb9-4139-87b4-f3e8fdb05743" providerId="ADAL" clId="{11CB6927-EE15-4FF5-AD9A-B84CACBBA7B3}" dt="2024-10-26T23:42:42.374" v="3143" actId="478"/>
          <ac:spMkLst>
            <pc:docMk/>
            <pc:sldMk cId="2202226118" sldId="266"/>
            <ac:spMk id="16" creationId="{E52E21D3-A2EA-19C0-C0EC-26578C257A0B}"/>
          </ac:spMkLst>
        </pc:spChg>
        <pc:spChg chg="mod">
          <ac:chgData name="Morten Heine Sørensen" userId="69d74bff-cbb9-4139-87b4-f3e8fdb05743" providerId="ADAL" clId="{11CB6927-EE15-4FF5-AD9A-B84CACBBA7B3}" dt="2024-10-26T23:39:07.143" v="3082" actId="1035"/>
          <ac:spMkLst>
            <pc:docMk/>
            <pc:sldMk cId="2202226118" sldId="266"/>
            <ac:spMk id="17" creationId="{8BE1CF85-081E-B439-BC38-AC92EC8689A4}"/>
          </ac:spMkLst>
        </pc:spChg>
        <pc:spChg chg="add mod">
          <ac:chgData name="Morten Heine Sørensen" userId="69d74bff-cbb9-4139-87b4-f3e8fdb05743" providerId="ADAL" clId="{11CB6927-EE15-4FF5-AD9A-B84CACBBA7B3}" dt="2024-10-26T23:42:24.607" v="3142" actId="1076"/>
          <ac:spMkLst>
            <pc:docMk/>
            <pc:sldMk cId="2202226118" sldId="266"/>
            <ac:spMk id="24" creationId="{B31DD96D-C2E4-960B-004C-9E74D22DB9D9}"/>
          </ac:spMkLst>
        </pc:spChg>
        <pc:spChg chg="del">
          <ac:chgData name="Morten Heine Sørensen" userId="69d74bff-cbb9-4139-87b4-f3e8fdb05743" providerId="ADAL" clId="{11CB6927-EE15-4FF5-AD9A-B84CACBBA7B3}" dt="2024-10-26T23:36:49.129" v="2965" actId="478"/>
          <ac:spMkLst>
            <pc:docMk/>
            <pc:sldMk cId="2202226118" sldId="266"/>
            <ac:spMk id="35" creationId="{0A30EA64-A1B8-E38C-40CB-A8256D70E166}"/>
          </ac:spMkLst>
        </pc:spChg>
        <pc:spChg chg="add mod">
          <ac:chgData name="Morten Heine Sørensen" userId="69d74bff-cbb9-4139-87b4-f3e8fdb05743" providerId="ADAL" clId="{11CB6927-EE15-4FF5-AD9A-B84CACBBA7B3}" dt="2024-10-26T23:46:18.506" v="3196" actId="1076"/>
          <ac:spMkLst>
            <pc:docMk/>
            <pc:sldMk cId="2202226118" sldId="266"/>
            <ac:spMk id="41" creationId="{BFECBA16-A2BF-8604-49A7-6016B20E9D1A}"/>
          </ac:spMkLst>
        </pc:spChg>
        <pc:spChg chg="add mod">
          <ac:chgData name="Morten Heine Sørensen" userId="69d74bff-cbb9-4139-87b4-f3e8fdb05743" providerId="ADAL" clId="{11CB6927-EE15-4FF5-AD9A-B84CACBBA7B3}" dt="2024-10-26T23:46:18.506" v="3196" actId="1076"/>
          <ac:spMkLst>
            <pc:docMk/>
            <pc:sldMk cId="2202226118" sldId="266"/>
            <ac:spMk id="42" creationId="{9203B5F1-54BB-10B9-C3AB-45FC41987E78}"/>
          </ac:spMkLst>
        </pc:spChg>
        <pc:spChg chg="add mod">
          <ac:chgData name="Morten Heine Sørensen" userId="69d74bff-cbb9-4139-87b4-f3e8fdb05743" providerId="ADAL" clId="{11CB6927-EE15-4FF5-AD9A-B84CACBBA7B3}" dt="2024-10-26T23:46:18.506" v="3196" actId="1076"/>
          <ac:spMkLst>
            <pc:docMk/>
            <pc:sldMk cId="2202226118" sldId="266"/>
            <ac:spMk id="43" creationId="{92E6E299-D447-D935-78AD-570703CD2841}"/>
          </ac:spMkLst>
        </pc:spChg>
        <pc:spChg chg="del">
          <ac:chgData name="Morten Heine Sørensen" userId="69d74bff-cbb9-4139-87b4-f3e8fdb05743" providerId="ADAL" clId="{11CB6927-EE15-4FF5-AD9A-B84CACBBA7B3}" dt="2024-10-26T23:36:49.129" v="2965" actId="478"/>
          <ac:spMkLst>
            <pc:docMk/>
            <pc:sldMk cId="2202226118" sldId="266"/>
            <ac:spMk id="46" creationId="{ADD971AE-976F-04DA-EDAE-B36A9F1C4768}"/>
          </ac:spMkLst>
        </pc:spChg>
        <pc:spChg chg="add mod">
          <ac:chgData name="Morten Heine Sørensen" userId="69d74bff-cbb9-4139-87b4-f3e8fdb05743" providerId="ADAL" clId="{11CB6927-EE15-4FF5-AD9A-B84CACBBA7B3}" dt="2024-10-26T23:46:18.506" v="3196" actId="1076"/>
          <ac:spMkLst>
            <pc:docMk/>
            <pc:sldMk cId="2202226118" sldId="266"/>
            <ac:spMk id="47" creationId="{F756CACC-F79B-D910-DEAD-E39B4F5BE5FF}"/>
          </ac:spMkLst>
        </pc:spChg>
        <pc:spChg chg="add mod">
          <ac:chgData name="Morten Heine Sørensen" userId="69d74bff-cbb9-4139-87b4-f3e8fdb05743" providerId="ADAL" clId="{11CB6927-EE15-4FF5-AD9A-B84CACBBA7B3}" dt="2024-10-26T23:46:18.506" v="3196" actId="1076"/>
          <ac:spMkLst>
            <pc:docMk/>
            <pc:sldMk cId="2202226118" sldId="266"/>
            <ac:spMk id="58" creationId="{F6D49106-DE13-81C8-12AD-060DFAA89A32}"/>
          </ac:spMkLst>
        </pc:spChg>
        <pc:spChg chg="mod">
          <ac:chgData name="Morten Heine Sørensen" userId="69d74bff-cbb9-4139-87b4-f3e8fdb05743" providerId="ADAL" clId="{11CB6927-EE15-4FF5-AD9A-B84CACBBA7B3}" dt="2024-10-26T23:39:07.143" v="3082" actId="1035"/>
          <ac:spMkLst>
            <pc:docMk/>
            <pc:sldMk cId="2202226118" sldId="266"/>
            <ac:spMk id="62" creationId="{46A9B919-1242-F2AB-E004-1FEA8F51E8A5}"/>
          </ac:spMkLst>
        </pc:spChg>
        <pc:spChg chg="mod">
          <ac:chgData name="Morten Heine Sørensen" userId="69d74bff-cbb9-4139-87b4-f3e8fdb05743" providerId="ADAL" clId="{11CB6927-EE15-4FF5-AD9A-B84CACBBA7B3}" dt="2024-10-26T23:39:07.143" v="3082" actId="1035"/>
          <ac:spMkLst>
            <pc:docMk/>
            <pc:sldMk cId="2202226118" sldId="266"/>
            <ac:spMk id="63" creationId="{E111FD63-B211-8A3D-F0B2-A145372132A5}"/>
          </ac:spMkLst>
        </pc:spChg>
        <pc:spChg chg="del">
          <ac:chgData name="Morten Heine Sørensen" userId="69d74bff-cbb9-4139-87b4-f3e8fdb05743" providerId="ADAL" clId="{11CB6927-EE15-4FF5-AD9A-B84CACBBA7B3}" dt="2024-10-26T23:37:00.502" v="2968" actId="478"/>
          <ac:spMkLst>
            <pc:docMk/>
            <pc:sldMk cId="2202226118" sldId="266"/>
            <ac:spMk id="64" creationId="{1D67F70D-F2F4-B7CF-E723-B7624E11BAEF}"/>
          </ac:spMkLst>
        </pc:spChg>
        <pc:spChg chg="del">
          <ac:chgData name="Morten Heine Sørensen" userId="69d74bff-cbb9-4139-87b4-f3e8fdb05743" providerId="ADAL" clId="{11CB6927-EE15-4FF5-AD9A-B84CACBBA7B3}" dt="2024-10-26T23:37:00.502" v="2968" actId="478"/>
          <ac:spMkLst>
            <pc:docMk/>
            <pc:sldMk cId="2202226118" sldId="266"/>
            <ac:spMk id="65" creationId="{E690D338-0FE5-DD67-0D3F-77EEA5D9E08C}"/>
          </ac:spMkLst>
        </pc:spChg>
        <pc:spChg chg="del">
          <ac:chgData name="Morten Heine Sørensen" userId="69d74bff-cbb9-4139-87b4-f3e8fdb05743" providerId="ADAL" clId="{11CB6927-EE15-4FF5-AD9A-B84CACBBA7B3}" dt="2024-10-26T23:37:00.502" v="2968" actId="478"/>
          <ac:spMkLst>
            <pc:docMk/>
            <pc:sldMk cId="2202226118" sldId="266"/>
            <ac:spMk id="66" creationId="{28A068B1-177A-7434-C9CC-58E1594075C4}"/>
          </ac:spMkLst>
        </pc:spChg>
        <pc:spChg chg="del">
          <ac:chgData name="Morten Heine Sørensen" userId="69d74bff-cbb9-4139-87b4-f3e8fdb05743" providerId="ADAL" clId="{11CB6927-EE15-4FF5-AD9A-B84CACBBA7B3}" dt="2024-10-26T23:37:00.502" v="2968" actId="478"/>
          <ac:spMkLst>
            <pc:docMk/>
            <pc:sldMk cId="2202226118" sldId="266"/>
            <ac:spMk id="74" creationId="{F6921233-927A-9311-70A0-85B96768D0DA}"/>
          </ac:spMkLst>
        </pc:spChg>
        <pc:spChg chg="del mod">
          <ac:chgData name="Morten Heine Sørensen" userId="69d74bff-cbb9-4139-87b4-f3e8fdb05743" providerId="ADAL" clId="{11CB6927-EE15-4FF5-AD9A-B84CACBBA7B3}" dt="2024-10-26T23:37:38.589" v="2974" actId="478"/>
          <ac:spMkLst>
            <pc:docMk/>
            <pc:sldMk cId="2202226118" sldId="266"/>
            <ac:spMk id="80" creationId="{2EA3F446-2085-2A9E-6019-B99F31F4D435}"/>
          </ac:spMkLst>
        </pc:spChg>
        <pc:spChg chg="mod">
          <ac:chgData name="Morten Heine Sørensen" userId="69d74bff-cbb9-4139-87b4-f3e8fdb05743" providerId="ADAL" clId="{11CB6927-EE15-4FF5-AD9A-B84CACBBA7B3}" dt="2024-10-26T23:42:18.011" v="3141" actId="1076"/>
          <ac:spMkLst>
            <pc:docMk/>
            <pc:sldMk cId="2202226118" sldId="266"/>
            <ac:spMk id="81" creationId="{6B27DD8E-3824-43E7-6CA6-C634348140D6}"/>
          </ac:spMkLst>
        </pc:spChg>
        <pc:spChg chg="mod">
          <ac:chgData name="Morten Heine Sørensen" userId="69d74bff-cbb9-4139-87b4-f3e8fdb05743" providerId="ADAL" clId="{11CB6927-EE15-4FF5-AD9A-B84CACBBA7B3}" dt="2024-10-26T23:38:49.731" v="3035" actId="1076"/>
          <ac:spMkLst>
            <pc:docMk/>
            <pc:sldMk cId="2202226118" sldId="266"/>
            <ac:spMk id="82" creationId="{21CE335B-F42E-8F04-7DC6-945BE5FED175}"/>
          </ac:spMkLst>
        </pc:spChg>
        <pc:spChg chg="mod">
          <ac:chgData name="Morten Heine Sørensen" userId="69d74bff-cbb9-4139-87b4-f3e8fdb05743" providerId="ADAL" clId="{11CB6927-EE15-4FF5-AD9A-B84CACBBA7B3}" dt="2024-10-26T23:41:43.791" v="3106" actId="1076"/>
          <ac:spMkLst>
            <pc:docMk/>
            <pc:sldMk cId="2202226118" sldId="266"/>
            <ac:spMk id="85" creationId="{5254A3A5-D3FB-3136-8C47-916836D94CD1}"/>
          </ac:spMkLst>
        </pc:spChg>
        <pc:spChg chg="del">
          <ac:chgData name="Morten Heine Sørensen" userId="69d74bff-cbb9-4139-87b4-f3e8fdb05743" providerId="ADAL" clId="{11CB6927-EE15-4FF5-AD9A-B84CACBBA7B3}" dt="2024-10-26T23:37:06.917" v="2969" actId="478"/>
          <ac:spMkLst>
            <pc:docMk/>
            <pc:sldMk cId="2202226118" sldId="266"/>
            <ac:spMk id="88" creationId="{98A079A3-21C1-C599-1184-35C23AE9517A}"/>
          </ac:spMkLst>
        </pc:spChg>
        <pc:spChg chg="del">
          <ac:chgData name="Morten Heine Sørensen" userId="69d74bff-cbb9-4139-87b4-f3e8fdb05743" providerId="ADAL" clId="{11CB6927-EE15-4FF5-AD9A-B84CACBBA7B3}" dt="2024-10-26T23:36:52.933" v="2966" actId="478"/>
          <ac:spMkLst>
            <pc:docMk/>
            <pc:sldMk cId="2202226118" sldId="266"/>
            <ac:spMk id="90" creationId="{06466B3C-D9A5-1FC8-21A1-19A92BC410D0}"/>
          </ac:spMkLst>
        </pc:spChg>
        <pc:spChg chg="del">
          <ac:chgData name="Morten Heine Sørensen" userId="69d74bff-cbb9-4139-87b4-f3e8fdb05743" providerId="ADAL" clId="{11CB6927-EE15-4FF5-AD9A-B84CACBBA7B3}" dt="2024-10-26T23:36:56.297" v="2967" actId="478"/>
          <ac:spMkLst>
            <pc:docMk/>
            <pc:sldMk cId="2202226118" sldId="266"/>
            <ac:spMk id="91" creationId="{ADAE7832-E29F-1D6F-498E-2838D14A2033}"/>
          </ac:spMkLst>
        </pc:spChg>
        <pc:spChg chg="del">
          <ac:chgData name="Morten Heine Sørensen" userId="69d74bff-cbb9-4139-87b4-f3e8fdb05743" providerId="ADAL" clId="{11CB6927-EE15-4FF5-AD9A-B84CACBBA7B3}" dt="2024-10-26T23:36:49.129" v="2965" actId="478"/>
          <ac:spMkLst>
            <pc:docMk/>
            <pc:sldMk cId="2202226118" sldId="266"/>
            <ac:spMk id="92" creationId="{899A57E5-C524-B857-9F1C-EA25ABE6D3FD}"/>
          </ac:spMkLst>
        </pc:spChg>
        <pc:spChg chg="del">
          <ac:chgData name="Morten Heine Sørensen" userId="69d74bff-cbb9-4139-87b4-f3e8fdb05743" providerId="ADAL" clId="{11CB6927-EE15-4FF5-AD9A-B84CACBBA7B3}" dt="2024-10-26T23:36:49.129" v="2965" actId="478"/>
          <ac:spMkLst>
            <pc:docMk/>
            <pc:sldMk cId="2202226118" sldId="266"/>
            <ac:spMk id="93" creationId="{50FB27B7-FE3E-A1E2-2E0D-DD0BFF9C21EE}"/>
          </ac:spMkLst>
        </pc:spChg>
        <pc:spChg chg="del">
          <ac:chgData name="Morten Heine Sørensen" userId="69d74bff-cbb9-4139-87b4-f3e8fdb05743" providerId="ADAL" clId="{11CB6927-EE15-4FF5-AD9A-B84CACBBA7B3}" dt="2024-10-26T23:36:49.129" v="2965" actId="478"/>
          <ac:spMkLst>
            <pc:docMk/>
            <pc:sldMk cId="2202226118" sldId="266"/>
            <ac:spMk id="94" creationId="{7C70219D-77FE-3A82-9369-FBFF9D53865D}"/>
          </ac:spMkLst>
        </pc:spChg>
        <pc:spChg chg="add mod">
          <ac:chgData name="Morten Heine Sørensen" userId="69d74bff-cbb9-4139-87b4-f3e8fdb05743" providerId="ADAL" clId="{11CB6927-EE15-4FF5-AD9A-B84CACBBA7B3}" dt="2024-10-26T23:47:35.680" v="3207" actId="1076"/>
          <ac:spMkLst>
            <pc:docMk/>
            <pc:sldMk cId="2202226118" sldId="266"/>
            <ac:spMk id="98" creationId="{6C625657-17A7-AA3B-E103-F443721E5264}"/>
          </ac:spMkLst>
        </pc:spChg>
        <pc:spChg chg="add mod">
          <ac:chgData name="Morten Heine Sørensen" userId="69d74bff-cbb9-4139-87b4-f3e8fdb05743" providerId="ADAL" clId="{11CB6927-EE15-4FF5-AD9A-B84CACBBA7B3}" dt="2024-10-26T23:47:39.093" v="3208" actId="1076"/>
          <ac:spMkLst>
            <pc:docMk/>
            <pc:sldMk cId="2202226118" sldId="266"/>
            <ac:spMk id="99" creationId="{D574EBD6-1E58-5A9C-ECAB-858D71AB5F8F}"/>
          </ac:spMkLst>
        </pc:spChg>
        <pc:spChg chg="add mod">
          <ac:chgData name="Morten Heine Sørensen" userId="69d74bff-cbb9-4139-87b4-f3e8fdb05743" providerId="ADAL" clId="{11CB6927-EE15-4FF5-AD9A-B84CACBBA7B3}" dt="2024-10-26T23:47:32.675" v="3206" actId="1076"/>
          <ac:spMkLst>
            <pc:docMk/>
            <pc:sldMk cId="2202226118" sldId="266"/>
            <ac:spMk id="100" creationId="{29D8763B-D403-ED34-C89A-DE016B3DE20D}"/>
          </ac:spMkLst>
        </pc:spChg>
        <pc:spChg chg="add mod">
          <ac:chgData name="Morten Heine Sørensen" userId="69d74bff-cbb9-4139-87b4-f3e8fdb05743" providerId="ADAL" clId="{11CB6927-EE15-4FF5-AD9A-B84CACBBA7B3}" dt="2024-10-26T23:46:37.042" v="3198" actId="1076"/>
          <ac:spMkLst>
            <pc:docMk/>
            <pc:sldMk cId="2202226118" sldId="266"/>
            <ac:spMk id="102" creationId="{B31E08DD-D5B4-1DC8-3275-E3B157FE977E}"/>
          </ac:spMkLst>
        </pc:spChg>
        <pc:spChg chg="add del mod">
          <ac:chgData name="Morten Heine Sørensen" userId="69d74bff-cbb9-4139-87b4-f3e8fdb05743" providerId="ADAL" clId="{11CB6927-EE15-4FF5-AD9A-B84CACBBA7B3}" dt="2024-10-26T23:47:01.224" v="3199" actId="478"/>
          <ac:spMkLst>
            <pc:docMk/>
            <pc:sldMk cId="2202226118" sldId="266"/>
            <ac:spMk id="104" creationId="{56951319-47A2-9F06-5C51-A9444CC5F334}"/>
          </ac:spMkLst>
        </pc:spChg>
        <pc:cxnChg chg="del mod">
          <ac:chgData name="Morten Heine Sørensen" userId="69d74bff-cbb9-4139-87b4-f3e8fdb05743" providerId="ADAL" clId="{11CB6927-EE15-4FF5-AD9A-B84CACBBA7B3}" dt="2024-10-26T23:36:49.129" v="2965" actId="478"/>
          <ac:cxnSpMkLst>
            <pc:docMk/>
            <pc:sldMk cId="2202226118" sldId="266"/>
            <ac:cxnSpMk id="12" creationId="{E9D80A61-6166-4C50-0A78-AB25D57658B0}"/>
          </ac:cxnSpMkLst>
        </pc:cxnChg>
        <pc:cxnChg chg="add del mod">
          <ac:chgData name="Morten Heine Sørensen" userId="69d74bff-cbb9-4139-87b4-f3e8fdb05743" providerId="ADAL" clId="{11CB6927-EE15-4FF5-AD9A-B84CACBBA7B3}" dt="2024-10-26T23:42:42.374" v="3143" actId="478"/>
          <ac:cxnSpMkLst>
            <pc:docMk/>
            <pc:sldMk cId="2202226118" sldId="266"/>
            <ac:cxnSpMk id="18" creationId="{EE241EF7-9430-640A-0A85-B83D8BA03CAB}"/>
          </ac:cxnSpMkLst>
        </pc:cxnChg>
        <pc:cxnChg chg="add del mod">
          <ac:chgData name="Morten Heine Sørensen" userId="69d74bff-cbb9-4139-87b4-f3e8fdb05743" providerId="ADAL" clId="{11CB6927-EE15-4FF5-AD9A-B84CACBBA7B3}" dt="2024-10-26T23:42:42.374" v="3143" actId="478"/>
          <ac:cxnSpMkLst>
            <pc:docMk/>
            <pc:sldMk cId="2202226118" sldId="266"/>
            <ac:cxnSpMk id="19" creationId="{FB9E72B5-2117-781C-1116-494429506B9B}"/>
          </ac:cxnSpMkLst>
        </pc:cxnChg>
        <pc:cxnChg chg="del mod">
          <ac:chgData name="Morten Heine Sørensen" userId="69d74bff-cbb9-4139-87b4-f3e8fdb05743" providerId="ADAL" clId="{11CB6927-EE15-4FF5-AD9A-B84CACBBA7B3}" dt="2024-10-26T23:36:49.129" v="2965" actId="478"/>
          <ac:cxnSpMkLst>
            <pc:docMk/>
            <pc:sldMk cId="2202226118" sldId="266"/>
            <ac:cxnSpMk id="22" creationId="{27A57AC6-D32B-2206-795F-75E153E38452}"/>
          </ac:cxnSpMkLst>
        </pc:cxnChg>
        <pc:cxnChg chg="add mod">
          <ac:chgData name="Morten Heine Sørensen" userId="69d74bff-cbb9-4139-87b4-f3e8fdb05743" providerId="ADAL" clId="{11CB6927-EE15-4FF5-AD9A-B84CACBBA7B3}" dt="2024-10-26T23:42:24.607" v="3142" actId="1076"/>
          <ac:cxnSpMkLst>
            <pc:docMk/>
            <pc:sldMk cId="2202226118" sldId="266"/>
            <ac:cxnSpMk id="25" creationId="{ADE73434-275D-4D13-C26A-1A53F709B776}"/>
          </ac:cxnSpMkLst>
        </pc:cxnChg>
        <pc:cxnChg chg="del mod">
          <ac:chgData name="Morten Heine Sørensen" userId="69d74bff-cbb9-4139-87b4-f3e8fdb05743" providerId="ADAL" clId="{11CB6927-EE15-4FF5-AD9A-B84CACBBA7B3}" dt="2024-10-26T23:36:49.129" v="2965" actId="478"/>
          <ac:cxnSpMkLst>
            <pc:docMk/>
            <pc:sldMk cId="2202226118" sldId="266"/>
            <ac:cxnSpMk id="36" creationId="{9F6ED15A-0E67-B0A4-83C1-ED59F73C1793}"/>
          </ac:cxnSpMkLst>
        </pc:cxnChg>
        <pc:cxnChg chg="del mod">
          <ac:chgData name="Morten Heine Sørensen" userId="69d74bff-cbb9-4139-87b4-f3e8fdb05743" providerId="ADAL" clId="{11CB6927-EE15-4FF5-AD9A-B84CACBBA7B3}" dt="2024-10-26T23:36:49.129" v="2965" actId="478"/>
          <ac:cxnSpMkLst>
            <pc:docMk/>
            <pc:sldMk cId="2202226118" sldId="266"/>
            <ac:cxnSpMk id="40" creationId="{CC3E2423-E51A-3735-5BEE-DE0FB3BC7E79}"/>
          </ac:cxnSpMkLst>
        </pc:cxnChg>
        <pc:cxnChg chg="add mod">
          <ac:chgData name="Morten Heine Sørensen" userId="69d74bff-cbb9-4139-87b4-f3e8fdb05743" providerId="ADAL" clId="{11CB6927-EE15-4FF5-AD9A-B84CACBBA7B3}" dt="2024-10-26T23:46:18.506" v="3196" actId="1076"/>
          <ac:cxnSpMkLst>
            <pc:docMk/>
            <pc:sldMk cId="2202226118" sldId="266"/>
            <ac:cxnSpMk id="44" creationId="{C2C64E52-6AB5-28BE-3B74-86B31E36C905}"/>
          </ac:cxnSpMkLst>
        </pc:cxnChg>
        <pc:cxnChg chg="add del mod">
          <ac:chgData name="Morten Heine Sørensen" userId="69d74bff-cbb9-4139-87b4-f3e8fdb05743" providerId="ADAL" clId="{11CB6927-EE15-4FF5-AD9A-B84CACBBA7B3}" dt="2024-10-26T23:45:15.351" v="3176" actId="478"/>
          <ac:cxnSpMkLst>
            <pc:docMk/>
            <pc:sldMk cId="2202226118" sldId="266"/>
            <ac:cxnSpMk id="45" creationId="{073AC4FB-35F4-8C0A-89F8-8E35BC13A744}"/>
          </ac:cxnSpMkLst>
        </pc:cxnChg>
        <pc:cxnChg chg="add mod">
          <ac:chgData name="Morten Heine Sørensen" userId="69d74bff-cbb9-4139-87b4-f3e8fdb05743" providerId="ADAL" clId="{11CB6927-EE15-4FF5-AD9A-B84CACBBA7B3}" dt="2024-10-26T23:46:18.506" v="3196" actId="1076"/>
          <ac:cxnSpMkLst>
            <pc:docMk/>
            <pc:sldMk cId="2202226118" sldId="266"/>
            <ac:cxnSpMk id="48" creationId="{A4A82F3F-0565-7D4C-2968-B2D63866491D}"/>
          </ac:cxnSpMkLst>
        </pc:cxnChg>
        <pc:cxnChg chg="del mod">
          <ac:chgData name="Morten Heine Sørensen" userId="69d74bff-cbb9-4139-87b4-f3e8fdb05743" providerId="ADAL" clId="{11CB6927-EE15-4FF5-AD9A-B84CACBBA7B3}" dt="2024-10-26T23:36:49.129" v="2965" actId="478"/>
          <ac:cxnSpMkLst>
            <pc:docMk/>
            <pc:sldMk cId="2202226118" sldId="266"/>
            <ac:cxnSpMk id="49" creationId="{2A5C3B02-6C30-DA8F-57A8-DA49C87458A2}"/>
          </ac:cxnSpMkLst>
        </pc:cxnChg>
        <pc:cxnChg chg="add mod">
          <ac:chgData name="Morten Heine Sørensen" userId="69d74bff-cbb9-4139-87b4-f3e8fdb05743" providerId="ADAL" clId="{11CB6927-EE15-4FF5-AD9A-B84CACBBA7B3}" dt="2024-10-26T23:46:18.506" v="3196" actId="1076"/>
          <ac:cxnSpMkLst>
            <pc:docMk/>
            <pc:sldMk cId="2202226118" sldId="266"/>
            <ac:cxnSpMk id="61" creationId="{59D9A781-C15B-2E48-0678-2AEDBD2E1D5C}"/>
          </ac:cxnSpMkLst>
        </pc:cxnChg>
        <pc:cxnChg chg="del mod">
          <ac:chgData name="Morten Heine Sørensen" userId="69d74bff-cbb9-4139-87b4-f3e8fdb05743" providerId="ADAL" clId="{11CB6927-EE15-4FF5-AD9A-B84CACBBA7B3}" dt="2024-10-26T23:37:00.502" v="2968" actId="478"/>
          <ac:cxnSpMkLst>
            <pc:docMk/>
            <pc:sldMk cId="2202226118" sldId="266"/>
            <ac:cxnSpMk id="69" creationId="{5299D189-B9AA-7ACA-A12C-C1B5CFF8DCAF}"/>
          </ac:cxnSpMkLst>
        </pc:cxnChg>
        <pc:cxnChg chg="del mod">
          <ac:chgData name="Morten Heine Sørensen" userId="69d74bff-cbb9-4139-87b4-f3e8fdb05743" providerId="ADAL" clId="{11CB6927-EE15-4FF5-AD9A-B84CACBBA7B3}" dt="2024-10-26T23:37:00.502" v="2968" actId="478"/>
          <ac:cxnSpMkLst>
            <pc:docMk/>
            <pc:sldMk cId="2202226118" sldId="266"/>
            <ac:cxnSpMk id="70" creationId="{462572BD-9468-61C5-CCB5-82554C043768}"/>
          </ac:cxnSpMkLst>
        </pc:cxnChg>
        <pc:cxnChg chg="del mod">
          <ac:chgData name="Morten Heine Sørensen" userId="69d74bff-cbb9-4139-87b4-f3e8fdb05743" providerId="ADAL" clId="{11CB6927-EE15-4FF5-AD9A-B84CACBBA7B3}" dt="2024-10-26T23:37:00.502" v="2968" actId="478"/>
          <ac:cxnSpMkLst>
            <pc:docMk/>
            <pc:sldMk cId="2202226118" sldId="266"/>
            <ac:cxnSpMk id="72" creationId="{72A6A7DE-8F7E-A8ED-6410-130F39BB9096}"/>
          </ac:cxnSpMkLst>
        </pc:cxnChg>
        <pc:cxnChg chg="add mod">
          <ac:chgData name="Morten Heine Sørensen" userId="69d74bff-cbb9-4139-87b4-f3e8fdb05743" providerId="ADAL" clId="{11CB6927-EE15-4FF5-AD9A-B84CACBBA7B3}" dt="2024-10-26T23:46:18.506" v="3196" actId="1076"/>
          <ac:cxnSpMkLst>
            <pc:docMk/>
            <pc:sldMk cId="2202226118" sldId="266"/>
            <ac:cxnSpMk id="75" creationId="{5DAD82A4-248F-CC3E-4E99-9688ECE519FE}"/>
          </ac:cxnSpMkLst>
        </pc:cxnChg>
        <pc:cxnChg chg="del mod">
          <ac:chgData name="Morten Heine Sørensen" userId="69d74bff-cbb9-4139-87b4-f3e8fdb05743" providerId="ADAL" clId="{11CB6927-EE15-4FF5-AD9A-B84CACBBA7B3}" dt="2024-10-26T23:37:12.819" v="2971" actId="478"/>
          <ac:cxnSpMkLst>
            <pc:docMk/>
            <pc:sldMk cId="2202226118" sldId="266"/>
            <ac:cxnSpMk id="83" creationId="{3F3F18E2-2C38-AF08-6AB4-3023CF17C324}"/>
          </ac:cxnSpMkLst>
        </pc:cxnChg>
        <pc:cxnChg chg="del mod">
          <ac:chgData name="Morten Heine Sørensen" userId="69d74bff-cbb9-4139-87b4-f3e8fdb05743" providerId="ADAL" clId="{11CB6927-EE15-4FF5-AD9A-B84CACBBA7B3}" dt="2024-10-26T23:37:09.892" v="2970" actId="478"/>
          <ac:cxnSpMkLst>
            <pc:docMk/>
            <pc:sldMk cId="2202226118" sldId="266"/>
            <ac:cxnSpMk id="84" creationId="{E5CCB448-F8DB-7D36-93EC-8BCDDA0BF353}"/>
          </ac:cxnSpMkLst>
        </pc:cxnChg>
        <pc:cxnChg chg="del mod">
          <ac:chgData name="Morten Heine Sørensen" userId="69d74bff-cbb9-4139-87b4-f3e8fdb05743" providerId="ADAL" clId="{11CB6927-EE15-4FF5-AD9A-B84CACBBA7B3}" dt="2024-10-26T23:37:35.101" v="2973" actId="478"/>
          <ac:cxnSpMkLst>
            <pc:docMk/>
            <pc:sldMk cId="2202226118" sldId="266"/>
            <ac:cxnSpMk id="86" creationId="{4BAFFA0E-3438-2E15-A74D-FEE602A04478}"/>
          </ac:cxnSpMkLst>
        </pc:cxnChg>
        <pc:cxnChg chg="mod">
          <ac:chgData name="Morten Heine Sørensen" userId="69d74bff-cbb9-4139-87b4-f3e8fdb05743" providerId="ADAL" clId="{11CB6927-EE15-4FF5-AD9A-B84CACBBA7B3}" dt="2024-10-26T23:41:43.791" v="3106" actId="1076"/>
          <ac:cxnSpMkLst>
            <pc:docMk/>
            <pc:sldMk cId="2202226118" sldId="266"/>
            <ac:cxnSpMk id="87" creationId="{A212CB79-4D8D-2C1C-7326-FEF4447DE271}"/>
          </ac:cxnSpMkLst>
        </pc:cxnChg>
        <pc:cxnChg chg="mod">
          <ac:chgData name="Morten Heine Sørensen" userId="69d74bff-cbb9-4139-87b4-f3e8fdb05743" providerId="ADAL" clId="{11CB6927-EE15-4FF5-AD9A-B84CACBBA7B3}" dt="2024-10-26T23:42:18.011" v="3141" actId="1076"/>
          <ac:cxnSpMkLst>
            <pc:docMk/>
            <pc:sldMk cId="2202226118" sldId="266"/>
            <ac:cxnSpMk id="89" creationId="{D1C47FE2-15D1-7BCE-5A62-CD1E2C54B22E}"/>
          </ac:cxnSpMkLst>
        </pc:cxnChg>
        <pc:cxnChg chg="add mod">
          <ac:chgData name="Morten Heine Sørensen" userId="69d74bff-cbb9-4139-87b4-f3e8fdb05743" providerId="ADAL" clId="{11CB6927-EE15-4FF5-AD9A-B84CACBBA7B3}" dt="2024-10-26T23:47:39.093" v="3208" actId="1076"/>
          <ac:cxnSpMkLst>
            <pc:docMk/>
            <pc:sldMk cId="2202226118" sldId="266"/>
            <ac:cxnSpMk id="101" creationId="{7E0E9F61-4646-C2CD-C813-50D87937EC25}"/>
          </ac:cxnSpMkLst>
        </pc:cxnChg>
        <pc:cxnChg chg="add del mod">
          <ac:chgData name="Morten Heine Sørensen" userId="69d74bff-cbb9-4139-87b4-f3e8fdb05743" providerId="ADAL" clId="{11CB6927-EE15-4FF5-AD9A-B84CACBBA7B3}" dt="2024-10-26T23:47:06.207" v="3200" actId="478"/>
          <ac:cxnSpMkLst>
            <pc:docMk/>
            <pc:sldMk cId="2202226118" sldId="266"/>
            <ac:cxnSpMk id="103" creationId="{DC2B6662-55A0-20F4-E343-1F1579FF8C65}"/>
          </ac:cxnSpMkLst>
        </pc:cxnChg>
        <pc:cxnChg chg="add mod">
          <ac:chgData name="Morten Heine Sørensen" userId="69d74bff-cbb9-4139-87b4-f3e8fdb05743" providerId="ADAL" clId="{11CB6927-EE15-4FF5-AD9A-B84CACBBA7B3}" dt="2024-10-26T23:47:32.675" v="3206" actId="1076"/>
          <ac:cxnSpMkLst>
            <pc:docMk/>
            <pc:sldMk cId="2202226118" sldId="266"/>
            <ac:cxnSpMk id="105" creationId="{2C9E7977-F879-5E5C-17E0-EFF7B2C8BEE4}"/>
          </ac:cxnSpMkLst>
        </pc:cxnChg>
        <pc:cxnChg chg="add mod">
          <ac:chgData name="Morten Heine Sørensen" userId="69d74bff-cbb9-4139-87b4-f3e8fdb05743" providerId="ADAL" clId="{11CB6927-EE15-4FF5-AD9A-B84CACBBA7B3}" dt="2024-10-26T23:47:35.680" v="3207" actId="1076"/>
          <ac:cxnSpMkLst>
            <pc:docMk/>
            <pc:sldMk cId="2202226118" sldId="266"/>
            <ac:cxnSpMk id="106" creationId="{ABD0EB14-49D0-2A0E-CEC9-6D0A73D22229}"/>
          </ac:cxnSpMkLst>
        </pc:cxnChg>
      </pc:sldChg>
      <pc:sldChg chg="addSp modSp new mod">
        <pc:chgData name="Morten Heine Sørensen" userId="69d74bff-cbb9-4139-87b4-f3e8fdb05743" providerId="ADAL" clId="{11CB6927-EE15-4FF5-AD9A-B84CACBBA7B3}" dt="2024-10-27T08:05:01.464" v="3865" actId="20577"/>
        <pc:sldMkLst>
          <pc:docMk/>
          <pc:sldMk cId="440013699" sldId="267"/>
        </pc:sldMkLst>
        <pc:spChg chg="mod">
          <ac:chgData name="Morten Heine Sørensen" userId="69d74bff-cbb9-4139-87b4-f3e8fdb05743" providerId="ADAL" clId="{11CB6927-EE15-4FF5-AD9A-B84CACBBA7B3}" dt="2024-10-27T07:38:00.576" v="3215" actId="20577"/>
          <ac:spMkLst>
            <pc:docMk/>
            <pc:sldMk cId="440013699" sldId="267"/>
            <ac:spMk id="2" creationId="{6A68BC7F-1C87-9845-F28D-692720F561D5}"/>
          </ac:spMkLst>
        </pc:spChg>
        <pc:spChg chg="mod">
          <ac:chgData name="Morten Heine Sørensen" userId="69d74bff-cbb9-4139-87b4-f3e8fdb05743" providerId="ADAL" clId="{11CB6927-EE15-4FF5-AD9A-B84CACBBA7B3}" dt="2024-10-27T08:05:01.464" v="3865" actId="20577"/>
          <ac:spMkLst>
            <pc:docMk/>
            <pc:sldMk cId="440013699" sldId="267"/>
            <ac:spMk id="3" creationId="{4F18E130-26E6-1A6A-0F4D-5409C34CB917}"/>
          </ac:spMkLst>
        </pc:spChg>
        <pc:picChg chg="add mod">
          <ac:chgData name="Morten Heine Sørensen" userId="69d74bff-cbb9-4139-87b4-f3e8fdb05743" providerId="ADAL" clId="{11CB6927-EE15-4FF5-AD9A-B84CACBBA7B3}" dt="2024-10-27T07:56:23.923" v="3650" actId="1076"/>
          <ac:picMkLst>
            <pc:docMk/>
            <pc:sldMk cId="440013699" sldId="267"/>
            <ac:picMk id="5" creationId="{502755EB-8958-FCC0-E9D6-8871BAA87A04}"/>
          </ac:picMkLst>
        </pc:picChg>
      </pc:sldChg>
      <pc:sldChg chg="modSp new mod">
        <pc:chgData name="Morten Heine Sørensen" userId="69d74bff-cbb9-4139-87b4-f3e8fdb05743" providerId="ADAL" clId="{11CB6927-EE15-4FF5-AD9A-B84CACBBA7B3}" dt="2024-10-27T08:02:17.022" v="3724" actId="6549"/>
        <pc:sldMkLst>
          <pc:docMk/>
          <pc:sldMk cId="3639345659" sldId="268"/>
        </pc:sldMkLst>
        <pc:spChg chg="mod">
          <ac:chgData name="Morten Heine Sørensen" userId="69d74bff-cbb9-4139-87b4-f3e8fdb05743" providerId="ADAL" clId="{11CB6927-EE15-4FF5-AD9A-B84CACBBA7B3}" dt="2024-10-27T08:02:17.022" v="3724" actId="6549"/>
          <ac:spMkLst>
            <pc:docMk/>
            <pc:sldMk cId="3639345659" sldId="268"/>
            <ac:spMk id="2" creationId="{4FBCA0F7-62AB-B1C1-D13E-AFD82B03CF40}"/>
          </ac:spMkLst>
        </pc:spChg>
        <pc:spChg chg="mod">
          <ac:chgData name="Morten Heine Sørensen" userId="69d74bff-cbb9-4139-87b4-f3e8fdb05743" providerId="ADAL" clId="{11CB6927-EE15-4FF5-AD9A-B84CACBBA7B3}" dt="2024-10-27T08:02:10.499" v="3722" actId="20577"/>
          <ac:spMkLst>
            <pc:docMk/>
            <pc:sldMk cId="3639345659" sldId="268"/>
            <ac:spMk id="3" creationId="{BA741332-CC59-8DEE-365F-8DA9CDC83AED}"/>
          </ac:spMkLst>
        </pc:spChg>
      </pc:sldChg>
      <pc:sldChg chg="addSp delSp modSp new mod">
        <pc:chgData name="Morten Heine Sørensen" userId="69d74bff-cbb9-4139-87b4-f3e8fdb05743" providerId="ADAL" clId="{11CB6927-EE15-4FF5-AD9A-B84CACBBA7B3}" dt="2024-10-28T07:57:06.534" v="3904" actId="20577"/>
        <pc:sldMkLst>
          <pc:docMk/>
          <pc:sldMk cId="3949347596" sldId="269"/>
        </pc:sldMkLst>
        <pc:spChg chg="del">
          <ac:chgData name="Morten Heine Sørensen" userId="69d74bff-cbb9-4139-87b4-f3e8fdb05743" providerId="ADAL" clId="{11CB6927-EE15-4FF5-AD9A-B84CACBBA7B3}" dt="2024-10-28T07:53:19.919" v="3871" actId="478"/>
          <ac:spMkLst>
            <pc:docMk/>
            <pc:sldMk cId="3949347596" sldId="269"/>
            <ac:spMk id="2" creationId="{3867C995-A4CA-BE1D-CFD1-3F31B640CEBC}"/>
          </ac:spMkLst>
        </pc:spChg>
        <pc:spChg chg="del">
          <ac:chgData name="Morten Heine Sørensen" userId="69d74bff-cbb9-4139-87b4-f3e8fdb05743" providerId="ADAL" clId="{11CB6927-EE15-4FF5-AD9A-B84CACBBA7B3}" dt="2024-10-28T07:53:19.919" v="3871" actId="478"/>
          <ac:spMkLst>
            <pc:docMk/>
            <pc:sldMk cId="3949347596" sldId="269"/>
            <ac:spMk id="3" creationId="{E34E2A91-051C-E0E7-00D3-D9FD4EB3A602}"/>
          </ac:spMkLst>
        </pc:spChg>
        <pc:spChg chg="add mod">
          <ac:chgData name="Morten Heine Sørensen" userId="69d74bff-cbb9-4139-87b4-f3e8fdb05743" providerId="ADAL" clId="{11CB6927-EE15-4FF5-AD9A-B84CACBBA7B3}" dt="2024-10-28T07:57:06.534" v="3904" actId="20577"/>
          <ac:spMkLst>
            <pc:docMk/>
            <pc:sldMk cId="3949347596" sldId="269"/>
            <ac:spMk id="6" creationId="{F21FA4D2-66E7-1C6A-C440-A719D3608F53}"/>
          </ac:spMkLst>
        </pc:spChg>
        <pc:picChg chg="add mod">
          <ac:chgData name="Morten Heine Sørensen" userId="69d74bff-cbb9-4139-87b4-f3e8fdb05743" providerId="ADAL" clId="{11CB6927-EE15-4FF5-AD9A-B84CACBBA7B3}" dt="2024-10-28T07:56:58.729" v="3876" actId="1076"/>
          <ac:picMkLst>
            <pc:docMk/>
            <pc:sldMk cId="3949347596" sldId="269"/>
            <ac:picMk id="5" creationId="{36BFB1A7-27B5-3310-196D-95FFCE559BB8}"/>
          </ac:picMkLst>
        </pc:picChg>
      </pc:sldChg>
      <pc:sldChg chg="add del">
        <pc:chgData name="Morten Heine Sørensen" userId="69d74bff-cbb9-4139-87b4-f3e8fdb05743" providerId="ADAL" clId="{11CB6927-EE15-4FF5-AD9A-B84CACBBA7B3}" dt="2024-10-28T07:53:02.677" v="3868" actId="47"/>
        <pc:sldMkLst>
          <pc:docMk/>
          <pc:sldMk cId="1181264977" sldId="270"/>
        </pc:sldMkLst>
      </pc:sldChg>
      <pc:sldChg chg="add del">
        <pc:chgData name="Morten Heine Sørensen" userId="69d74bff-cbb9-4139-87b4-f3e8fdb05743" providerId="ADAL" clId="{11CB6927-EE15-4FF5-AD9A-B84CACBBA7B3}" dt="2024-10-28T07:53:08.391" v="3870" actId="47"/>
        <pc:sldMkLst>
          <pc:docMk/>
          <pc:sldMk cId="397426342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4CB-571E-C364-FE5E-26A65D34B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09A10-8420-2797-E6E7-E8A0628E2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73C5-1CA0-2CDC-5E6E-0D67E74F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76CA-845C-6CF3-F52D-3B31CB8A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FF57-D65F-6ACF-D599-009F8564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6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521E-1DEF-CD1C-9958-8D56A503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699AA-9D7C-E158-0E9A-20C0B0C64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5AF3B-25B7-AD8C-A430-EA224CC4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2399-099E-BED7-70F0-F1F6CFE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9B1C-91FD-3356-2096-C1010554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12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8651-228A-C310-E84B-730ABB4DA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BE2BC-1882-77FD-93C6-ACF43C4B5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A66E-32BA-A5E4-99A0-8F646D5F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07FA-674C-A09A-FAF1-BF24CF45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CC60-CEF8-2C69-2D98-495D7D30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53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06E0-060E-258F-4A6C-84375440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DE4B-D4D6-DECD-41C9-F73FA836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5E96-B358-4678-8247-B780DE62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406D-AE5C-9AE0-1E83-36B7CACD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5E65-3B37-ED3A-5396-8B340B30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772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D01E-6647-2ADD-E40B-EEDD9433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D98B-0D21-5A33-72CB-5AD6CD68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0921-ED17-153D-904F-4BCBB9C9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DF45-679C-62BA-F871-2BAE28C0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A28-555E-FC73-0B1B-F9F8D764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07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34CF-4652-60DB-8280-D0FC8282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0035-A342-852A-EA55-545A79B7B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66CE-F34B-1405-D6F9-27DAFDC8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63B1-7B8F-E0C9-E662-C7A54BEB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44CFD-5A1E-C29F-D7C5-1A1363FA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79F15-3015-129F-4B10-2BC19523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308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3562-5032-EA80-BCA3-C3526CCE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4446-7E5B-1E99-F44B-6EFE3E8E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043D1-9E2E-AB4B-1E93-EBE9383A4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2217C-7609-E5A6-1C52-5B0326264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5CCB0-BF11-F200-3CF3-A2A3013F2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9230D-954A-EED3-F5F0-A8247EDE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4C34A-8637-3283-F830-8DD9E42A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03849-0A2A-E3C8-1B16-705C318C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01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0C30-F891-1A9F-CEDC-295822C0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69134-8532-04F9-24C8-11BF8F56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4E4D7-DDF0-E476-FF50-5C5CF553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52756-4829-A1A3-DCCA-BE3381D2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892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51932-F957-22EC-8E9E-1B2D9F83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7E8B1-2509-0CC5-7256-80D070E2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CF7E-4D32-FB14-05B3-336AEA93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25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BD9D-1DFD-990F-0900-57EBFE56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A7D6-C5B4-E5AF-B1A2-2DE8587C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BD206-F775-8AB7-2C03-6E9A2FAA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329A6-661E-D454-4A8E-FF530D23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CD8F-20D5-D9A6-4768-27BB1B18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62A1-3A50-5236-9ECA-A3A95CFE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7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2596-7CA3-9FDE-4C1B-1944A1EA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4F843-B20E-AC65-57A9-9B30B58C3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F42F-2D47-F498-7ECE-D329C0028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09BF-61EF-67CD-32CA-B9EB339F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719E0-B60A-8806-3F09-A5FB598B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DAFD-E6E3-639B-D6ED-FA23D045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873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C10F9-D953-3A96-BB66-61A8160C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1D76-43B5-6CAE-682E-EAF45769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FC1C-B714-56AA-DB75-06707795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6516-35E9-B74A-9B41-06D15ADB08A6}" type="datetimeFigureOut">
              <a:rPr lang="en-DK" smtClean="0"/>
              <a:t>31/10/2024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ED12-82D3-77D8-4411-AC36C818B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C3DB-96B0-A784-C40F-DC56C9C5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C510-A3C8-5D4F-B0E9-24F0BC7AA66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66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8AF0EF-E127-F7E5-ABD7-F5DD2099E726}"/>
              </a:ext>
            </a:extLst>
          </p:cNvPr>
          <p:cNvSpPr/>
          <p:nvPr/>
        </p:nvSpPr>
        <p:spPr>
          <a:xfrm>
            <a:off x="1403101" y="1456849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51DE5-35F0-4495-C7DE-634FF9C89F08}"/>
              </a:ext>
            </a:extLst>
          </p:cNvPr>
          <p:cNvSpPr/>
          <p:nvPr/>
        </p:nvSpPr>
        <p:spPr>
          <a:xfrm>
            <a:off x="3712293" y="1456849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d=dev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078B2-29FE-1232-3D59-DCA9D9CF3B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33880" y="1673203"/>
            <a:ext cx="9784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94ADB9D-4337-28F1-D9FE-CEE4733F59F4}"/>
              </a:ext>
            </a:extLst>
          </p:cNvPr>
          <p:cNvSpPr/>
          <p:nvPr/>
        </p:nvSpPr>
        <p:spPr>
          <a:xfrm>
            <a:off x="1403101" y="2559272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0AC34-80F6-08B4-8F8F-D18099D5F92C}"/>
              </a:ext>
            </a:extLst>
          </p:cNvPr>
          <p:cNvSpPr/>
          <p:nvPr/>
        </p:nvSpPr>
        <p:spPr>
          <a:xfrm>
            <a:off x="3712293" y="2571147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</a:t>
            </a:r>
            <a:r>
              <a:rPr lang="en-DK" dirty="0">
                <a:solidFill>
                  <a:schemeClr val="tx1"/>
                </a:solidFill>
              </a:rPr>
              <a:t>=uat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AA8F89-8BC4-77B1-234C-52E9ED87FA4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733880" y="2775626"/>
            <a:ext cx="978413" cy="118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783EA0-0E34-491F-6DE8-9E2B6C7F31A5}"/>
              </a:ext>
            </a:extLst>
          </p:cNvPr>
          <p:cNvSpPr/>
          <p:nvPr/>
        </p:nvSpPr>
        <p:spPr>
          <a:xfrm>
            <a:off x="3712293" y="3338466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</a:t>
            </a:r>
            <a:r>
              <a:rPr lang="en-DK" dirty="0">
                <a:solidFill>
                  <a:schemeClr val="tx1"/>
                </a:solidFill>
              </a:rPr>
              <a:t>=prod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13F8F-D71B-0BDD-A55B-B6122E0E6ABF}"/>
              </a:ext>
            </a:extLst>
          </p:cNvPr>
          <p:cNvSpPr txBox="1"/>
          <p:nvPr/>
        </p:nvSpPr>
        <p:spPr>
          <a:xfrm>
            <a:off x="4071174" y="442102"/>
            <a:ext cx="86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b="1" dirty="0"/>
              <a:t>Azure</a:t>
            </a:r>
            <a:br>
              <a:rPr lang="en-DK" b="1" dirty="0"/>
            </a:br>
            <a:r>
              <a:rPr lang="en-DK" b="1" dirty="0"/>
              <a:t>App </a:t>
            </a:r>
          </a:p>
          <a:p>
            <a:r>
              <a:rPr lang="en-DK" b="1"/>
              <a:t>Service</a:t>
            </a:r>
            <a:endParaRPr lang="en-DK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19732-C793-59ED-3938-E630656801F7}"/>
              </a:ext>
            </a:extLst>
          </p:cNvPr>
          <p:cNvSpPr txBox="1"/>
          <p:nvPr/>
        </p:nvSpPr>
        <p:spPr>
          <a:xfrm>
            <a:off x="1644335" y="462268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b="1" dirty="0"/>
              <a:t>GitHub</a:t>
            </a:r>
          </a:p>
          <a:p>
            <a:r>
              <a:rPr lang="en-DK" b="1" dirty="0"/>
              <a:t>Repo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BB408A-AF8E-916E-1081-29A7C18C5E0A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2733880" y="2775626"/>
            <a:ext cx="1643803" cy="562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C70A99-A761-BB98-F82F-ED642819C34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6207" y="1673203"/>
            <a:ext cx="11768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D4AB0-F69B-8357-DA7B-4292D7243FA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26207" y="2775626"/>
            <a:ext cx="1176894" cy="8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45C949-B705-E9A1-A18E-C037B4BA8025}"/>
              </a:ext>
            </a:extLst>
          </p:cNvPr>
          <p:cNvSpPr txBox="1"/>
          <p:nvPr/>
        </p:nvSpPr>
        <p:spPr>
          <a:xfrm>
            <a:off x="494694" y="1010931"/>
            <a:ext cx="86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K" dirty="0"/>
              <a:t>ush</a:t>
            </a:r>
            <a:br>
              <a:rPr lang="en-DK" dirty="0"/>
            </a:br>
            <a:r>
              <a:rPr lang="en-DK" dirty="0"/>
              <a:t>feature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797B4-D796-F840-1AE0-2FB85FE21990}"/>
              </a:ext>
            </a:extLst>
          </p:cNvPr>
          <p:cNvSpPr txBox="1"/>
          <p:nvPr/>
        </p:nvSpPr>
        <p:spPr>
          <a:xfrm>
            <a:off x="2824240" y="1049714"/>
            <a:ext cx="82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</a:t>
            </a:r>
            <a:r>
              <a:rPr lang="en-DK"/>
              <a:t>uto</a:t>
            </a:r>
            <a:br>
              <a:rPr lang="en-DK" dirty="0"/>
            </a:br>
            <a:r>
              <a:rPr lang="en-DK" dirty="0"/>
              <a:t>deploy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531FB-0511-5551-4CDA-5B813C21BCBC}"/>
              </a:ext>
            </a:extLst>
          </p:cNvPr>
          <p:cNvSpPr txBox="1"/>
          <p:nvPr/>
        </p:nvSpPr>
        <p:spPr>
          <a:xfrm>
            <a:off x="494694" y="2129943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K" dirty="0"/>
              <a:t>ush</a:t>
            </a:r>
          </a:p>
          <a:p>
            <a:r>
              <a:rPr lang="en-DK" dirty="0"/>
              <a:t>bugfix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05C1F-ECCF-7185-CC0E-75D2F00A0E0D}"/>
              </a:ext>
            </a:extLst>
          </p:cNvPr>
          <p:cNvSpPr txBox="1"/>
          <p:nvPr/>
        </p:nvSpPr>
        <p:spPr>
          <a:xfrm>
            <a:off x="2824240" y="2144978"/>
            <a:ext cx="821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DK" dirty="0"/>
              <a:t>uto</a:t>
            </a:r>
            <a:br>
              <a:rPr lang="en-DK" dirty="0"/>
            </a:br>
            <a:r>
              <a:rPr lang="en-DK" dirty="0"/>
              <a:t>deploy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E146A-304C-38AB-B648-EBA3FE6C4B92}"/>
              </a:ext>
            </a:extLst>
          </p:cNvPr>
          <p:cNvSpPr txBox="1"/>
          <p:nvPr/>
        </p:nvSpPr>
        <p:spPr>
          <a:xfrm>
            <a:off x="2674210" y="2988043"/>
            <a:ext cx="10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promote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FBC297-E259-36A7-7F13-196525D2BEC1}"/>
              </a:ext>
            </a:extLst>
          </p:cNvPr>
          <p:cNvSpPr/>
          <p:nvPr/>
        </p:nvSpPr>
        <p:spPr>
          <a:xfrm>
            <a:off x="5847149" y="1485907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UI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510EC8-D063-3E11-E9EE-2011EE837758}"/>
              </a:ext>
            </a:extLst>
          </p:cNvPr>
          <p:cNvSpPr/>
          <p:nvPr/>
        </p:nvSpPr>
        <p:spPr>
          <a:xfrm>
            <a:off x="5847149" y="2481455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API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C60107-5838-6616-F92E-0D49EBA2852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512539" y="1918615"/>
            <a:ext cx="0" cy="562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B3CA48-88DC-3C25-9069-CD0EE96C8815}"/>
              </a:ext>
            </a:extLst>
          </p:cNvPr>
          <p:cNvCxnSpPr>
            <a:cxnSpLocks/>
            <a:stCxn id="29" idx="2"/>
            <a:endCxn id="35" idx="1"/>
          </p:cNvCxnSpPr>
          <p:nvPr/>
        </p:nvCxnSpPr>
        <p:spPr>
          <a:xfrm>
            <a:off x="6512539" y="2914163"/>
            <a:ext cx="2467" cy="491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C113B773-73E2-4B1D-662D-864E170FF6D2}"/>
              </a:ext>
            </a:extLst>
          </p:cNvPr>
          <p:cNvSpPr/>
          <p:nvPr/>
        </p:nvSpPr>
        <p:spPr>
          <a:xfrm>
            <a:off x="5923334" y="3405798"/>
            <a:ext cx="1183344" cy="5214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5B8D5-101E-316D-104E-542612181EA3}"/>
              </a:ext>
            </a:extLst>
          </p:cNvPr>
          <p:cNvSpPr txBox="1"/>
          <p:nvPr/>
        </p:nvSpPr>
        <p:spPr>
          <a:xfrm>
            <a:off x="7405008" y="1332076"/>
            <a:ext cx="1316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b="1" dirty="0"/>
              <a:t>Azure Static</a:t>
            </a:r>
            <a:br>
              <a:rPr lang="en-DK" b="1" dirty="0"/>
            </a:br>
            <a:r>
              <a:rPr lang="en-DK" b="1" dirty="0"/>
              <a:t>Web App </a:t>
            </a:r>
          </a:p>
          <a:p>
            <a:r>
              <a:rPr lang="en-DK" b="1" dirty="0"/>
              <a:t>Service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19CF4-6915-BEFB-F022-07184E50338F}"/>
              </a:ext>
            </a:extLst>
          </p:cNvPr>
          <p:cNvSpPr txBox="1"/>
          <p:nvPr/>
        </p:nvSpPr>
        <p:spPr>
          <a:xfrm>
            <a:off x="7405008" y="2274099"/>
            <a:ext cx="86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b="1" dirty="0"/>
              <a:t>Azure</a:t>
            </a:r>
            <a:br>
              <a:rPr lang="en-DK" b="1" dirty="0"/>
            </a:br>
            <a:r>
              <a:rPr lang="en-DK" b="1" dirty="0"/>
              <a:t>App </a:t>
            </a:r>
          </a:p>
          <a:p>
            <a:r>
              <a:rPr lang="en-DK" b="1" dirty="0"/>
              <a:t>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B68D7-23C2-7F0F-EA21-74BB2AD87EBB}"/>
              </a:ext>
            </a:extLst>
          </p:cNvPr>
          <p:cNvSpPr txBox="1"/>
          <p:nvPr/>
        </p:nvSpPr>
        <p:spPr>
          <a:xfrm>
            <a:off x="7405008" y="3216122"/>
            <a:ext cx="1044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b="1" dirty="0"/>
              <a:t>Azure</a:t>
            </a:r>
            <a:br>
              <a:rPr lang="en-DK" b="1" dirty="0"/>
            </a:br>
            <a:r>
              <a:rPr lang="en-DK" b="1" dirty="0"/>
              <a:t>Postgres </a:t>
            </a:r>
          </a:p>
          <a:p>
            <a:r>
              <a:rPr lang="en-DK" b="1" dirty="0"/>
              <a:t>SQL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72DDCA-779B-7B93-BAF0-45F9EFDA554A}"/>
              </a:ext>
            </a:extLst>
          </p:cNvPr>
          <p:cNvSpPr/>
          <p:nvPr/>
        </p:nvSpPr>
        <p:spPr>
          <a:xfrm>
            <a:off x="9035563" y="703976"/>
            <a:ext cx="1330779" cy="150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UI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React</a:t>
            </a:r>
            <a:r>
              <a:rPr lang="en-GB" baseline="30000" dirty="0">
                <a:solidFill>
                  <a:schemeClr val="tx1"/>
                </a:solidFill>
              </a:rPr>
              <a:t>++++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React Route</a:t>
            </a:r>
          </a:p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108761-D96F-3C1D-3D66-A3A00A5A57F7}"/>
              </a:ext>
            </a:extLst>
          </p:cNvPr>
          <p:cNvSpPr/>
          <p:nvPr/>
        </p:nvSpPr>
        <p:spPr>
          <a:xfrm>
            <a:off x="10629072" y="703976"/>
            <a:ext cx="1330779" cy="150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API</a:t>
            </a:r>
            <a:br>
              <a:rPr lang="da-DK" dirty="0">
                <a:solidFill>
                  <a:schemeClr val="tx1"/>
                </a:solidFill>
              </a:rPr>
            </a:br>
            <a:endParaRPr lang="da-DK" dirty="0">
              <a:solidFill>
                <a:schemeClr val="tx1"/>
              </a:solidFill>
            </a:endParaRPr>
          </a:p>
          <a:p>
            <a:pPr algn="ctr"/>
            <a:r>
              <a:rPr lang="da-DK" dirty="0">
                <a:solidFill>
                  <a:schemeClr val="tx1"/>
                </a:solidFill>
              </a:rPr>
              <a:t>JS/TS</a:t>
            </a:r>
            <a:r>
              <a:rPr lang="da-DK" baseline="30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Express</a:t>
            </a:r>
            <a:r>
              <a:rPr lang="da-DK" baseline="30000" dirty="0">
                <a:solidFill>
                  <a:schemeClr val="tx1"/>
                </a:solidFill>
              </a:rPr>
              <a:t>++</a:t>
            </a:r>
          </a:p>
          <a:p>
            <a:pPr algn="ctr"/>
            <a:r>
              <a:rPr lang="en-DK" dirty="0">
                <a:solidFill>
                  <a:schemeClr val="tx1"/>
                </a:solidFill>
              </a:rPr>
              <a:t>SQL</a:t>
            </a:r>
            <a:r>
              <a:rPr lang="en-DK" baseline="30000" dirty="0">
                <a:solidFill>
                  <a:schemeClr val="tx1"/>
                </a:solidFill>
              </a:rPr>
              <a:t>+++</a:t>
            </a:r>
            <a:endParaRPr lang="da-DK" baseline="30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29960D-FAD9-393A-ECED-F0D3E9F74F43}"/>
              </a:ext>
            </a:extLst>
          </p:cNvPr>
          <p:cNvSpPr/>
          <p:nvPr/>
        </p:nvSpPr>
        <p:spPr>
          <a:xfrm>
            <a:off x="9035564" y="3465255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Node.js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E04B7-5C96-F1F2-3EFC-435FB3D6F580}"/>
              </a:ext>
            </a:extLst>
          </p:cNvPr>
          <p:cNvSpPr/>
          <p:nvPr/>
        </p:nvSpPr>
        <p:spPr>
          <a:xfrm>
            <a:off x="10629072" y="3465255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Node.js</a:t>
            </a:r>
            <a:r>
              <a:rPr lang="en-GB" baseline="30000" dirty="0">
                <a:solidFill>
                  <a:schemeClr val="tx1"/>
                </a:solidFill>
              </a:rPr>
              <a:t>+</a:t>
            </a:r>
            <a:endParaRPr lang="en-DK" baseline="30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4095CE-5AE0-B8C6-B195-20372FEB4321}"/>
              </a:ext>
            </a:extLst>
          </p:cNvPr>
          <p:cNvSpPr txBox="1"/>
          <p:nvPr/>
        </p:nvSpPr>
        <p:spPr>
          <a:xfrm>
            <a:off x="4455609" y="4477821"/>
            <a:ext cx="2718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b="1" dirty="0"/>
              <a:t>Alternative cloud solution:</a:t>
            </a:r>
            <a:br>
              <a:rPr lang="en-DK" b="1" dirty="0"/>
            </a:br>
            <a:r>
              <a:rPr lang="en-DK" dirty="0"/>
              <a:t>* 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AWS Elastic Beanstalk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**RDS for PostgreSQL</a:t>
            </a:r>
            <a:endParaRPr lang="en-DK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2B2E6A-AA85-F40A-3CA7-559076A19940}"/>
              </a:ext>
            </a:extLst>
          </p:cNvPr>
          <p:cNvSpPr txBox="1"/>
          <p:nvPr/>
        </p:nvSpPr>
        <p:spPr>
          <a:xfrm>
            <a:off x="2838218" y="10195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CI/CD</a:t>
            </a:r>
            <a:endParaRPr lang="en-DK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72BE19-A9A4-EA8B-1432-A4CC25EF6585}"/>
              </a:ext>
            </a:extLst>
          </p:cNvPr>
          <p:cNvSpPr txBox="1"/>
          <p:nvPr/>
        </p:nvSpPr>
        <p:spPr>
          <a:xfrm>
            <a:off x="5756405" y="93602"/>
            <a:ext cx="2748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System Architecture</a:t>
            </a:r>
            <a:endParaRPr lang="en-DK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AAB342-F43A-0701-F1D7-DFE0EBCFC18B}"/>
              </a:ext>
            </a:extLst>
          </p:cNvPr>
          <p:cNvSpPr txBox="1"/>
          <p:nvPr/>
        </p:nvSpPr>
        <p:spPr>
          <a:xfrm>
            <a:off x="8890668" y="101959"/>
            <a:ext cx="328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Application Architecture</a:t>
            </a:r>
            <a:endParaRPr lang="en-DK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FAB47E-B184-F817-AA1E-7AA70C008A10}"/>
              </a:ext>
            </a:extLst>
          </p:cNvPr>
          <p:cNvSpPr txBox="1"/>
          <p:nvPr/>
        </p:nvSpPr>
        <p:spPr>
          <a:xfrm>
            <a:off x="8975755" y="5555712"/>
            <a:ext cx="2519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b="1" dirty="0"/>
              <a:t>Alternative API solution:</a:t>
            </a:r>
            <a:br>
              <a:rPr lang="en-DK" b="1" dirty="0"/>
            </a:br>
            <a:r>
              <a:rPr lang="en-DK" dirty="0"/>
              <a:t>+</a:t>
            </a:r>
            <a:r>
              <a:rPr lang="en-DK" b="1" dirty="0"/>
              <a:t>     </a:t>
            </a:r>
            <a:r>
              <a:rPr lang="en-DK" dirty="0"/>
              <a:t>Java</a:t>
            </a:r>
            <a:endParaRPr lang="en-GB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++   Spring Boot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+++ JPA + Liquibase</a:t>
            </a:r>
            <a:endParaRPr lang="en-DK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012F1F-4E95-5410-AC70-58FFCA618FB5}"/>
              </a:ext>
            </a:extLst>
          </p:cNvPr>
          <p:cNvSpPr txBox="1"/>
          <p:nvPr/>
        </p:nvSpPr>
        <p:spPr>
          <a:xfrm>
            <a:off x="8975755" y="4452590"/>
            <a:ext cx="3351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Alternative Node FW:</a:t>
            </a:r>
            <a:br>
              <a:rPr lang="en-DK" b="1" dirty="0"/>
            </a:br>
            <a:r>
              <a:rPr lang="en-GB" dirty="0">
                <a:solidFill>
                  <a:srgbClr val="374151"/>
                </a:solidFill>
                <a:latin typeface="Söhne"/>
              </a:rPr>
              <a:t>++      </a:t>
            </a:r>
            <a:r>
              <a:rPr lang="en-GB" dirty="0" err="1">
                <a:solidFill>
                  <a:srgbClr val="374151"/>
                </a:solidFill>
                <a:latin typeface="Söhne"/>
              </a:rPr>
              <a:t>Nest.js</a:t>
            </a:r>
            <a:r>
              <a:rPr lang="en-DK" dirty="0">
                <a:solidFill>
                  <a:srgbClr val="374151"/>
                </a:solidFill>
                <a:latin typeface="Söhne"/>
              </a:rPr>
              <a:t> (instead of Express)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r>
              <a:rPr lang="en-DK" dirty="0"/>
              <a:t>++++</a:t>
            </a:r>
            <a:r>
              <a:rPr lang="en-DK" b="1" dirty="0"/>
              <a:t>  </a:t>
            </a:r>
            <a:r>
              <a:rPr lang="en-DK" dirty="0"/>
              <a:t>Next.js (on top of React)</a:t>
            </a:r>
            <a:endParaRPr lang="en-GB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8753D2-A355-5236-51B8-DD09E4BEA10F}"/>
              </a:ext>
            </a:extLst>
          </p:cNvPr>
          <p:cNvSpPr/>
          <p:nvPr/>
        </p:nvSpPr>
        <p:spPr>
          <a:xfrm>
            <a:off x="9055185" y="2318311"/>
            <a:ext cx="1330779" cy="1039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UI Test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Puppeteer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AD2939-2218-11AC-D3A1-56EF1757BA37}"/>
              </a:ext>
            </a:extLst>
          </p:cNvPr>
          <p:cNvSpPr/>
          <p:nvPr/>
        </p:nvSpPr>
        <p:spPr>
          <a:xfrm>
            <a:off x="10648694" y="2318311"/>
            <a:ext cx="1330779" cy="1057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API Test</a:t>
            </a:r>
            <a:br>
              <a:rPr lang="da-DK" dirty="0">
                <a:solidFill>
                  <a:schemeClr val="tx1"/>
                </a:solidFill>
              </a:rPr>
            </a:br>
            <a:endParaRPr lang="da-DK" dirty="0">
              <a:solidFill>
                <a:schemeClr val="tx1"/>
              </a:solidFill>
            </a:endParaRPr>
          </a:p>
          <a:p>
            <a:pPr algn="ctr"/>
            <a:r>
              <a:rPr lang="da-DK" dirty="0" err="1">
                <a:solidFill>
                  <a:schemeClr val="tx1"/>
                </a:solidFill>
              </a:rPr>
              <a:t>Axios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D089E4-C5E0-5FB7-A221-46E7FED71CE1}"/>
              </a:ext>
            </a:extLst>
          </p:cNvPr>
          <p:cNvCxnSpPr>
            <a:cxnSpLocks/>
          </p:cNvCxnSpPr>
          <p:nvPr/>
        </p:nvCxnSpPr>
        <p:spPr>
          <a:xfrm>
            <a:off x="1674235" y="1889557"/>
            <a:ext cx="203577" cy="669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4394CB2-CF3A-DFD2-9D0E-EC160D98B7DA}"/>
              </a:ext>
            </a:extLst>
          </p:cNvPr>
          <p:cNvSpPr txBox="1"/>
          <p:nvPr/>
        </p:nvSpPr>
        <p:spPr>
          <a:xfrm>
            <a:off x="1877812" y="1913427"/>
            <a:ext cx="147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r>
              <a:rPr lang="en-DK" dirty="0"/>
              <a:t>ranch for </a:t>
            </a:r>
            <a:br>
              <a:rPr lang="en-DK" dirty="0"/>
            </a:br>
            <a:r>
              <a:rPr lang="en-DK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221721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301-1138-D500-38A0-680EE9F2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And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just </a:t>
            </a:r>
            <a:r>
              <a:rPr lang="da-DK" dirty="0" err="1"/>
              <a:t>coding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3A01-776D-F838-356A-560C7C37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44031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b="1" dirty="0"/>
              <a:t>Good</a:t>
            </a:r>
          </a:p>
          <a:p>
            <a:r>
              <a:rPr lang="da-DK" sz="2400" dirty="0"/>
              <a:t>Charge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muscle</a:t>
            </a:r>
            <a:r>
              <a:rPr lang="da-DK" sz="2400" dirty="0"/>
              <a:t> car</a:t>
            </a:r>
          </a:p>
          <a:p>
            <a:r>
              <a:rPr lang="da-DK" sz="2400" dirty="0"/>
              <a:t>Learn Spanish</a:t>
            </a:r>
          </a:p>
          <a:p>
            <a:r>
              <a:rPr lang="da-DK" sz="2400" dirty="0" err="1"/>
              <a:t>Summarize</a:t>
            </a:r>
            <a:r>
              <a:rPr lang="da-DK" sz="2400" dirty="0"/>
              <a:t> </a:t>
            </a:r>
            <a:r>
              <a:rPr lang="da-DK" sz="2400" dirty="0" err="1"/>
              <a:t>literature</a:t>
            </a:r>
            <a:r>
              <a:rPr lang="da-DK" sz="2400" dirty="0"/>
              <a:t> </a:t>
            </a:r>
            <a:r>
              <a:rPr lang="da-DK" sz="2400" dirty="0" err="1"/>
              <a:t>survey</a:t>
            </a:r>
            <a:endParaRPr lang="da-DK" sz="2400" i="1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37411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0AC6D8-59F7-3148-6DFC-D0F1B333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47" y="455028"/>
            <a:ext cx="7896046" cy="60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BC7F-1C87-9845-F28D-692720F5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E130-26E6-1A6A-0F4D-5409C34C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Hallucinations, </a:t>
            </a:r>
            <a:r>
              <a:rPr lang="da-DK" dirty="0" err="1"/>
              <a:t>inaccurate</a:t>
            </a:r>
            <a:r>
              <a:rPr lang="da-DK" dirty="0"/>
              <a:t> </a:t>
            </a:r>
            <a:r>
              <a:rPr lang="da-DK" dirty="0" err="1"/>
              <a:t>answers</a:t>
            </a:r>
            <a:endParaRPr lang="da-DK" dirty="0"/>
          </a:p>
          <a:p>
            <a:pPr lvl="1"/>
            <a:r>
              <a:rPr lang="da-DK" dirty="0" err="1"/>
              <a:t>Errors</a:t>
            </a:r>
            <a:r>
              <a:rPr lang="da-DK" dirty="0"/>
              <a:t> in </a:t>
            </a:r>
            <a:r>
              <a:rPr lang="da-DK" dirty="0" err="1"/>
              <a:t>training</a:t>
            </a:r>
            <a:r>
              <a:rPr lang="da-DK" dirty="0"/>
              <a:t> </a:t>
            </a:r>
            <a:r>
              <a:rPr lang="da-DK" dirty="0" err="1"/>
              <a:t>material</a:t>
            </a:r>
            <a:endParaRPr lang="da-DK" dirty="0"/>
          </a:p>
          <a:p>
            <a:pPr lvl="1"/>
            <a:r>
              <a:rPr lang="da-DK" dirty="0"/>
              <a:t>Genuine hallucinations</a:t>
            </a:r>
          </a:p>
          <a:p>
            <a:pPr lvl="1"/>
            <a:r>
              <a:rPr lang="da-DK" dirty="0" err="1"/>
              <a:t>Less</a:t>
            </a:r>
            <a:r>
              <a:rPr lang="da-DK" dirty="0"/>
              <a:t> of an issue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TEST</a:t>
            </a:r>
          </a:p>
          <a:p>
            <a:pPr lvl="1"/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complain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it happening</a:t>
            </a:r>
          </a:p>
          <a:p>
            <a:pPr lvl="1"/>
            <a:r>
              <a:rPr lang="da-DK" dirty="0" err="1"/>
              <a:t>Compare</a:t>
            </a:r>
            <a:r>
              <a:rPr lang="da-DK" dirty="0"/>
              <a:t> the </a:t>
            </a:r>
            <a:r>
              <a:rPr lang="da-DK" dirty="0" err="1"/>
              <a:t>amount</a:t>
            </a:r>
            <a:r>
              <a:rPr lang="da-DK" dirty="0"/>
              <a:t> to developers</a:t>
            </a:r>
          </a:p>
          <a:p>
            <a:r>
              <a:rPr lang="da-DK" dirty="0"/>
              <a:t>Service </a:t>
            </a:r>
            <a:r>
              <a:rPr lang="da-DK" dirty="0" err="1"/>
              <a:t>may</a:t>
            </a:r>
            <a:r>
              <a:rPr lang="da-DK" dirty="0"/>
              <a:t> not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available</a:t>
            </a:r>
            <a:endParaRPr lang="da-DK" dirty="0"/>
          </a:p>
          <a:p>
            <a:pPr lvl="1"/>
            <a:r>
              <a:rPr lang="da-DK" dirty="0"/>
              <a:t>Multiple </a:t>
            </a:r>
            <a:r>
              <a:rPr lang="da-DK" dirty="0" err="1"/>
              <a:t>ChatGPT</a:t>
            </a:r>
            <a:r>
              <a:rPr lang="da-DK" dirty="0"/>
              <a:t>, Claude, Amazon </a:t>
            </a:r>
            <a:r>
              <a:rPr lang="da-DK" dirty="0" err="1"/>
              <a:t>Bedrock</a:t>
            </a:r>
            <a:endParaRPr lang="da-DK" dirty="0"/>
          </a:p>
          <a:p>
            <a:r>
              <a:rPr lang="da-DK" dirty="0"/>
              <a:t>Service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become</a:t>
            </a:r>
            <a:r>
              <a:rPr lang="da-DK" dirty="0"/>
              <a:t> more </a:t>
            </a:r>
            <a:r>
              <a:rPr lang="da-DK" dirty="0" err="1"/>
              <a:t>expensive</a:t>
            </a:r>
            <a:endParaRPr lang="da-DK" dirty="0"/>
          </a:p>
          <a:p>
            <a:pPr lvl="1"/>
            <a:r>
              <a:rPr lang="da-DK" dirty="0"/>
              <a:t>Company </a:t>
            </a:r>
            <a:r>
              <a:rPr lang="da-DK" dirty="0" err="1"/>
              <a:t>losing</a:t>
            </a:r>
            <a:r>
              <a:rPr lang="da-DK" dirty="0"/>
              <a:t> </a:t>
            </a:r>
            <a:r>
              <a:rPr lang="da-DK" dirty="0" err="1"/>
              <a:t>money</a:t>
            </a:r>
            <a:endParaRPr lang="da-DK" dirty="0"/>
          </a:p>
          <a:p>
            <a:r>
              <a:rPr lang="da-DK" dirty="0"/>
              <a:t>Service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energy</a:t>
            </a:r>
            <a:r>
              <a:rPr lang="da-DK" dirty="0"/>
              <a:t> intensive</a:t>
            </a:r>
          </a:p>
          <a:p>
            <a:r>
              <a:rPr lang="da-DK" dirty="0"/>
              <a:t>Service </a:t>
            </a:r>
            <a:r>
              <a:rPr lang="da-DK" dirty="0" err="1"/>
              <a:t>entails</a:t>
            </a:r>
            <a:r>
              <a:rPr lang="da-DK" dirty="0"/>
              <a:t> </a:t>
            </a:r>
            <a:r>
              <a:rPr lang="da-DK" dirty="0" err="1"/>
              <a:t>poor</a:t>
            </a:r>
            <a:r>
              <a:rPr lang="da-DK" dirty="0"/>
              <a:t> </a:t>
            </a:r>
            <a:r>
              <a:rPr lang="da-DK" dirty="0" err="1"/>
              <a:t>working</a:t>
            </a:r>
            <a:r>
              <a:rPr lang="da-DK" dirty="0"/>
              <a:t> </a:t>
            </a:r>
            <a:r>
              <a:rPr lang="da-DK" dirty="0" err="1"/>
              <a:t>conditions</a:t>
            </a:r>
            <a:r>
              <a:rPr lang="da-DK" dirty="0"/>
              <a:t> </a:t>
            </a:r>
            <a:r>
              <a:rPr lang="da-DK" dirty="0" err="1"/>
              <a:t>outside</a:t>
            </a:r>
            <a:r>
              <a:rPr lang="da-DK" dirty="0"/>
              <a:t> US/Europe</a:t>
            </a:r>
          </a:p>
          <a:p>
            <a:r>
              <a:rPr lang="da-DK" dirty="0"/>
              <a:t>Crackpot </a:t>
            </a:r>
            <a:r>
              <a:rPr lang="da-DK" dirty="0" err="1"/>
              <a:t>applications</a:t>
            </a:r>
            <a:r>
              <a:rPr lang="da-DK" dirty="0"/>
              <a:t>/gold rush </a:t>
            </a:r>
            <a:r>
              <a:rPr lang="da-DK" dirty="0" err="1"/>
              <a:t>syndrome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755EB-8958-FCC0-E9D6-8871BAA87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75" y="467849"/>
            <a:ext cx="273405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0F7-62AB-B1C1-D13E-AFD82B03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come</a:t>
            </a:r>
            <a:r>
              <a:rPr lang="da-DK" dirty="0"/>
              <a:t>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word</a:t>
            </a:r>
            <a:r>
              <a:rPr lang="da-DK" dirty="0"/>
              <a:t> </a:t>
            </a:r>
            <a:r>
              <a:rPr lang="da-DK" dirty="0" err="1"/>
              <a:t>prediction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1332-CC59-8DEE-365F-8DA9CDC8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Massive Scale of Training Data</a:t>
            </a:r>
          </a:p>
          <a:p>
            <a:r>
              <a:rPr lang="en-US" dirty="0"/>
              <a:t> Learning Patterns, Grammar, and Context</a:t>
            </a:r>
          </a:p>
          <a:p>
            <a:r>
              <a:rPr lang="en-US" dirty="0"/>
              <a:t> Self-Attention and Contextual Depth</a:t>
            </a:r>
          </a:p>
          <a:p>
            <a:r>
              <a:rPr lang="en-US" dirty="0"/>
              <a:t> Implicit Knowledge Representation</a:t>
            </a:r>
          </a:p>
          <a:p>
            <a:r>
              <a:rPr lang="en-US" dirty="0"/>
              <a:t> Fine-Tuning for Specific Tasks</a:t>
            </a:r>
          </a:p>
          <a:p>
            <a:r>
              <a:rPr lang="en-US" dirty="0"/>
              <a:t> Multi-Layered Understanding of Language Nuance</a:t>
            </a:r>
          </a:p>
          <a:p>
            <a:r>
              <a:rPr lang="en-US" dirty="0"/>
              <a:t> Generalization and Adaptation</a:t>
            </a:r>
          </a:p>
        </p:txBody>
      </p:sp>
    </p:spTree>
    <p:extLst>
      <p:ext uri="{BB962C8B-B14F-4D97-AF65-F5344CB8AC3E}">
        <p14:creationId xmlns:p14="http://schemas.microsoft.com/office/powerpoint/2010/main" val="363934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FB1A7-27B5-3310-196D-95FFCE55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70" y="1557076"/>
            <a:ext cx="6449325" cy="37438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1FA4D2-66E7-1C6A-C440-A719D360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283" y="1557076"/>
            <a:ext cx="44031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b="1" dirty="0"/>
              <a:t>Deviations: special </a:t>
            </a:r>
            <a:r>
              <a:rPr lang="da-DK" sz="2400" b="1" dirty="0" err="1"/>
              <a:t>caseing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94934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837544-4D2C-1417-736A-3FF392E41451}"/>
              </a:ext>
            </a:extLst>
          </p:cNvPr>
          <p:cNvSpPr/>
          <p:nvPr/>
        </p:nvSpPr>
        <p:spPr>
          <a:xfrm>
            <a:off x="5847149" y="1485907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UI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B8E24-B091-A1B5-A019-CE146B027DF7}"/>
              </a:ext>
            </a:extLst>
          </p:cNvPr>
          <p:cNvSpPr/>
          <p:nvPr/>
        </p:nvSpPr>
        <p:spPr>
          <a:xfrm>
            <a:off x="5847149" y="2481455"/>
            <a:ext cx="1330779" cy="43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API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65190F-F3B3-9BDE-59F1-0972430B667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512539" y="1918615"/>
            <a:ext cx="0" cy="5628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D4FD2-D8EF-E21B-224F-12FB01EAB7A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>
            <a:off x="6512539" y="2914163"/>
            <a:ext cx="2467" cy="491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77D090E1-62E2-B7D9-34AB-C78F23D3A18E}"/>
              </a:ext>
            </a:extLst>
          </p:cNvPr>
          <p:cNvSpPr/>
          <p:nvPr/>
        </p:nvSpPr>
        <p:spPr>
          <a:xfrm>
            <a:off x="5923334" y="3405798"/>
            <a:ext cx="1183344" cy="5214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>
                <a:solidFill>
                  <a:schemeClr val="tx1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16535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8E466A-6C2C-AC2C-CCE0-F5543F270B6F}"/>
              </a:ext>
            </a:extLst>
          </p:cNvPr>
          <p:cNvSpPr/>
          <p:nvPr/>
        </p:nvSpPr>
        <p:spPr>
          <a:xfrm>
            <a:off x="1312350" y="1233355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lead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D4988-FC26-F489-E78E-C37E539A0191}"/>
              </a:ext>
            </a:extLst>
          </p:cNvPr>
          <p:cNvSpPr/>
          <p:nvPr/>
        </p:nvSpPr>
        <p:spPr>
          <a:xfrm>
            <a:off x="2256625" y="3382274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94575-80E7-143C-F78F-0CD6C7EBD3BD}"/>
              </a:ext>
            </a:extLst>
          </p:cNvPr>
          <p:cNvSpPr/>
          <p:nvPr/>
        </p:nvSpPr>
        <p:spPr>
          <a:xfrm>
            <a:off x="280995" y="3913943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DevEnv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80A61-6166-4C50-0A78-AB25D57658B0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859267" y="2048884"/>
            <a:ext cx="1049328" cy="80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E1CF85-081E-B439-BC38-AC92EC8689A4}"/>
              </a:ext>
            </a:extLst>
          </p:cNvPr>
          <p:cNvSpPr txBox="1"/>
          <p:nvPr/>
        </p:nvSpPr>
        <p:spPr>
          <a:xfrm>
            <a:off x="1048873" y="276009"/>
            <a:ext cx="171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The old </a:t>
            </a:r>
            <a:r>
              <a:rPr lang="da-DK" sz="2400" b="1" dirty="0" err="1"/>
              <a:t>way</a:t>
            </a:r>
            <a:endParaRPr lang="en-DK" sz="2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A57AC6-D32B-2206-795F-75E153E38452}"/>
              </a:ext>
            </a:extLst>
          </p:cNvPr>
          <p:cNvCxnSpPr>
            <a:cxnSpLocks/>
            <a:stCxn id="46" idx="3"/>
            <a:endCxn id="6" idx="1"/>
          </p:cNvCxnSpPr>
          <p:nvPr/>
        </p:nvCxnSpPr>
        <p:spPr>
          <a:xfrm>
            <a:off x="1455512" y="3258371"/>
            <a:ext cx="801113" cy="53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A30EA64-A1B8-E38C-40CB-A8256D70E166}"/>
              </a:ext>
            </a:extLst>
          </p:cNvPr>
          <p:cNvSpPr/>
          <p:nvPr/>
        </p:nvSpPr>
        <p:spPr>
          <a:xfrm>
            <a:off x="1312350" y="5531194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Developer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6ED15A-0E67-B0A4-83C1-ED59F73C1793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1908595" y="2048884"/>
            <a:ext cx="0" cy="34823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3E2423-E51A-3735-5BEE-DE0FB3BC7E79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H="1" flipV="1">
            <a:off x="877240" y="4729472"/>
            <a:ext cx="1031355" cy="80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DD971AE-976F-04DA-EDAE-B36A9F1C4768}"/>
              </a:ext>
            </a:extLst>
          </p:cNvPr>
          <p:cNvSpPr/>
          <p:nvPr/>
        </p:nvSpPr>
        <p:spPr>
          <a:xfrm>
            <a:off x="263022" y="2850606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DevEnv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5C3B02-6C30-DA8F-57A8-DA49C87458A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473485" y="3790039"/>
            <a:ext cx="783140" cy="531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A9B919-1242-F2AB-E004-1FEA8F51E8A5}"/>
              </a:ext>
            </a:extLst>
          </p:cNvPr>
          <p:cNvSpPr txBox="1"/>
          <p:nvPr/>
        </p:nvSpPr>
        <p:spPr>
          <a:xfrm>
            <a:off x="5301933" y="288165"/>
            <a:ext cx="1862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The new </a:t>
            </a:r>
            <a:r>
              <a:rPr lang="da-DK" sz="2400" b="1" dirty="0" err="1"/>
              <a:t>way</a:t>
            </a:r>
            <a:endParaRPr lang="en-DK" sz="2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1FD63-B211-8A3D-F0B2-A145372132A5}"/>
              </a:ext>
            </a:extLst>
          </p:cNvPr>
          <p:cNvSpPr txBox="1"/>
          <p:nvPr/>
        </p:nvSpPr>
        <p:spPr>
          <a:xfrm>
            <a:off x="9387603" y="288165"/>
            <a:ext cx="2104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The </a:t>
            </a:r>
            <a:r>
              <a:rPr lang="da-DK" sz="2400" b="1" dirty="0" err="1"/>
              <a:t>better</a:t>
            </a:r>
            <a:r>
              <a:rPr lang="da-DK" sz="2400" b="1" dirty="0"/>
              <a:t> </a:t>
            </a:r>
            <a:r>
              <a:rPr lang="da-DK" sz="2400" b="1" dirty="0" err="1"/>
              <a:t>way</a:t>
            </a:r>
            <a:endParaRPr lang="en-DK" sz="24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D67F70D-F2F4-B7CF-E723-B7624E11BAEF}"/>
              </a:ext>
            </a:extLst>
          </p:cNvPr>
          <p:cNvSpPr/>
          <p:nvPr/>
        </p:nvSpPr>
        <p:spPr>
          <a:xfrm>
            <a:off x="5669105" y="1233355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lead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90D338-0FE5-DD67-0D3F-77EEA5D9E08C}"/>
              </a:ext>
            </a:extLst>
          </p:cNvPr>
          <p:cNvSpPr/>
          <p:nvPr/>
        </p:nvSpPr>
        <p:spPr>
          <a:xfrm>
            <a:off x="5669349" y="5624645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GenAI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A068B1-177A-7434-C9CC-58E1594075C4}"/>
              </a:ext>
            </a:extLst>
          </p:cNvPr>
          <p:cNvSpPr/>
          <p:nvPr/>
        </p:nvSpPr>
        <p:spPr>
          <a:xfrm>
            <a:off x="6613380" y="3382274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99D189-B9AA-7ACA-A12C-C1B5CFF8DCAF}"/>
              </a:ext>
            </a:extLst>
          </p:cNvPr>
          <p:cNvCxnSpPr>
            <a:cxnSpLocks/>
            <a:stCxn id="64" idx="2"/>
            <a:endCxn id="74" idx="0"/>
          </p:cNvCxnSpPr>
          <p:nvPr/>
        </p:nvCxnSpPr>
        <p:spPr>
          <a:xfrm flipH="1">
            <a:off x="5216022" y="2048884"/>
            <a:ext cx="1049328" cy="80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2572BD-9468-61C5-CCB5-82554C043768}"/>
              </a:ext>
            </a:extLst>
          </p:cNvPr>
          <p:cNvCxnSpPr>
            <a:cxnSpLocks/>
            <a:stCxn id="74" idx="3"/>
            <a:endCxn id="66" idx="1"/>
          </p:cNvCxnSpPr>
          <p:nvPr/>
        </p:nvCxnSpPr>
        <p:spPr>
          <a:xfrm>
            <a:off x="5812267" y="3258371"/>
            <a:ext cx="801113" cy="53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A6A7DE-8F7E-A8ED-6410-130F39BB9096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6265350" y="2048884"/>
            <a:ext cx="244" cy="3575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6921233-927A-9311-70A0-85B96768D0DA}"/>
              </a:ext>
            </a:extLst>
          </p:cNvPr>
          <p:cNvSpPr/>
          <p:nvPr/>
        </p:nvSpPr>
        <p:spPr>
          <a:xfrm>
            <a:off x="4619777" y="2850606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DevEnv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EA3F446-2085-2A9E-6019-B99F31F4D435}"/>
              </a:ext>
            </a:extLst>
          </p:cNvPr>
          <p:cNvSpPr/>
          <p:nvPr/>
        </p:nvSpPr>
        <p:spPr>
          <a:xfrm>
            <a:off x="9906325" y="1296152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lead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27DD8E-3824-43E7-6CA6-C634348140D6}"/>
              </a:ext>
            </a:extLst>
          </p:cNvPr>
          <p:cNvSpPr/>
          <p:nvPr/>
        </p:nvSpPr>
        <p:spPr>
          <a:xfrm>
            <a:off x="10850600" y="3445071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CE335B-F42E-8F04-7DC6-945BE5FED175}"/>
              </a:ext>
            </a:extLst>
          </p:cNvPr>
          <p:cNvSpPr/>
          <p:nvPr/>
        </p:nvSpPr>
        <p:spPr>
          <a:xfrm>
            <a:off x="8874970" y="3976740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DevEnv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3F18E2-2C38-AF08-6AB4-3023CF17C324}"/>
              </a:ext>
            </a:extLst>
          </p:cNvPr>
          <p:cNvCxnSpPr>
            <a:cxnSpLocks/>
            <a:stCxn id="80" idx="2"/>
            <a:endCxn id="88" idx="0"/>
          </p:cNvCxnSpPr>
          <p:nvPr/>
        </p:nvCxnSpPr>
        <p:spPr>
          <a:xfrm flipH="1">
            <a:off x="9453242" y="2111681"/>
            <a:ext cx="1049328" cy="80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CCB448-F8DB-7D36-93EC-8BCDDA0BF353}"/>
              </a:ext>
            </a:extLst>
          </p:cNvPr>
          <p:cNvCxnSpPr>
            <a:cxnSpLocks/>
            <a:stCxn id="88" idx="3"/>
            <a:endCxn id="81" idx="1"/>
          </p:cNvCxnSpPr>
          <p:nvPr/>
        </p:nvCxnSpPr>
        <p:spPr>
          <a:xfrm>
            <a:off x="10049487" y="3321168"/>
            <a:ext cx="801113" cy="531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254A3A5-D3FB-3136-8C47-916836D94CD1}"/>
              </a:ext>
            </a:extLst>
          </p:cNvPr>
          <p:cNvSpPr/>
          <p:nvPr/>
        </p:nvSpPr>
        <p:spPr>
          <a:xfrm>
            <a:off x="9906325" y="5593991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GenAI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BAFFA0E-3438-2E15-A74D-FEE602A04478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>
            <a:off x="10502570" y="2111681"/>
            <a:ext cx="0" cy="34823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12CB79-4D8D-2C1C-7326-FEF4447DE271}"/>
              </a:ext>
            </a:extLst>
          </p:cNvPr>
          <p:cNvCxnSpPr>
            <a:cxnSpLocks/>
            <a:stCxn id="85" idx="0"/>
            <a:endCxn id="82" idx="2"/>
          </p:cNvCxnSpPr>
          <p:nvPr/>
        </p:nvCxnSpPr>
        <p:spPr>
          <a:xfrm flipH="1" flipV="1">
            <a:off x="9471215" y="4792269"/>
            <a:ext cx="1031355" cy="80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8A079A3-21C1-C599-1184-35C23AE9517A}"/>
              </a:ext>
            </a:extLst>
          </p:cNvPr>
          <p:cNvSpPr/>
          <p:nvPr/>
        </p:nvSpPr>
        <p:spPr>
          <a:xfrm>
            <a:off x="8856997" y="2913403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DevEnv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1C47FE2-15D1-7BCE-5A62-CD1E2C54B22E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10067460" y="3852836"/>
            <a:ext cx="783140" cy="531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6466B3C-D9A5-1FC8-21A1-19A92BC410D0}"/>
              </a:ext>
            </a:extLst>
          </p:cNvPr>
          <p:cNvSpPr txBox="1"/>
          <p:nvPr/>
        </p:nvSpPr>
        <p:spPr>
          <a:xfrm>
            <a:off x="74695" y="1926880"/>
            <a:ext cx="2100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4: </a:t>
            </a:r>
            <a:r>
              <a:rPr lang="da-DK" sz="1000" b="1" dirty="0" err="1"/>
              <a:t>Approve</a:t>
            </a:r>
            <a:r>
              <a:rPr lang="da-DK" sz="1000" b="1" dirty="0"/>
              <a:t> </a:t>
            </a:r>
            <a:r>
              <a:rPr lang="da-DK" sz="1000" b="1" dirty="0" err="1"/>
              <a:t>feture</a:t>
            </a:r>
            <a:br>
              <a:rPr lang="da-DK" sz="1000" dirty="0"/>
            </a:br>
            <a:r>
              <a:rPr lang="da-DK" sz="1000" dirty="0"/>
              <a:t>    </a:t>
            </a:r>
            <a:r>
              <a:rPr lang="da-DK" sz="1000" dirty="0" err="1"/>
              <a:t>Checkout</a:t>
            </a:r>
            <a:r>
              <a:rPr lang="da-DK" sz="1000" dirty="0"/>
              <a:t> </a:t>
            </a:r>
            <a:r>
              <a:rPr lang="da-DK" sz="1000" dirty="0" err="1"/>
              <a:t>branch</a:t>
            </a:r>
            <a:endParaRPr lang="da-DK" sz="1000" dirty="0"/>
          </a:p>
          <a:p>
            <a:r>
              <a:rPr lang="da-DK" sz="1000" dirty="0"/>
              <a:t>    Run </a:t>
            </a:r>
            <a:r>
              <a:rPr lang="da-DK" sz="1000" dirty="0" err="1"/>
              <a:t>build</a:t>
            </a:r>
            <a:r>
              <a:rPr lang="da-DK" sz="1000" dirty="0"/>
              <a:t> </a:t>
            </a:r>
            <a:r>
              <a:rPr lang="da-DK" sz="1000" dirty="0" err="1"/>
              <a:t>incl</a:t>
            </a:r>
            <a:r>
              <a:rPr lang="da-DK" sz="1000" dirty="0"/>
              <a:t> tests</a:t>
            </a:r>
          </a:p>
          <a:p>
            <a:r>
              <a:rPr lang="da-DK" sz="1000" dirty="0"/>
              <a:t>    Review </a:t>
            </a:r>
            <a:r>
              <a:rPr lang="da-DK" sz="1000" dirty="0" err="1"/>
              <a:t>code</a:t>
            </a:r>
            <a:endParaRPr lang="da-DK" sz="1000" dirty="0"/>
          </a:p>
          <a:p>
            <a:r>
              <a:rPr lang="da-DK" sz="1000" dirty="0"/>
              <a:t>    </a:t>
            </a:r>
            <a:r>
              <a:rPr lang="da-DK" sz="1000" dirty="0" err="1"/>
              <a:t>Approve</a:t>
            </a:r>
            <a:r>
              <a:rPr lang="da-DK" sz="1000" dirty="0"/>
              <a:t> PR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AE7832-E29F-1D6F-498E-2838D14A2033}"/>
              </a:ext>
            </a:extLst>
          </p:cNvPr>
          <p:cNvSpPr txBox="1"/>
          <p:nvPr/>
        </p:nvSpPr>
        <p:spPr>
          <a:xfrm>
            <a:off x="-51540" y="5039869"/>
            <a:ext cx="2100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2:</a:t>
            </a:r>
            <a:r>
              <a:rPr lang="da-DK" sz="1000" b="1" dirty="0"/>
              <a:t> </a:t>
            </a:r>
            <a:r>
              <a:rPr lang="da-DK" sz="1000" b="1" dirty="0" err="1"/>
              <a:t>Implement</a:t>
            </a:r>
            <a:r>
              <a:rPr lang="da-DK" sz="1000" b="1" dirty="0"/>
              <a:t> feature</a:t>
            </a:r>
          </a:p>
          <a:p>
            <a:r>
              <a:rPr lang="da-DK" sz="1000" dirty="0"/>
              <a:t>    </a:t>
            </a:r>
            <a:r>
              <a:rPr lang="da-DK" sz="1000" dirty="0" err="1"/>
              <a:t>Create</a:t>
            </a:r>
            <a:r>
              <a:rPr lang="da-DK" sz="1000" dirty="0"/>
              <a:t> </a:t>
            </a:r>
            <a:r>
              <a:rPr lang="da-DK" sz="1000" dirty="0" err="1"/>
              <a:t>branch</a:t>
            </a:r>
            <a:endParaRPr lang="da-DK" sz="1000" dirty="0"/>
          </a:p>
          <a:p>
            <a:r>
              <a:rPr lang="da-DK" sz="1000" dirty="0"/>
              <a:t>    Edit file contents</a:t>
            </a:r>
          </a:p>
          <a:p>
            <a:r>
              <a:rPr lang="da-DK" sz="1000" dirty="0"/>
              <a:t>    Run </a:t>
            </a:r>
            <a:r>
              <a:rPr lang="da-DK" sz="1000" dirty="0" err="1"/>
              <a:t>build</a:t>
            </a:r>
            <a:r>
              <a:rPr lang="da-DK" sz="1000" dirty="0"/>
              <a:t> </a:t>
            </a:r>
            <a:r>
              <a:rPr lang="da-DK" sz="1000" dirty="0" err="1"/>
              <a:t>incl</a:t>
            </a:r>
            <a:r>
              <a:rPr lang="da-DK" sz="1000" dirty="0"/>
              <a:t> tests</a:t>
            </a:r>
          </a:p>
          <a:p>
            <a:r>
              <a:rPr lang="da-DK" sz="1000" dirty="0"/>
              <a:t>    </a:t>
            </a:r>
            <a:r>
              <a:rPr lang="da-DK" sz="1000" dirty="0" err="1"/>
              <a:t>Commit</a:t>
            </a:r>
            <a:r>
              <a:rPr lang="da-DK" sz="1000" dirty="0"/>
              <a:t> </a:t>
            </a:r>
            <a:r>
              <a:rPr lang="da-DK" sz="1000" dirty="0" err="1"/>
              <a:t>changed</a:t>
            </a:r>
            <a:r>
              <a:rPr lang="da-DK" sz="1000" dirty="0"/>
              <a:t> files</a:t>
            </a:r>
          </a:p>
          <a:p>
            <a:r>
              <a:rPr lang="da-DK" sz="1000" dirty="0"/>
              <a:t>    Push </a:t>
            </a:r>
            <a:r>
              <a:rPr lang="da-DK" sz="1000" dirty="0" err="1"/>
              <a:t>commited</a:t>
            </a:r>
            <a:r>
              <a:rPr lang="da-DK" sz="1000" dirty="0"/>
              <a:t> files</a:t>
            </a:r>
          </a:p>
          <a:p>
            <a:r>
              <a:rPr lang="da-DK" sz="1000" dirty="0"/>
              <a:t>    </a:t>
            </a:r>
            <a:r>
              <a:rPr lang="da-DK" sz="1000" dirty="0" err="1"/>
              <a:t>Create</a:t>
            </a:r>
            <a:r>
              <a:rPr lang="da-DK" sz="1000" dirty="0"/>
              <a:t> PR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9A57E5-C524-B857-9F1C-EA25ABE6D3FD}"/>
              </a:ext>
            </a:extLst>
          </p:cNvPr>
          <p:cNvSpPr txBox="1"/>
          <p:nvPr/>
        </p:nvSpPr>
        <p:spPr>
          <a:xfrm>
            <a:off x="1915115" y="2161743"/>
            <a:ext cx="210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1: </a:t>
            </a:r>
            <a:r>
              <a:rPr lang="da-DK" sz="1000" b="1" dirty="0" err="1"/>
              <a:t>Request</a:t>
            </a:r>
            <a:r>
              <a:rPr lang="da-DK" sz="1000" b="1" dirty="0"/>
              <a:t> feature</a:t>
            </a:r>
            <a:br>
              <a:rPr lang="da-DK" sz="1000" b="1" dirty="0"/>
            </a:br>
            <a:r>
              <a:rPr lang="da-DK" sz="1000" dirty="0"/>
              <a:t>    Provide </a:t>
            </a:r>
            <a:r>
              <a:rPr lang="da-DK" sz="1000" dirty="0" err="1"/>
              <a:t>explanation</a:t>
            </a:r>
            <a:endParaRPr lang="da-DK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FB27B7-FE3E-A1E2-2E0D-DD0BFF9C21EE}"/>
              </a:ext>
            </a:extLst>
          </p:cNvPr>
          <p:cNvSpPr txBox="1"/>
          <p:nvPr/>
        </p:nvSpPr>
        <p:spPr>
          <a:xfrm>
            <a:off x="1986516" y="5110254"/>
            <a:ext cx="210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3: </a:t>
            </a:r>
            <a:r>
              <a:rPr lang="da-DK" sz="1000" b="1" dirty="0"/>
              <a:t>Deliver feature</a:t>
            </a:r>
            <a:br>
              <a:rPr lang="da-DK" sz="1000" dirty="0"/>
            </a:br>
            <a:r>
              <a:rPr lang="da-DK" sz="1000" dirty="0"/>
              <a:t>    Report </a:t>
            </a:r>
            <a:r>
              <a:rPr lang="da-DK" sz="1000" dirty="0" err="1"/>
              <a:t>readiness</a:t>
            </a:r>
            <a:endParaRPr lang="da-DK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70219D-77FE-3A82-9369-FBFF9D53865D}"/>
              </a:ext>
            </a:extLst>
          </p:cNvPr>
          <p:cNvSpPr txBox="1"/>
          <p:nvPr/>
        </p:nvSpPr>
        <p:spPr>
          <a:xfrm>
            <a:off x="3168114" y="4291086"/>
            <a:ext cx="21004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/>
              <a:t>Variation:</a:t>
            </a:r>
            <a:br>
              <a:rPr lang="da-DK" sz="1000" dirty="0"/>
            </a:br>
            <a:r>
              <a:rPr lang="da-DK" sz="1000" dirty="0"/>
              <a:t>Team </a:t>
            </a:r>
            <a:r>
              <a:rPr lang="da-DK" sz="1000" dirty="0" err="1"/>
              <a:t>lead</a:t>
            </a:r>
            <a:r>
              <a:rPr lang="da-DK" sz="1000" dirty="0"/>
              <a:t> </a:t>
            </a:r>
            <a:r>
              <a:rPr lang="da-DK" sz="1000" dirty="0" err="1"/>
              <a:t>creates</a:t>
            </a:r>
            <a:r>
              <a:rPr lang="da-DK" sz="1000" dirty="0"/>
              <a:t> new </a:t>
            </a:r>
            <a:r>
              <a:rPr lang="da-DK" sz="1000" dirty="0" err="1"/>
              <a:t>failing</a:t>
            </a:r>
            <a:r>
              <a:rPr lang="da-DK" sz="1000" dirty="0"/>
              <a:t> tests</a:t>
            </a:r>
          </a:p>
          <a:p>
            <a:r>
              <a:rPr lang="da-DK" sz="1000" dirty="0"/>
              <a:t>Code </a:t>
            </a:r>
            <a:r>
              <a:rPr lang="da-DK" sz="1000" dirty="0" err="1"/>
              <a:t>should</a:t>
            </a:r>
            <a:r>
              <a:rPr lang="da-DK" sz="1000" dirty="0"/>
              <a:t> </a:t>
            </a:r>
            <a:r>
              <a:rPr lang="da-DK" sz="1000" dirty="0" err="1"/>
              <a:t>pass</a:t>
            </a:r>
            <a:r>
              <a:rPr lang="da-DK" sz="1000" dirty="0"/>
              <a:t> the tests</a:t>
            </a:r>
            <a:br>
              <a:rPr lang="da-DK" sz="1000" dirty="0"/>
            </a:br>
            <a:br>
              <a:rPr lang="da-DK" sz="1000" dirty="0"/>
            </a:br>
            <a:r>
              <a:rPr lang="da-DK" sz="1000" b="1" dirty="0"/>
              <a:t>Variation:</a:t>
            </a:r>
            <a:br>
              <a:rPr lang="da-DK" sz="1000" dirty="0"/>
            </a:br>
            <a:r>
              <a:rPr lang="da-DK" sz="1000" dirty="0"/>
              <a:t>New feature </a:t>
            </a:r>
            <a:r>
              <a:rPr lang="da-DK" sz="1000" dirty="0" err="1"/>
              <a:t>requires</a:t>
            </a:r>
            <a:r>
              <a:rPr lang="da-DK" sz="1000" dirty="0"/>
              <a:t> new </a:t>
            </a:r>
            <a:r>
              <a:rPr lang="da-DK" sz="1000" dirty="0" err="1"/>
              <a:t>libraries</a:t>
            </a:r>
            <a:r>
              <a:rPr lang="da-DK" sz="1000" dirty="0"/>
              <a:t> or </a:t>
            </a:r>
            <a:r>
              <a:rPr lang="da-DK" sz="1000" dirty="0" err="1"/>
              <a:t>other</a:t>
            </a:r>
            <a:r>
              <a:rPr lang="da-DK" sz="1000" dirty="0"/>
              <a:t> </a:t>
            </a:r>
            <a:r>
              <a:rPr lang="da-DK" sz="1000" dirty="0" err="1"/>
              <a:t>extension</a:t>
            </a:r>
            <a:r>
              <a:rPr lang="da-DK" sz="1000" dirty="0"/>
              <a:t> of </a:t>
            </a:r>
            <a:r>
              <a:rPr lang="da-DK" sz="1000" dirty="0" err="1"/>
              <a:t>environment</a:t>
            </a:r>
            <a:r>
              <a:rPr lang="da-DK" sz="1000" dirty="0"/>
              <a:t> </a:t>
            </a:r>
            <a:r>
              <a:rPr lang="da-DK" sz="1000" dirty="0" err="1"/>
              <a:t>which</a:t>
            </a:r>
            <a:r>
              <a:rPr lang="da-DK" sz="1000" dirty="0"/>
              <a:t> </a:t>
            </a:r>
            <a:r>
              <a:rPr lang="da-DK" sz="1000" dirty="0" err="1"/>
              <a:t>should</a:t>
            </a:r>
            <a:r>
              <a:rPr lang="da-DK" sz="1000" dirty="0"/>
              <a:t> </a:t>
            </a:r>
            <a:r>
              <a:rPr lang="da-DK" sz="1000" dirty="0" err="1"/>
              <a:t>also</a:t>
            </a:r>
            <a:r>
              <a:rPr lang="da-DK" sz="1000" dirty="0"/>
              <a:t> </a:t>
            </a:r>
            <a:r>
              <a:rPr lang="da-DK" sz="1000" dirty="0" err="1"/>
              <a:t>be</a:t>
            </a:r>
            <a:r>
              <a:rPr lang="da-DK" sz="1000" dirty="0"/>
              <a:t> </a:t>
            </a:r>
            <a:r>
              <a:rPr lang="da-DK" sz="1000" dirty="0" err="1"/>
              <a:t>managed</a:t>
            </a:r>
            <a:r>
              <a:rPr lang="da-DK" sz="1000" dirty="0"/>
              <a:t> by </a:t>
            </a:r>
            <a:r>
              <a:rPr lang="da-DK" sz="1000" dirty="0" err="1"/>
              <a:t>git</a:t>
            </a:r>
            <a:endParaRPr lang="da-DK" sz="1000" dirty="0"/>
          </a:p>
          <a:p>
            <a:endParaRPr lang="da-DK" sz="1000" dirty="0"/>
          </a:p>
          <a:p>
            <a:r>
              <a:rPr lang="da-DK" sz="1000" b="1" dirty="0"/>
              <a:t>Variation:</a:t>
            </a:r>
          </a:p>
          <a:p>
            <a:r>
              <a:rPr lang="da-DK" sz="1000" dirty="0" err="1"/>
              <a:t>Discussion</a:t>
            </a:r>
            <a:r>
              <a:rPr lang="da-DK" sz="1000" dirty="0"/>
              <a:t> </a:t>
            </a:r>
            <a:r>
              <a:rPr lang="da-DK" sz="1000" dirty="0" err="1"/>
              <a:t>about</a:t>
            </a:r>
            <a:r>
              <a:rPr lang="da-DK" sz="1000" dirty="0"/>
              <a:t> PR</a:t>
            </a:r>
            <a:br>
              <a:rPr lang="da-DK" sz="1000" dirty="0"/>
            </a:br>
            <a:br>
              <a:rPr lang="da-DK" sz="1000" dirty="0"/>
            </a:br>
            <a:r>
              <a:rPr lang="da-DK" sz="1000" b="1" dirty="0"/>
              <a:t>Variation:</a:t>
            </a:r>
          </a:p>
          <a:p>
            <a:r>
              <a:rPr lang="da-DK" sz="1000" dirty="0" err="1"/>
              <a:t>Require</a:t>
            </a:r>
            <a:r>
              <a:rPr lang="da-DK" sz="1000" dirty="0"/>
              <a:t> </a:t>
            </a:r>
            <a:r>
              <a:rPr lang="da-DK" sz="1000" dirty="0" err="1"/>
              <a:t>changes</a:t>
            </a:r>
            <a:r>
              <a:rPr lang="da-DK" sz="1000" dirty="0"/>
              <a:t> to PR</a:t>
            </a:r>
          </a:p>
        </p:txBody>
      </p:sp>
    </p:spTree>
    <p:extLst>
      <p:ext uri="{BB962C8B-B14F-4D97-AF65-F5344CB8AC3E}">
        <p14:creationId xmlns:p14="http://schemas.microsoft.com/office/powerpoint/2010/main" val="219201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E1CF85-081E-B439-BC38-AC92EC8689A4}"/>
              </a:ext>
            </a:extLst>
          </p:cNvPr>
          <p:cNvSpPr txBox="1"/>
          <p:nvPr/>
        </p:nvSpPr>
        <p:spPr>
          <a:xfrm>
            <a:off x="976921" y="2124746"/>
            <a:ext cx="188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I </a:t>
            </a:r>
            <a:r>
              <a:rPr lang="da-DK" sz="2400" b="1" dirty="0" err="1"/>
              <a:t>call</a:t>
            </a:r>
            <a:r>
              <a:rPr lang="da-DK" sz="2400" b="1" dirty="0"/>
              <a:t> the </a:t>
            </a:r>
            <a:r>
              <a:rPr lang="da-DK" sz="2400" b="1" dirty="0" err="1"/>
              <a:t>APIs</a:t>
            </a:r>
            <a:endParaRPr lang="en-DK" sz="2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A9B919-1242-F2AB-E004-1FEA8F51E8A5}"/>
              </a:ext>
            </a:extLst>
          </p:cNvPr>
          <p:cNvSpPr txBox="1"/>
          <p:nvPr/>
        </p:nvSpPr>
        <p:spPr>
          <a:xfrm>
            <a:off x="5229981" y="2136902"/>
            <a:ext cx="219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AI </a:t>
            </a:r>
            <a:r>
              <a:rPr lang="da-DK" sz="2400" b="1" dirty="0" err="1"/>
              <a:t>calls</a:t>
            </a:r>
            <a:r>
              <a:rPr lang="da-DK" sz="2400" b="1" dirty="0"/>
              <a:t> the </a:t>
            </a:r>
            <a:r>
              <a:rPr lang="da-DK" sz="2400" b="1" dirty="0" err="1"/>
              <a:t>APIs</a:t>
            </a:r>
            <a:endParaRPr lang="en-DK" sz="2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1FD63-B211-8A3D-F0B2-A145372132A5}"/>
              </a:ext>
            </a:extLst>
          </p:cNvPr>
          <p:cNvSpPr txBox="1"/>
          <p:nvPr/>
        </p:nvSpPr>
        <p:spPr>
          <a:xfrm>
            <a:off x="8403153" y="2098527"/>
            <a:ext cx="3426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AI </a:t>
            </a:r>
            <a:r>
              <a:rPr lang="da-DK" sz="2400" b="1" dirty="0" err="1"/>
              <a:t>controls</a:t>
            </a:r>
            <a:r>
              <a:rPr lang="da-DK" sz="2400" b="1" dirty="0"/>
              <a:t> the  computer</a:t>
            </a:r>
            <a:endParaRPr lang="en-DK" sz="2400" b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27DD8E-3824-43E7-6CA6-C634348140D6}"/>
              </a:ext>
            </a:extLst>
          </p:cNvPr>
          <p:cNvSpPr/>
          <p:nvPr/>
        </p:nvSpPr>
        <p:spPr>
          <a:xfrm>
            <a:off x="7519791" y="782419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CE335B-F42E-8F04-7DC6-945BE5FED175}"/>
              </a:ext>
            </a:extLst>
          </p:cNvPr>
          <p:cNvSpPr/>
          <p:nvPr/>
        </p:nvSpPr>
        <p:spPr>
          <a:xfrm>
            <a:off x="5731056" y="782660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DevEnv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54A3A5-D3FB-3136-8C47-916836D94CD1}"/>
              </a:ext>
            </a:extLst>
          </p:cNvPr>
          <p:cNvSpPr/>
          <p:nvPr/>
        </p:nvSpPr>
        <p:spPr>
          <a:xfrm>
            <a:off x="3942321" y="795258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GenAI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12CB79-4D8D-2C1C-7326-FEF4447DE271}"/>
              </a:ext>
            </a:extLst>
          </p:cNvPr>
          <p:cNvCxnSpPr>
            <a:cxnSpLocks/>
            <a:stCxn id="85" idx="3"/>
            <a:endCxn id="82" idx="1"/>
          </p:cNvCxnSpPr>
          <p:nvPr/>
        </p:nvCxnSpPr>
        <p:spPr>
          <a:xfrm flipV="1">
            <a:off x="5134811" y="1190425"/>
            <a:ext cx="596245" cy="12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1C47FE2-15D1-7BCE-5A62-CD1E2C54B22E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923546" y="1190184"/>
            <a:ext cx="596245" cy="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1DD96D-C2E4-960B-004C-9E74D22DB9D9}"/>
              </a:ext>
            </a:extLst>
          </p:cNvPr>
          <p:cNvSpPr/>
          <p:nvPr/>
        </p:nvSpPr>
        <p:spPr>
          <a:xfrm>
            <a:off x="2153586" y="803148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lead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E73434-275D-4D13-C26A-1A53F709B776}"/>
              </a:ext>
            </a:extLst>
          </p:cNvPr>
          <p:cNvCxnSpPr>
            <a:cxnSpLocks/>
            <a:stCxn id="24" idx="3"/>
            <a:endCxn id="85" idx="1"/>
          </p:cNvCxnSpPr>
          <p:nvPr/>
        </p:nvCxnSpPr>
        <p:spPr>
          <a:xfrm flipV="1">
            <a:off x="3346076" y="1203023"/>
            <a:ext cx="596245" cy="78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FECBA16-A2BF-8604-49A7-6016B20E9D1A}"/>
              </a:ext>
            </a:extLst>
          </p:cNvPr>
          <p:cNvSpPr/>
          <p:nvPr/>
        </p:nvSpPr>
        <p:spPr>
          <a:xfrm>
            <a:off x="3360768" y="3789452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03B5F1-54BB-10B9-C3AB-45FC41987E78}"/>
              </a:ext>
            </a:extLst>
          </p:cNvPr>
          <p:cNvSpPr/>
          <p:nvPr/>
        </p:nvSpPr>
        <p:spPr>
          <a:xfrm>
            <a:off x="3346076" y="4976281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DevEnv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E6E299-D447-D935-78AD-570703CD2841}"/>
              </a:ext>
            </a:extLst>
          </p:cNvPr>
          <p:cNvSpPr/>
          <p:nvPr/>
        </p:nvSpPr>
        <p:spPr>
          <a:xfrm>
            <a:off x="3346076" y="2684715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GenAI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C64E52-6AB5-28BE-3B74-86B31E36C905}"/>
              </a:ext>
            </a:extLst>
          </p:cNvPr>
          <p:cNvCxnSpPr>
            <a:cxnSpLocks/>
            <a:stCxn id="58" idx="3"/>
            <a:endCxn id="42" idx="1"/>
          </p:cNvCxnSpPr>
          <p:nvPr/>
        </p:nvCxnSpPr>
        <p:spPr>
          <a:xfrm>
            <a:off x="2889656" y="3324223"/>
            <a:ext cx="456420" cy="2059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56CACC-F79B-D910-DEAD-E39B4F5BE5FF}"/>
              </a:ext>
            </a:extLst>
          </p:cNvPr>
          <p:cNvSpPr/>
          <p:nvPr/>
        </p:nvSpPr>
        <p:spPr>
          <a:xfrm>
            <a:off x="161790" y="2927122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lead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A82F3F-0565-7D4C-2968-B2D63866491D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1354280" y="3324223"/>
            <a:ext cx="342886" cy="106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6D49106-DE13-81C8-12AD-060DFAA89A32}"/>
              </a:ext>
            </a:extLst>
          </p:cNvPr>
          <p:cNvSpPr/>
          <p:nvPr/>
        </p:nvSpPr>
        <p:spPr>
          <a:xfrm>
            <a:off x="1697166" y="2916458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D9A781-C15B-2E48-0678-2AEDBD2E1D5C}"/>
              </a:ext>
            </a:extLst>
          </p:cNvPr>
          <p:cNvCxnSpPr>
            <a:cxnSpLocks/>
            <a:stCxn id="58" idx="3"/>
            <a:endCxn id="43" idx="1"/>
          </p:cNvCxnSpPr>
          <p:nvPr/>
        </p:nvCxnSpPr>
        <p:spPr>
          <a:xfrm flipV="1">
            <a:off x="2889656" y="3092480"/>
            <a:ext cx="456420" cy="2317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AD82A4-248F-CC3E-4E99-9688ECE519FE}"/>
              </a:ext>
            </a:extLst>
          </p:cNvPr>
          <p:cNvCxnSpPr>
            <a:cxnSpLocks/>
            <a:stCxn id="58" idx="3"/>
            <a:endCxn id="41" idx="1"/>
          </p:cNvCxnSpPr>
          <p:nvPr/>
        </p:nvCxnSpPr>
        <p:spPr>
          <a:xfrm>
            <a:off x="2889656" y="3324223"/>
            <a:ext cx="471112" cy="872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C625657-17A7-AA3B-E103-F443721E5264}"/>
              </a:ext>
            </a:extLst>
          </p:cNvPr>
          <p:cNvSpPr/>
          <p:nvPr/>
        </p:nvSpPr>
        <p:spPr>
          <a:xfrm>
            <a:off x="8196405" y="2566429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574EBD6-1E58-5A9C-ECAB-858D71AB5F8F}"/>
              </a:ext>
            </a:extLst>
          </p:cNvPr>
          <p:cNvSpPr/>
          <p:nvPr/>
        </p:nvSpPr>
        <p:spPr>
          <a:xfrm>
            <a:off x="8234989" y="3628775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DevEnv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D8763B-D403-ED34-C89A-DE016B3DE20D}"/>
              </a:ext>
            </a:extLst>
          </p:cNvPr>
          <p:cNvSpPr/>
          <p:nvPr/>
        </p:nvSpPr>
        <p:spPr>
          <a:xfrm>
            <a:off x="6625423" y="2751099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GenAI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E0E9F61-4646-C2CD-C813-50D87937EC25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>
            <a:off x="7817913" y="3158864"/>
            <a:ext cx="417076" cy="87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1E08DD-D5B4-1DC8-3275-E3B157FE977E}"/>
              </a:ext>
            </a:extLst>
          </p:cNvPr>
          <p:cNvSpPr/>
          <p:nvPr/>
        </p:nvSpPr>
        <p:spPr>
          <a:xfrm>
            <a:off x="4931750" y="2751100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 lead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C9E7977-F879-5E5C-17E0-EFF7B2C8BEE4}"/>
              </a:ext>
            </a:extLst>
          </p:cNvPr>
          <p:cNvCxnSpPr>
            <a:cxnSpLocks/>
            <a:stCxn id="102" idx="3"/>
            <a:endCxn id="100" idx="1"/>
          </p:cNvCxnSpPr>
          <p:nvPr/>
        </p:nvCxnSpPr>
        <p:spPr>
          <a:xfrm flipV="1">
            <a:off x="6124240" y="3158864"/>
            <a:ext cx="501183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D0EB14-49D0-2A0E-CEC9-6D0A73D22229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 flipV="1">
            <a:off x="7817913" y="2974194"/>
            <a:ext cx="378492" cy="184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A784F-64B4-7ED6-504A-28EDBACE5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4A4BD44-217D-8202-668C-C08F573B22A8}"/>
              </a:ext>
            </a:extLst>
          </p:cNvPr>
          <p:cNvSpPr/>
          <p:nvPr/>
        </p:nvSpPr>
        <p:spPr>
          <a:xfrm>
            <a:off x="5279486" y="2613471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 API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1C6D67-1015-6775-C787-B39D6592065C}"/>
              </a:ext>
            </a:extLst>
          </p:cNvPr>
          <p:cNvSpPr/>
          <p:nvPr/>
        </p:nvSpPr>
        <p:spPr>
          <a:xfrm>
            <a:off x="5284207" y="1371082"/>
            <a:ext cx="1192490" cy="815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GenAI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E40A5F-8844-8A25-6232-BFCE8692B9C1}"/>
              </a:ext>
            </a:extLst>
          </p:cNvPr>
          <p:cNvSpPr/>
          <p:nvPr/>
        </p:nvSpPr>
        <p:spPr>
          <a:xfrm>
            <a:off x="2840166" y="1371082"/>
            <a:ext cx="1192490" cy="2057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App</a:t>
            </a:r>
            <a:endParaRPr lang="en-DK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72C39D-BD25-555B-60C1-C902E359EA89}"/>
              </a:ext>
            </a:extLst>
          </p:cNvPr>
          <p:cNvCxnSpPr>
            <a:cxnSpLocks/>
          </p:cNvCxnSpPr>
          <p:nvPr/>
        </p:nvCxnSpPr>
        <p:spPr>
          <a:xfrm>
            <a:off x="4032656" y="1562947"/>
            <a:ext cx="12515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27AAAA-C0D0-B3E0-612C-3939D8A93172}"/>
              </a:ext>
            </a:extLst>
          </p:cNvPr>
          <p:cNvCxnSpPr>
            <a:cxnSpLocks/>
          </p:cNvCxnSpPr>
          <p:nvPr/>
        </p:nvCxnSpPr>
        <p:spPr>
          <a:xfrm>
            <a:off x="4019956" y="2007447"/>
            <a:ext cx="125155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75AF5-5F2C-51A5-0D1A-E4452DC11391}"/>
              </a:ext>
            </a:extLst>
          </p:cNvPr>
          <p:cNvCxnSpPr>
            <a:cxnSpLocks/>
          </p:cNvCxnSpPr>
          <p:nvPr/>
        </p:nvCxnSpPr>
        <p:spPr>
          <a:xfrm>
            <a:off x="4045356" y="2731347"/>
            <a:ext cx="12515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15552-82FE-C637-8C56-F30593BA64D4}"/>
              </a:ext>
            </a:extLst>
          </p:cNvPr>
          <p:cNvCxnSpPr>
            <a:cxnSpLocks/>
          </p:cNvCxnSpPr>
          <p:nvPr/>
        </p:nvCxnSpPr>
        <p:spPr>
          <a:xfrm>
            <a:off x="4032656" y="3175847"/>
            <a:ext cx="125155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7305F9-712E-E97D-37E8-0BA8149C5520}"/>
              </a:ext>
            </a:extLst>
          </p:cNvPr>
          <p:cNvCxnSpPr>
            <a:cxnSpLocks/>
          </p:cNvCxnSpPr>
          <p:nvPr/>
        </p:nvCxnSpPr>
        <p:spPr>
          <a:xfrm>
            <a:off x="1588615" y="2363047"/>
            <a:ext cx="125155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6DBE78-CED1-FD94-D266-BC05BF619D4E}"/>
              </a:ext>
            </a:extLst>
          </p:cNvPr>
          <p:cNvSpPr txBox="1"/>
          <p:nvPr/>
        </p:nvSpPr>
        <p:spPr>
          <a:xfrm>
            <a:off x="1712741" y="2058122"/>
            <a:ext cx="97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Prompt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B06E7E-F804-DF13-6DC2-A897557527B7}"/>
              </a:ext>
            </a:extLst>
          </p:cNvPr>
          <p:cNvSpPr txBox="1"/>
          <p:nvPr/>
        </p:nvSpPr>
        <p:spPr>
          <a:xfrm>
            <a:off x="4169481" y="1295732"/>
            <a:ext cx="97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Prompt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031F69-020D-95B5-715B-182D9ED80C65}"/>
              </a:ext>
            </a:extLst>
          </p:cNvPr>
          <p:cNvSpPr txBox="1"/>
          <p:nvPr/>
        </p:nvSpPr>
        <p:spPr>
          <a:xfrm>
            <a:off x="4169481" y="1739715"/>
            <a:ext cx="119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API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C3B54E-42A5-F06D-E193-C6FA5FBDAED3}"/>
              </a:ext>
            </a:extLst>
          </p:cNvPr>
          <p:cNvSpPr txBox="1"/>
          <p:nvPr/>
        </p:nvSpPr>
        <p:spPr>
          <a:xfrm>
            <a:off x="4169481" y="2480138"/>
            <a:ext cx="112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API request</a:t>
            </a:r>
          </a:p>
          <a:p>
            <a:endParaRPr lang="en-DK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A7CC76-6BCA-55A9-9998-F0512E7D173A}"/>
              </a:ext>
            </a:extLst>
          </p:cNvPr>
          <p:cNvSpPr txBox="1"/>
          <p:nvPr/>
        </p:nvSpPr>
        <p:spPr>
          <a:xfrm>
            <a:off x="4169481" y="2924121"/>
            <a:ext cx="119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API response</a:t>
            </a:r>
          </a:p>
        </p:txBody>
      </p:sp>
    </p:spTree>
    <p:extLst>
      <p:ext uri="{BB962C8B-B14F-4D97-AF65-F5344CB8AC3E}">
        <p14:creationId xmlns:p14="http://schemas.microsoft.com/office/powerpoint/2010/main" val="219287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301-1138-D500-38A0-680EE9F2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Benefits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3A01-776D-F838-356A-560C7C37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It’s</a:t>
            </a:r>
            <a:r>
              <a:rPr lang="da-DK" dirty="0"/>
              <a:t> not </a:t>
            </a:r>
            <a:r>
              <a:rPr lang="da-DK" dirty="0" err="1"/>
              <a:t>reported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it </a:t>
            </a:r>
            <a:r>
              <a:rPr lang="da-DK" dirty="0" err="1"/>
              <a:t>works</a:t>
            </a:r>
            <a:endParaRPr lang="da-DK" dirty="0"/>
          </a:p>
          <a:p>
            <a:r>
              <a:rPr lang="da-DK" dirty="0"/>
              <a:t>Hallucinations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using</a:t>
            </a:r>
            <a:r>
              <a:rPr lang="da-DK" dirty="0"/>
              <a:t> non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libraries</a:t>
            </a:r>
            <a:r>
              <a:rPr lang="da-DK" dirty="0"/>
              <a:t>) </a:t>
            </a:r>
            <a:r>
              <a:rPr lang="da-DK" dirty="0" err="1"/>
              <a:t>eliminated</a:t>
            </a:r>
            <a:r>
              <a:rPr lang="da-DK" dirty="0"/>
              <a:t> by running the tests, just like a developer </a:t>
            </a:r>
            <a:r>
              <a:rPr lang="da-DK" dirty="0" err="1"/>
              <a:t>would</a:t>
            </a:r>
            <a:endParaRPr lang="da-DK" dirty="0"/>
          </a:p>
          <a:p>
            <a:r>
              <a:rPr lang="da-DK" dirty="0"/>
              <a:t>Minimal overhead for team </a:t>
            </a:r>
            <a:r>
              <a:rPr lang="da-DK" dirty="0" err="1"/>
              <a:t>lead</a:t>
            </a:r>
            <a:endParaRPr lang="da-DK" dirty="0"/>
          </a:p>
          <a:p>
            <a:r>
              <a:rPr lang="da-DK" dirty="0"/>
              <a:t>Not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ChatGpt</a:t>
            </a:r>
            <a:r>
              <a:rPr lang="da-DK" dirty="0"/>
              <a:t> like a </a:t>
            </a:r>
            <a:r>
              <a:rPr lang="da-DK" dirty="0" err="1"/>
              <a:t>parrot</a:t>
            </a:r>
            <a:r>
              <a:rPr lang="da-DK" dirty="0"/>
              <a:t> on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shoulder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16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6B17-C04C-99C4-EE54-D7A29C86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da-DK" dirty="0"/>
              <a:t>The “Snake Oil </a:t>
            </a:r>
            <a:r>
              <a:rPr lang="da-DK" dirty="0" err="1"/>
              <a:t>thing</a:t>
            </a:r>
            <a:r>
              <a:rPr lang="da-DK" dirty="0"/>
              <a:t>” – Hype-driven </a:t>
            </a:r>
            <a:r>
              <a:rPr lang="da-DK" dirty="0" err="1"/>
              <a:t>development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96BD-6C50-FBC7-C1DB-ED97E341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2468" cy="4351338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Waterfall</a:t>
            </a:r>
            <a:endParaRPr lang="da-DK" dirty="0"/>
          </a:p>
          <a:p>
            <a:r>
              <a:rPr lang="da-DK" b="1" dirty="0"/>
              <a:t>Agile</a:t>
            </a:r>
          </a:p>
          <a:p>
            <a:endParaRPr lang="da-DK" dirty="0"/>
          </a:p>
          <a:p>
            <a:r>
              <a:rPr lang="da-DK" dirty="0"/>
              <a:t>SOA</a:t>
            </a:r>
          </a:p>
          <a:p>
            <a:r>
              <a:rPr lang="da-DK" b="1" dirty="0" err="1"/>
              <a:t>Microservices</a:t>
            </a:r>
            <a:endParaRPr lang="da-DK" b="1" dirty="0"/>
          </a:p>
          <a:p>
            <a:endParaRPr lang="da-DK" dirty="0"/>
          </a:p>
          <a:p>
            <a:r>
              <a:rPr lang="da-DK" dirty="0"/>
              <a:t>RDBMS</a:t>
            </a:r>
          </a:p>
          <a:p>
            <a:r>
              <a:rPr lang="da-DK" b="1" dirty="0" err="1"/>
              <a:t>BigData</a:t>
            </a:r>
            <a:endParaRPr lang="da-DK" b="1" dirty="0"/>
          </a:p>
          <a:p>
            <a:r>
              <a:rPr lang="da-DK" b="1" dirty="0" err="1"/>
              <a:t>NoSQL</a:t>
            </a:r>
            <a:endParaRPr lang="da-DK" b="1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2B1334-1169-2517-2FE2-1BFC41C49476}"/>
              </a:ext>
            </a:extLst>
          </p:cNvPr>
          <p:cNvSpPr txBox="1">
            <a:spLocks/>
          </p:cNvSpPr>
          <p:nvPr/>
        </p:nvSpPr>
        <p:spPr>
          <a:xfrm>
            <a:off x="6482499" y="1825625"/>
            <a:ext cx="4742468" cy="2784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?</a:t>
            </a:r>
          </a:p>
          <a:p>
            <a:r>
              <a:rPr lang="da-DK" b="1" dirty="0" err="1"/>
              <a:t>Crypto</a:t>
            </a:r>
            <a:r>
              <a:rPr lang="da-DK" b="1" dirty="0"/>
              <a:t>/Blockchain</a:t>
            </a:r>
          </a:p>
          <a:p>
            <a:endParaRPr lang="da-DK" dirty="0"/>
          </a:p>
          <a:p>
            <a:r>
              <a:rPr lang="da-DK" dirty="0" err="1"/>
              <a:t>Classical</a:t>
            </a:r>
            <a:r>
              <a:rPr lang="da-DK" dirty="0"/>
              <a:t> AI</a:t>
            </a:r>
          </a:p>
          <a:p>
            <a:r>
              <a:rPr lang="da-DK" b="1" dirty="0" err="1"/>
              <a:t>GenAI</a:t>
            </a:r>
            <a:endParaRPr lang="da-DK" b="1" dirty="0"/>
          </a:p>
          <a:p>
            <a:pPr lvl="1"/>
            <a:r>
              <a:rPr lang="da-DK" b="1" dirty="0"/>
              <a:t>Prompt </a:t>
            </a:r>
            <a:r>
              <a:rPr lang="da-DK" b="1" dirty="0" err="1"/>
              <a:t>engineering</a:t>
            </a:r>
            <a:endParaRPr lang="da-DK" b="1" dirty="0"/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222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301-1138-D500-38A0-680EE9F2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Good Cases, Bad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3A01-776D-F838-356A-560C7C37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406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b="1" dirty="0"/>
              <a:t>Good</a:t>
            </a:r>
          </a:p>
          <a:p>
            <a:r>
              <a:rPr lang="da-DK" sz="2400" dirty="0" err="1"/>
              <a:t>Draft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requiring</a:t>
            </a:r>
            <a:r>
              <a:rPr lang="da-DK" sz="2400" dirty="0"/>
              <a:t> </a:t>
            </a:r>
            <a:r>
              <a:rPr lang="da-DK" sz="2400" dirty="0" err="1"/>
              <a:t>trial</a:t>
            </a:r>
            <a:r>
              <a:rPr lang="da-DK" sz="2400" dirty="0"/>
              <a:t> and </a:t>
            </a:r>
            <a:r>
              <a:rPr lang="da-DK" sz="2400" dirty="0" err="1"/>
              <a:t>error</a:t>
            </a:r>
            <a:endParaRPr lang="da-DK" sz="2400" dirty="0"/>
          </a:p>
          <a:p>
            <a:r>
              <a:rPr lang="da-DK" sz="2400" dirty="0" err="1"/>
              <a:t>Troubleshoot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 in </a:t>
            </a:r>
            <a:r>
              <a:rPr lang="da-DK" sz="2400" dirty="0" err="1"/>
              <a:t>unknown</a:t>
            </a:r>
            <a:r>
              <a:rPr lang="da-DK" sz="2400" dirty="0"/>
              <a:t> </a:t>
            </a:r>
            <a:r>
              <a:rPr lang="da-DK" sz="2400" dirty="0" err="1"/>
              <a:t>context</a:t>
            </a:r>
            <a:endParaRPr lang="da-DK" sz="2400" dirty="0"/>
          </a:p>
          <a:p>
            <a:r>
              <a:rPr lang="da-DK" sz="2400" dirty="0" err="1"/>
              <a:t>Complex</a:t>
            </a:r>
            <a:r>
              <a:rPr lang="da-DK" sz="2400" dirty="0"/>
              <a:t> </a:t>
            </a:r>
            <a:r>
              <a:rPr lang="da-DK" sz="2400" dirty="0" err="1"/>
              <a:t>search</a:t>
            </a:r>
            <a:r>
              <a:rPr lang="da-DK" sz="2400" dirty="0"/>
              <a:t>/</a:t>
            </a:r>
            <a:r>
              <a:rPr lang="da-DK" sz="2400" dirty="0" err="1"/>
              <a:t>replace</a:t>
            </a:r>
            <a:r>
              <a:rPr lang="da-DK" sz="2400" dirty="0"/>
              <a:t> pattern.</a:t>
            </a:r>
          </a:p>
          <a:p>
            <a:r>
              <a:rPr lang="da-DK" sz="2400" dirty="0" err="1"/>
              <a:t>Create</a:t>
            </a:r>
            <a:r>
              <a:rPr lang="da-DK" sz="2400" dirty="0"/>
              <a:t> a new feature.</a:t>
            </a:r>
          </a:p>
          <a:p>
            <a:r>
              <a:rPr lang="da-DK" sz="2400" dirty="0" err="1"/>
              <a:t>Draft</a:t>
            </a:r>
            <a:r>
              <a:rPr lang="da-DK" sz="2400" dirty="0"/>
              <a:t> a pen test </a:t>
            </a:r>
            <a:r>
              <a:rPr lang="da-DK" sz="2400" dirty="0" err="1"/>
              <a:t>preparation</a:t>
            </a:r>
            <a:br>
              <a:rPr lang="da-DK" sz="2400" dirty="0"/>
            </a:br>
            <a:endParaRPr lang="da-DK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8E20A3-9EBF-44FE-38A7-14A898C00F33}"/>
              </a:ext>
            </a:extLst>
          </p:cNvPr>
          <p:cNvSpPr txBox="1">
            <a:spLocks/>
          </p:cNvSpPr>
          <p:nvPr/>
        </p:nvSpPr>
        <p:spPr>
          <a:xfrm>
            <a:off x="7061462" y="1822450"/>
            <a:ext cx="473147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b="1" dirty="0"/>
              <a:t>Bad</a:t>
            </a:r>
          </a:p>
          <a:p>
            <a:r>
              <a:rPr lang="da-DK" sz="2400" dirty="0" err="1"/>
              <a:t>Coding</a:t>
            </a:r>
            <a:r>
              <a:rPr lang="da-DK" sz="2400" dirty="0"/>
              <a:t> to Analysis rate low</a:t>
            </a:r>
          </a:p>
          <a:p>
            <a:r>
              <a:rPr lang="da-DK" sz="2400" dirty="0" err="1"/>
              <a:t>Complicated</a:t>
            </a:r>
            <a:r>
              <a:rPr lang="da-DK" sz="2400" dirty="0"/>
              <a:t> </a:t>
            </a:r>
            <a:r>
              <a:rPr lang="da-DK" sz="2400" dirty="0" err="1"/>
              <a:t>detailed</a:t>
            </a:r>
            <a:r>
              <a:rPr lang="da-DK" sz="2400" dirty="0"/>
              <a:t> </a:t>
            </a:r>
            <a:r>
              <a:rPr lang="da-DK" sz="2400" dirty="0" err="1"/>
              <a:t>calculations</a:t>
            </a:r>
            <a:endParaRPr lang="da-DK" sz="2400" dirty="0"/>
          </a:p>
          <a:p>
            <a:r>
              <a:rPr lang="da-DK" sz="2400" dirty="0"/>
              <a:t>Lots of implicit </a:t>
            </a:r>
            <a:r>
              <a:rPr lang="da-DK" sz="2400" dirty="0" err="1"/>
              <a:t>context</a:t>
            </a:r>
            <a:endParaRPr lang="da-DK" sz="2400" dirty="0"/>
          </a:p>
          <a:p>
            <a:r>
              <a:rPr lang="da-DK" sz="2400" dirty="0" err="1"/>
              <a:t>Complex</a:t>
            </a:r>
            <a:r>
              <a:rPr lang="da-DK" sz="2400" dirty="0"/>
              <a:t> &amp; </a:t>
            </a:r>
            <a:r>
              <a:rPr lang="da-DK" sz="2400" dirty="0" err="1"/>
              <a:t>precise</a:t>
            </a:r>
            <a:r>
              <a:rPr lang="da-DK" sz="2400" dirty="0"/>
              <a:t> UI</a:t>
            </a:r>
          </a:p>
          <a:p>
            <a:endParaRPr lang="da-DK" sz="2400" dirty="0"/>
          </a:p>
          <a:p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31343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301-1138-D500-38A0-680EE9F2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Good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3A01-776D-F838-356A-560C7C37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400" dirty="0" err="1"/>
              <a:t>Drafting</a:t>
            </a:r>
            <a:r>
              <a:rPr lang="da-DK" sz="2400" dirty="0"/>
              <a:t> a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require</a:t>
            </a:r>
            <a:r>
              <a:rPr lang="da-DK" sz="2400" dirty="0"/>
              <a:t> </a:t>
            </a:r>
            <a:r>
              <a:rPr lang="da-DK" sz="2400" dirty="0" err="1"/>
              <a:t>googling</a:t>
            </a:r>
            <a:r>
              <a:rPr lang="da-DK" sz="2400" dirty="0"/>
              <a:t> + </a:t>
            </a:r>
            <a:r>
              <a:rPr lang="da-DK" sz="2400" dirty="0" err="1"/>
              <a:t>trial</a:t>
            </a:r>
            <a:r>
              <a:rPr lang="da-DK" sz="2400" dirty="0"/>
              <a:t> and </a:t>
            </a:r>
            <a:r>
              <a:rPr lang="da-DK" sz="2400" dirty="0" err="1"/>
              <a:t>error</a:t>
            </a:r>
            <a:br>
              <a:rPr lang="da-DK" sz="2400" dirty="0"/>
            </a:br>
            <a:r>
              <a:rPr lang="da-DK" sz="2400" b="1" dirty="0" err="1"/>
              <a:t>Example</a:t>
            </a:r>
            <a:r>
              <a:rPr lang="da-DK" sz="2400" b="1" dirty="0"/>
              <a:t>:</a:t>
            </a:r>
            <a:r>
              <a:rPr lang="da-DK" sz="2400" dirty="0"/>
              <a:t> </a:t>
            </a:r>
            <a:r>
              <a:rPr lang="da-DK" sz="2400" dirty="0" err="1"/>
              <a:t>write</a:t>
            </a:r>
            <a:r>
              <a:rPr lang="da-DK" sz="2400" dirty="0"/>
              <a:t> PL/SQL </a:t>
            </a:r>
            <a:r>
              <a:rPr lang="da-DK" sz="2400" dirty="0" err="1"/>
              <a:t>stored</a:t>
            </a:r>
            <a:r>
              <a:rPr lang="da-DK" sz="2400" dirty="0"/>
              <a:t> procedure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repeatedly</a:t>
            </a:r>
            <a:r>
              <a:rPr lang="da-DK" sz="2400" dirty="0"/>
              <a:t> checks </a:t>
            </a:r>
            <a:r>
              <a:rPr lang="da-DK" sz="2400" dirty="0" err="1"/>
              <a:t>if</a:t>
            </a:r>
            <a:r>
              <a:rPr lang="da-DK" sz="2400" dirty="0"/>
              <a:t> a </a:t>
            </a:r>
            <a:r>
              <a:rPr lang="da-DK" sz="2400" dirty="0" err="1"/>
              <a:t>table</a:t>
            </a:r>
            <a:r>
              <a:rPr lang="da-DK" sz="2400" dirty="0"/>
              <a:t> </a:t>
            </a:r>
            <a:r>
              <a:rPr lang="da-DK" sz="2400" dirty="0" err="1"/>
              <a:t>contains</a:t>
            </a:r>
            <a:r>
              <a:rPr lang="da-DK" sz="2400" dirty="0"/>
              <a:t> a </a:t>
            </a:r>
            <a:r>
              <a:rPr lang="da-DK" sz="2400" dirty="0" err="1"/>
              <a:t>row</a:t>
            </a:r>
            <a:r>
              <a:rPr lang="da-DK" sz="2400" dirty="0"/>
              <a:t> with a </a:t>
            </a:r>
            <a:r>
              <a:rPr lang="da-DK" sz="2400" dirty="0" err="1"/>
              <a:t>certan</a:t>
            </a:r>
            <a:r>
              <a:rPr lang="da-DK" sz="2400" dirty="0"/>
              <a:t> </a:t>
            </a:r>
            <a:r>
              <a:rPr lang="da-DK" sz="2400" dirty="0" err="1"/>
              <a:t>value</a:t>
            </a:r>
            <a:r>
              <a:rPr lang="da-DK" sz="2400" dirty="0"/>
              <a:t> for a </a:t>
            </a:r>
            <a:r>
              <a:rPr lang="da-DK" sz="2400" dirty="0" err="1"/>
              <a:t>certain</a:t>
            </a:r>
            <a:r>
              <a:rPr lang="da-DK" sz="2400" dirty="0"/>
              <a:t> column, and </a:t>
            </a:r>
            <a:r>
              <a:rPr lang="da-DK" sz="2400" dirty="0" err="1"/>
              <a:t>throws</a:t>
            </a:r>
            <a:r>
              <a:rPr lang="da-DK" sz="2400" dirty="0"/>
              <a:t> an </a:t>
            </a:r>
            <a:r>
              <a:rPr lang="da-DK" sz="2400" dirty="0" err="1"/>
              <a:t>error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it has not </a:t>
            </a:r>
            <a:r>
              <a:rPr lang="da-DK" sz="2400" dirty="0" err="1"/>
              <a:t>happened</a:t>
            </a:r>
            <a:r>
              <a:rPr lang="da-DK" sz="2400" dirty="0"/>
              <a:t> </a:t>
            </a:r>
            <a:r>
              <a:rPr lang="da-DK" sz="2400" dirty="0" err="1"/>
              <a:t>after</a:t>
            </a:r>
            <a:r>
              <a:rPr lang="da-DK" sz="2400" dirty="0"/>
              <a:t> a </a:t>
            </a:r>
            <a:r>
              <a:rPr lang="da-DK" sz="2400" dirty="0" err="1"/>
              <a:t>fixed</a:t>
            </a:r>
            <a:r>
              <a:rPr lang="da-DK" sz="2400" dirty="0"/>
              <a:t> </a:t>
            </a:r>
            <a:r>
              <a:rPr lang="da-DK" sz="2400" dirty="0" err="1"/>
              <a:t>amount</a:t>
            </a:r>
            <a:r>
              <a:rPr lang="da-DK" sz="2400" dirty="0"/>
              <a:t> of time</a:t>
            </a:r>
          </a:p>
          <a:p>
            <a:r>
              <a:rPr lang="da-DK" sz="2400" dirty="0" err="1"/>
              <a:t>Trouble</a:t>
            </a:r>
            <a:r>
              <a:rPr lang="da-DK" sz="2400" dirty="0"/>
              <a:t> </a:t>
            </a:r>
            <a:r>
              <a:rPr lang="da-DK" sz="2400" dirty="0" err="1"/>
              <a:t>shooting</a:t>
            </a:r>
            <a:r>
              <a:rPr lang="da-DK" sz="2400" dirty="0"/>
              <a:t> an </a:t>
            </a:r>
            <a:r>
              <a:rPr lang="da-DK" sz="2400" dirty="0" err="1"/>
              <a:t>error</a:t>
            </a:r>
            <a:r>
              <a:rPr lang="da-DK" sz="2400" dirty="0"/>
              <a:t> in </a:t>
            </a:r>
            <a:r>
              <a:rPr lang="da-DK" sz="2400" dirty="0" err="1"/>
              <a:t>unknown</a:t>
            </a:r>
            <a:r>
              <a:rPr lang="da-DK" sz="2400" dirty="0"/>
              <a:t> </a:t>
            </a:r>
            <a:r>
              <a:rPr lang="da-DK" sz="2400" dirty="0" err="1"/>
              <a:t>context</a:t>
            </a:r>
            <a:br>
              <a:rPr lang="da-DK" sz="2400" dirty="0"/>
            </a:br>
            <a:r>
              <a:rPr lang="da-DK" sz="2400" b="1" dirty="0" err="1"/>
              <a:t>Example</a:t>
            </a:r>
            <a:r>
              <a:rPr lang="da-DK" sz="2400" dirty="0"/>
              <a:t>: Game </a:t>
            </a:r>
            <a:r>
              <a:rPr lang="da-DK" sz="2400" dirty="0" err="1"/>
              <a:t>written</a:t>
            </a:r>
            <a:r>
              <a:rPr lang="da-DK" sz="2400" dirty="0"/>
              <a:t> in Python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PyGame</a:t>
            </a:r>
            <a:r>
              <a:rPr lang="da-DK" sz="2400" dirty="0"/>
              <a:t> </a:t>
            </a:r>
            <a:r>
              <a:rPr lang="da-DK" sz="2400" dirty="0" err="1"/>
              <a:t>library</a:t>
            </a:r>
            <a:r>
              <a:rPr lang="da-DK" sz="2400" dirty="0"/>
              <a:t> starts up but </a:t>
            </a:r>
            <a:r>
              <a:rPr lang="da-DK" sz="2400" dirty="0" err="1"/>
              <a:t>does</a:t>
            </a:r>
            <a:r>
              <a:rPr lang="da-DK" sz="2400" dirty="0"/>
              <a:t> render the page, </a:t>
            </a:r>
            <a:r>
              <a:rPr lang="da-DK" sz="2400" dirty="0" err="1"/>
              <a:t>despite</a:t>
            </a:r>
            <a:r>
              <a:rPr lang="da-DK" sz="2400" dirty="0"/>
              <a:t> </a:t>
            </a:r>
            <a:r>
              <a:rPr lang="da-DK" sz="2400" dirty="0" err="1"/>
              <a:t>everything</a:t>
            </a:r>
            <a:r>
              <a:rPr lang="da-DK" sz="2400" dirty="0"/>
              <a:t> </a:t>
            </a:r>
            <a:r>
              <a:rPr lang="da-DK" sz="2400" dirty="0" err="1"/>
              <a:t>looking</a:t>
            </a:r>
            <a:r>
              <a:rPr lang="da-DK" sz="2400" dirty="0"/>
              <a:t> fine.</a:t>
            </a:r>
          </a:p>
          <a:p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 err="1"/>
              <a:t>complex</a:t>
            </a:r>
            <a:r>
              <a:rPr lang="da-DK" sz="2400" dirty="0"/>
              <a:t> </a:t>
            </a:r>
            <a:r>
              <a:rPr lang="da-DK" sz="2400" dirty="0" err="1"/>
              <a:t>search</a:t>
            </a:r>
            <a:r>
              <a:rPr lang="da-DK" sz="2400" dirty="0"/>
              <a:t> </a:t>
            </a:r>
            <a:r>
              <a:rPr lang="da-DK" sz="2400" dirty="0" err="1"/>
              <a:t>replace</a:t>
            </a:r>
            <a:r>
              <a:rPr lang="da-DK" sz="2400" dirty="0"/>
              <a:t> patterns.</a:t>
            </a:r>
            <a:br>
              <a:rPr lang="da-DK" sz="2400" dirty="0"/>
            </a:br>
            <a:r>
              <a:rPr lang="da-DK" sz="2400" b="1" dirty="0" err="1"/>
              <a:t>Example</a:t>
            </a:r>
            <a:r>
              <a:rPr lang="da-DK" sz="2400" dirty="0"/>
              <a:t>: </a:t>
            </a:r>
            <a:r>
              <a:rPr lang="da-DK" sz="2400" dirty="0" err="1"/>
              <a:t>Adding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 handling </a:t>
            </a:r>
            <a:r>
              <a:rPr lang="da-DK" sz="2400" dirty="0" err="1"/>
              <a:t>around</a:t>
            </a:r>
            <a:r>
              <a:rPr lang="da-DK" sz="2400" dirty="0"/>
              <a:t> </a:t>
            </a:r>
            <a:r>
              <a:rPr lang="da-DK" sz="2400" dirty="0" err="1"/>
              <a:t>similar</a:t>
            </a:r>
            <a:r>
              <a:rPr lang="da-DK" sz="2400" dirty="0"/>
              <a:t>, but </a:t>
            </a:r>
            <a:r>
              <a:rPr lang="da-DK" sz="2400" dirty="0" err="1"/>
              <a:t>different</a:t>
            </a:r>
            <a:r>
              <a:rPr lang="da-DK" sz="2400" dirty="0"/>
              <a:t>,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calls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occur</a:t>
            </a:r>
            <a:r>
              <a:rPr lang="da-DK" sz="2400" dirty="0"/>
              <a:t> in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different</a:t>
            </a:r>
            <a:r>
              <a:rPr lang="da-DK" sz="2400" dirty="0"/>
              <a:t> files.</a:t>
            </a:r>
          </a:p>
          <a:p>
            <a:r>
              <a:rPr lang="da-DK" sz="2400" dirty="0" err="1"/>
              <a:t>Creating</a:t>
            </a:r>
            <a:r>
              <a:rPr lang="da-DK" sz="2400" dirty="0"/>
              <a:t> a new feature.</a:t>
            </a:r>
            <a:br>
              <a:rPr lang="da-DK" sz="2400" dirty="0"/>
            </a:br>
            <a:r>
              <a:rPr lang="da-DK" sz="2400" b="1" dirty="0" err="1"/>
              <a:t>Example</a:t>
            </a:r>
            <a:r>
              <a:rPr lang="da-DK" sz="2400" b="1" dirty="0"/>
              <a:t>:</a:t>
            </a:r>
            <a:r>
              <a:rPr lang="da-DK" sz="2400" dirty="0"/>
              <a:t> </a:t>
            </a:r>
            <a:r>
              <a:rPr lang="da-DK" sz="2400" dirty="0" err="1"/>
              <a:t>build</a:t>
            </a:r>
            <a:r>
              <a:rPr lang="da-DK" sz="2400" dirty="0"/>
              <a:t> </a:t>
            </a:r>
            <a:r>
              <a:rPr lang="da-DK" sz="2400" dirty="0" err="1"/>
              <a:t>entire</a:t>
            </a:r>
            <a:r>
              <a:rPr lang="da-DK" sz="2400" dirty="0"/>
              <a:t> </a:t>
            </a:r>
            <a:r>
              <a:rPr lang="da-DK" sz="2400" dirty="0" err="1"/>
              <a:t>React</a:t>
            </a:r>
            <a:r>
              <a:rPr lang="da-DK" sz="2400" dirty="0"/>
              <a:t>/Note </a:t>
            </a:r>
            <a:r>
              <a:rPr lang="da-DK" sz="2400" dirty="0" err="1"/>
              <a:t>application</a:t>
            </a:r>
            <a:r>
              <a:rPr lang="da-DK" sz="2400" dirty="0"/>
              <a:t> </a:t>
            </a:r>
            <a:r>
              <a:rPr lang="da-DK" sz="2400" dirty="0" err="1"/>
              <a:t>this</a:t>
            </a:r>
            <a:r>
              <a:rPr lang="da-DK" sz="2400" dirty="0"/>
              <a:t> </a:t>
            </a:r>
            <a:r>
              <a:rPr lang="da-DK" sz="2400" dirty="0" err="1"/>
              <a:t>way</a:t>
            </a:r>
            <a:r>
              <a:rPr lang="da-DK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47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9402</TotalTime>
  <Words>708</Words>
  <Application>Microsoft Macintosh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The “Snake Oil thing” – Hype-driven development</vt:lpstr>
      <vt:lpstr>Good Cases, Bad Cases</vt:lpstr>
      <vt:lpstr>Good cases</vt:lpstr>
      <vt:lpstr>And that was just coding</vt:lpstr>
      <vt:lpstr>PowerPoint Presentation</vt:lpstr>
      <vt:lpstr>Issues</vt:lpstr>
      <vt:lpstr>How come next word prediction can do this?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Heine Sørensen</dc:creator>
  <cp:lastModifiedBy>Morten Heine Sørensen</cp:lastModifiedBy>
  <cp:revision>53</cp:revision>
  <dcterms:created xsi:type="dcterms:W3CDTF">2023-07-05T11:05:44Z</dcterms:created>
  <dcterms:modified xsi:type="dcterms:W3CDTF">2024-10-31T07:40:40Z</dcterms:modified>
</cp:coreProperties>
</file>