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64B0C-15A8-A4BB-6D48-5CDF45AA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CC0F3E0-DEA9-6B43-00EF-983D10EC3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66D7973-3DF2-AE5F-4931-D949179D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39-3FD6-4395-AFD9-99D80B06B197}" type="datetimeFigureOut">
              <a:rPr lang="da-DK" smtClean="0"/>
              <a:t>21-12-2024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A719CC-F23F-2390-6663-36451627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2903A3-9F93-6061-A598-116BE9EC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216C-24AB-465D-86BC-EA545963CA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688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2AF5D-1C97-C25C-8B84-553B05B9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D967451-F1F2-99C3-E988-2447E598A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B5210E-AFED-2E05-5D01-42E246DF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39-3FD6-4395-AFD9-99D80B06B197}" type="datetimeFigureOut">
              <a:rPr lang="da-DK" smtClean="0"/>
              <a:t>21-12-2024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6ABC94-A01B-B403-C161-54C83300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9BBF80-3510-9BBB-9D89-9EBEAC86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216C-24AB-465D-86BC-EA545963CA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152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BCBF6C2-D8C6-63FA-7824-0A8BD5E6C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F305216-503B-1749-858E-EFAB7647E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B9D924-8D47-1447-049B-E115CD60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39-3FD6-4395-AFD9-99D80B06B197}" type="datetimeFigureOut">
              <a:rPr lang="da-DK" smtClean="0"/>
              <a:t>21-12-2024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1D0E454-84C9-D791-7EC4-926D1B68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AE6432-3B8C-E356-11BD-78BAFD17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216C-24AB-465D-86BC-EA545963CA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02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AEE5F-DEB4-3846-B5A0-052F7874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DBB553-0A37-36C2-D67A-17D01EA2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22BCE5-5C7E-83E3-DFFD-48337645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39-3FD6-4395-AFD9-99D80B06B197}" type="datetimeFigureOut">
              <a:rPr lang="da-DK" smtClean="0"/>
              <a:t>21-12-2024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D64FBF7-7ACF-FCFC-30A3-8B0C2DF3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9915E8-F5EE-9653-703F-BDF570D2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216C-24AB-465D-86BC-EA545963CA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741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16BB3-B72E-09E8-6D72-7AF5B69B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DA0324C-3E09-7181-2539-3FC1246A2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1C431C-5EC7-BC22-9EA1-8A8ED7BB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39-3FD6-4395-AFD9-99D80B06B197}" type="datetimeFigureOut">
              <a:rPr lang="da-DK" smtClean="0"/>
              <a:t>21-12-2024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457D317-8BB4-6664-3749-A8382967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0CD727D-0758-8030-84C2-D427C467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216C-24AB-465D-86BC-EA545963CA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217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945DA-31DD-20F1-867A-029FBB0A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4027EA-6713-ADAE-EB80-6E33E25DD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F90F9DB-BA78-37A3-BEC4-FFFBCBBE2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2841FFB-F246-D0F1-964B-EB41699B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39-3FD6-4395-AFD9-99D80B06B197}" type="datetimeFigureOut">
              <a:rPr lang="da-DK" smtClean="0"/>
              <a:t>21-12-2024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223C4A6-2308-068A-9469-08EBFC0D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79ECEB2-F405-8479-418F-30E4C32E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216C-24AB-465D-86BC-EA545963CA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683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EFC7E-901C-2705-0B03-850F7A45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66A4A59-5FD5-061E-B46A-DB7429C2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C0A1769-ECCA-F368-B097-133C2E1BE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B339CCA-46CF-1446-D028-C6F037031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A4DDD76-7912-9037-CA2E-B4BFAA3B8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E0A12D4-FD61-8947-1961-26DC84A9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39-3FD6-4395-AFD9-99D80B06B197}" type="datetimeFigureOut">
              <a:rPr lang="da-DK" smtClean="0"/>
              <a:t>21-12-2024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7236BCA-DB98-2428-A2F7-4873F463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BA14B88-52A6-544B-9073-D914DEE4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216C-24AB-465D-86BC-EA545963CA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54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75617-C83B-1D11-BE4D-7454CB37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C75F964-F489-9351-EA1B-947AC513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39-3FD6-4395-AFD9-99D80B06B197}" type="datetimeFigureOut">
              <a:rPr lang="da-DK" smtClean="0"/>
              <a:t>21-12-2024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E5DFFBB-AAD2-56F4-F178-ADB382AD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6CB8DC-48BF-C8A0-7AB3-83160258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216C-24AB-465D-86BC-EA545963CA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520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BE6E7F3-3452-2D7E-807C-8E8CBD5B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39-3FD6-4395-AFD9-99D80B06B197}" type="datetimeFigureOut">
              <a:rPr lang="da-DK" smtClean="0"/>
              <a:t>21-12-2024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D828878-D547-732A-F73D-3D84CD70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53226C-AF9A-F643-E1AD-EB1353D3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216C-24AB-465D-86BC-EA545963CA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998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63DC-2F73-5838-CA5E-6101DD95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F73063-47CF-0477-C36C-F399556A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FE1F769-C2AC-7994-BC84-0D62E6C83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32FD9DA-0C60-F7A7-C906-9A6A23AB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39-3FD6-4395-AFD9-99D80B06B197}" type="datetimeFigureOut">
              <a:rPr lang="da-DK" smtClean="0"/>
              <a:t>21-12-2024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2A66D3B-CC2C-1048-F49A-64D2CCA3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CDE4C47-202C-3018-5CC5-35D5140E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216C-24AB-465D-86BC-EA545963CA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923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FC883-3F9A-1373-72AA-B0B04589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27174B9-4CBE-1BC7-522B-E51C7C965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7C2F625-D923-6F07-5F30-F62C6456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9FD9A0F-27F0-2074-5CC8-86D30FD3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39-3FD6-4395-AFD9-99D80B06B197}" type="datetimeFigureOut">
              <a:rPr lang="da-DK" smtClean="0"/>
              <a:t>21-12-2024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9B19185-9D14-A2B0-E2A3-BD98E0BC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2B02374-9726-73A4-3B15-5E6CDEFE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216C-24AB-465D-86BC-EA545963CA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721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69CBC0F-70C8-A83D-ABD4-D1BED548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60DBBAD-2ABB-1082-BC96-096EE211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8E72875-C1B5-48BA-44AD-81B857412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FF639-3FD6-4395-AFD9-99D80B06B197}" type="datetimeFigureOut">
              <a:rPr lang="da-DK" smtClean="0"/>
              <a:t>21-12-2024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217D3D-1C4B-79CC-FB6D-665FACDC4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D59B48-34F2-44FC-6E6D-D888A36BD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4216C-24AB-465D-86BC-EA545963CA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145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17E8-9DE9-9C11-A22A-24A00CF61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ktangel 225">
            <a:extLst>
              <a:ext uri="{FF2B5EF4-FFF2-40B4-BE49-F238E27FC236}">
                <a16:creationId xmlns:a16="http://schemas.microsoft.com/office/drawing/2014/main" id="{86C3EF5C-3B20-5344-82C2-487B93ECAD5A}"/>
              </a:ext>
            </a:extLst>
          </p:cNvPr>
          <p:cNvSpPr/>
          <p:nvPr/>
        </p:nvSpPr>
        <p:spPr>
          <a:xfrm>
            <a:off x="2022764" y="794423"/>
            <a:ext cx="2470763" cy="1202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>
              <a:solidFill>
                <a:schemeClr val="tx1"/>
              </a:solidFill>
            </a:endParaRPr>
          </a:p>
          <a:p>
            <a:pPr algn="ctr"/>
            <a:r>
              <a:rPr lang="da-DK" sz="1200" dirty="0">
                <a:solidFill>
                  <a:schemeClr val="tx1"/>
                </a:solidFill>
              </a:rPr>
              <a:t>                                                         </a:t>
            </a: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r>
              <a:rPr lang="da-DK" sz="1200" b="1" dirty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da-DK" sz="1200" b="1" dirty="0" err="1">
                <a:solidFill>
                  <a:schemeClr val="tx1"/>
                </a:solidFill>
              </a:rPr>
              <a:t>Jira</a:t>
            </a:r>
            <a:endParaRPr lang="da-DK" sz="1200" b="1" dirty="0">
              <a:solidFill>
                <a:schemeClr val="tx1"/>
              </a:solidFill>
            </a:endParaRP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5BBFA30E-DFFA-CB67-CBEE-FA54B91AB57B}"/>
              </a:ext>
            </a:extLst>
          </p:cNvPr>
          <p:cNvSpPr/>
          <p:nvPr/>
        </p:nvSpPr>
        <p:spPr>
          <a:xfrm>
            <a:off x="5104046" y="682620"/>
            <a:ext cx="4243154" cy="6173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>
              <a:solidFill>
                <a:schemeClr val="tx1"/>
              </a:solidFill>
            </a:endParaRPr>
          </a:p>
          <a:p>
            <a:pPr algn="ctr"/>
            <a:r>
              <a:rPr lang="da-DK" sz="1200" dirty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r>
              <a:rPr lang="da-DK" sz="1200" b="1" dirty="0">
                <a:solidFill>
                  <a:schemeClr val="tx1"/>
                </a:solidFill>
              </a:rPr>
              <a:t>Local </a:t>
            </a:r>
            <a:r>
              <a:rPr lang="da-DK" sz="1200" b="1" dirty="0" err="1">
                <a:solidFill>
                  <a:schemeClr val="tx1"/>
                </a:solidFill>
              </a:rPr>
              <a:t>Dev</a:t>
            </a:r>
            <a:r>
              <a:rPr lang="da-DK" sz="1200" b="1" dirty="0">
                <a:solidFill>
                  <a:schemeClr val="tx1"/>
                </a:solidFill>
              </a:rPr>
              <a:t> </a:t>
            </a:r>
            <a:r>
              <a:rPr lang="da-DK" sz="1200" b="1" dirty="0" err="1">
                <a:solidFill>
                  <a:schemeClr val="tx1"/>
                </a:solidFill>
              </a:rPr>
              <a:t>Env</a:t>
            </a:r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077ECCDD-BF1E-AECB-C95E-887067394D4B}"/>
              </a:ext>
            </a:extLst>
          </p:cNvPr>
          <p:cNvSpPr/>
          <p:nvPr/>
        </p:nvSpPr>
        <p:spPr>
          <a:xfrm>
            <a:off x="5641183" y="1762827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Create</a:t>
            </a:r>
            <a:r>
              <a:rPr lang="da-DK" sz="1200" dirty="0">
                <a:solidFill>
                  <a:schemeClr val="tx1"/>
                </a:solidFill>
              </a:rPr>
              <a:t> </a:t>
            </a:r>
            <a:r>
              <a:rPr lang="da-DK" sz="1200" dirty="0" err="1">
                <a:solidFill>
                  <a:schemeClr val="tx1"/>
                </a:solidFill>
              </a:rPr>
              <a:t>Branch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5A2FE1F-EE1E-92EA-B3B9-D0AFA0039CE6}"/>
              </a:ext>
            </a:extLst>
          </p:cNvPr>
          <p:cNvSpPr/>
          <p:nvPr/>
        </p:nvSpPr>
        <p:spPr>
          <a:xfrm>
            <a:off x="5641185" y="1310832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Checkout</a:t>
            </a:r>
            <a:r>
              <a:rPr lang="da-DK" sz="1200" dirty="0">
                <a:solidFill>
                  <a:schemeClr val="tx1"/>
                </a:solidFill>
              </a:rPr>
              <a:t> </a:t>
            </a:r>
            <a:r>
              <a:rPr lang="da-DK" sz="1200" dirty="0" err="1">
                <a:solidFill>
                  <a:schemeClr val="tx1"/>
                </a:solidFill>
              </a:rPr>
              <a:t>main</a:t>
            </a:r>
            <a:r>
              <a:rPr lang="da-DK" sz="1200" dirty="0">
                <a:solidFill>
                  <a:schemeClr val="tx1"/>
                </a:solidFill>
              </a:rPr>
              <a:t> and </a:t>
            </a:r>
            <a:r>
              <a:rPr lang="da-DK" sz="1200" dirty="0" err="1">
                <a:solidFill>
                  <a:schemeClr val="tx1"/>
                </a:solidFill>
              </a:rPr>
              <a:t>pull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109F405-85F1-C3F0-C45B-7DFF5CCA178C}"/>
              </a:ext>
            </a:extLst>
          </p:cNvPr>
          <p:cNvSpPr/>
          <p:nvPr/>
        </p:nvSpPr>
        <p:spPr>
          <a:xfrm>
            <a:off x="7513903" y="3503099"/>
            <a:ext cx="1551711" cy="332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Create</a:t>
            </a:r>
            <a:r>
              <a:rPr lang="da-DK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a-DK" sz="1200" dirty="0">
                <a:solidFill>
                  <a:schemeClr val="tx1"/>
                </a:solidFill>
              </a:rPr>
              <a:t>Test and Feature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7D9A4377-DAEE-4B53-2C48-2AFE7C0EC2C6}"/>
              </a:ext>
            </a:extLst>
          </p:cNvPr>
          <p:cNvSpPr/>
          <p:nvPr/>
        </p:nvSpPr>
        <p:spPr>
          <a:xfrm>
            <a:off x="5641181" y="4394142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Run </a:t>
            </a:r>
            <a:r>
              <a:rPr lang="da-DK" sz="1200" dirty="0" err="1">
                <a:solidFill>
                  <a:schemeClr val="tx1"/>
                </a:solidFill>
              </a:rPr>
              <a:t>Build</a:t>
            </a:r>
            <a:r>
              <a:rPr lang="da-DK" sz="1200" dirty="0">
                <a:solidFill>
                  <a:schemeClr val="tx1"/>
                </a:solidFill>
              </a:rPr>
              <a:t> (*2)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9289E80-367B-FE87-D5BD-0DF6A89B33BF}"/>
              </a:ext>
            </a:extLst>
          </p:cNvPr>
          <p:cNvSpPr/>
          <p:nvPr/>
        </p:nvSpPr>
        <p:spPr>
          <a:xfrm>
            <a:off x="5641181" y="4995238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Run</a:t>
            </a:r>
          </a:p>
          <a:p>
            <a:pPr algn="ctr"/>
            <a:r>
              <a:rPr lang="da-DK" sz="1200" dirty="0">
                <a:solidFill>
                  <a:schemeClr val="tx1"/>
                </a:solidFill>
              </a:rPr>
              <a:t>Regression test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8A9308B9-4438-28BC-AE6C-846061F1C3B8}"/>
              </a:ext>
            </a:extLst>
          </p:cNvPr>
          <p:cNvSpPr/>
          <p:nvPr/>
        </p:nvSpPr>
        <p:spPr>
          <a:xfrm>
            <a:off x="5641181" y="3911988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Commit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r>
              <a:rPr lang="da-DK" sz="1200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A0E57462-F2DC-4E8B-C5FF-AFD4BE33FA10}"/>
              </a:ext>
            </a:extLst>
          </p:cNvPr>
          <p:cNvSpPr/>
          <p:nvPr/>
        </p:nvSpPr>
        <p:spPr>
          <a:xfrm>
            <a:off x="5641181" y="5474458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Push</a:t>
            </a:r>
          </a:p>
          <a:p>
            <a:pPr algn="ctr"/>
            <a:r>
              <a:rPr lang="da-DK" sz="1200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5D0621EE-655F-41CC-2710-A37EFD01CEEF}"/>
              </a:ext>
            </a:extLst>
          </p:cNvPr>
          <p:cNvSpPr/>
          <p:nvPr/>
        </p:nvSpPr>
        <p:spPr>
          <a:xfrm>
            <a:off x="2022764" y="2094860"/>
            <a:ext cx="2470763" cy="2912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r>
              <a:rPr lang="da-DK" sz="1200" dirty="0" err="1">
                <a:solidFill>
                  <a:schemeClr val="tx1"/>
                </a:solidFill>
              </a:rPr>
              <a:t>Threadname</a:t>
            </a:r>
            <a:r>
              <a:rPr lang="da-DK" sz="1200" dirty="0">
                <a:solidFill>
                  <a:schemeClr val="tx1"/>
                </a:solidFill>
              </a:rPr>
              <a:t> = </a:t>
            </a:r>
            <a:br>
              <a:rPr lang="da-DK" sz="1200" dirty="0">
                <a:solidFill>
                  <a:schemeClr val="tx1"/>
                </a:solidFill>
              </a:rPr>
            </a:br>
            <a:r>
              <a:rPr lang="da-DK" sz="1200" dirty="0">
                <a:solidFill>
                  <a:schemeClr val="tx1"/>
                </a:solidFill>
              </a:rPr>
              <a:t>     </a:t>
            </a:r>
            <a:r>
              <a:rPr lang="da-DK" sz="1200" dirty="0" err="1">
                <a:solidFill>
                  <a:schemeClr val="tx1"/>
                </a:solidFill>
              </a:rPr>
              <a:t>Featurename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r>
              <a:rPr lang="da-DK" sz="1200" b="1" dirty="0">
                <a:solidFill>
                  <a:schemeClr val="tx1"/>
                </a:solidFill>
              </a:rPr>
              <a:t>       </a:t>
            </a:r>
          </a:p>
          <a:p>
            <a:pPr algn="ctr"/>
            <a:r>
              <a:rPr lang="da-DK" sz="1200" b="1" dirty="0">
                <a:solidFill>
                  <a:schemeClr val="tx1"/>
                </a:solidFill>
              </a:rPr>
              <a:t>                                                      Open AI</a:t>
            </a:r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8108B906-38F0-F9D3-6FF6-99E5B4070BA1}"/>
              </a:ext>
            </a:extLst>
          </p:cNvPr>
          <p:cNvSpPr/>
          <p:nvPr/>
        </p:nvSpPr>
        <p:spPr>
          <a:xfrm>
            <a:off x="5104046" y="324813"/>
            <a:ext cx="4243148" cy="36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b="1" dirty="0">
                <a:solidFill>
                  <a:schemeClr val="tx1"/>
                </a:solidFill>
              </a:rPr>
              <a:t>				  API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E4F6B4B0-C5C7-AE86-F9A3-17E2224CAD64}"/>
              </a:ext>
            </a:extLst>
          </p:cNvPr>
          <p:cNvSpPr/>
          <p:nvPr/>
        </p:nvSpPr>
        <p:spPr>
          <a:xfrm>
            <a:off x="5641181" y="5955488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Create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r>
              <a:rPr lang="da-DK" sz="1200" dirty="0" err="1">
                <a:solidFill>
                  <a:schemeClr val="tx1"/>
                </a:solidFill>
              </a:rPr>
              <a:t>Pull</a:t>
            </a:r>
            <a:r>
              <a:rPr lang="da-DK" sz="1200" dirty="0">
                <a:solidFill>
                  <a:schemeClr val="tx1"/>
                </a:solidFill>
              </a:rPr>
              <a:t> </a:t>
            </a:r>
            <a:r>
              <a:rPr lang="da-DK" sz="1200" dirty="0" err="1">
                <a:solidFill>
                  <a:schemeClr val="tx1"/>
                </a:solidFill>
              </a:rPr>
              <a:t>Request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47D43802-5E27-AB94-0D30-CA0C61EDAA93}"/>
              </a:ext>
            </a:extLst>
          </p:cNvPr>
          <p:cNvSpPr/>
          <p:nvPr/>
        </p:nvSpPr>
        <p:spPr>
          <a:xfrm>
            <a:off x="9924469" y="365477"/>
            <a:ext cx="1893452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Terminal </a:t>
            </a:r>
            <a:r>
              <a:rPr lang="da-DK" sz="1200" dirty="0" err="1">
                <a:solidFill>
                  <a:schemeClr val="tx1"/>
                </a:solidFill>
              </a:rPr>
              <a:t>command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222E4FB4-5574-BD73-CB28-10B7924AA365}"/>
              </a:ext>
            </a:extLst>
          </p:cNvPr>
          <p:cNvSpPr/>
          <p:nvPr/>
        </p:nvSpPr>
        <p:spPr>
          <a:xfrm>
            <a:off x="9924468" y="824793"/>
            <a:ext cx="1893452" cy="3320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Create</a:t>
            </a:r>
            <a:r>
              <a:rPr lang="da-DK" sz="1200" dirty="0">
                <a:solidFill>
                  <a:schemeClr val="tx1"/>
                </a:solidFill>
              </a:rPr>
              <a:t>/</a:t>
            </a:r>
            <a:r>
              <a:rPr lang="da-DK" sz="1200" dirty="0" err="1">
                <a:solidFill>
                  <a:schemeClr val="tx1"/>
                </a:solidFill>
              </a:rPr>
              <a:t>Replace</a:t>
            </a:r>
            <a:r>
              <a:rPr lang="da-DK" sz="1200" dirty="0">
                <a:solidFill>
                  <a:schemeClr val="tx1"/>
                </a:solidFill>
              </a:rPr>
              <a:t>/Delete files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88E66E-E2A6-8458-A324-ECFAC57AE4A0}"/>
              </a:ext>
            </a:extLst>
          </p:cNvPr>
          <p:cNvSpPr/>
          <p:nvPr/>
        </p:nvSpPr>
        <p:spPr>
          <a:xfrm>
            <a:off x="5641183" y="879418"/>
            <a:ext cx="1551711" cy="332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>
                <a:solidFill>
                  <a:schemeClr val="tx1"/>
                </a:solidFill>
              </a:rPr>
              <a:t>Read </a:t>
            </a:r>
            <a:r>
              <a:rPr lang="da-DK" sz="1100" dirty="0" err="1">
                <a:solidFill>
                  <a:schemeClr val="tx1"/>
                </a:solidFill>
              </a:rPr>
              <a:t>ticket</a:t>
            </a:r>
            <a:endParaRPr lang="da-DK" sz="1100" dirty="0">
              <a:solidFill>
                <a:schemeClr val="tx1"/>
              </a:solidFill>
            </a:endParaRPr>
          </a:p>
          <a:p>
            <a:pPr algn="ctr"/>
            <a:r>
              <a:rPr lang="da-DK" sz="1100" dirty="0" err="1">
                <a:solidFill>
                  <a:schemeClr val="tx1"/>
                </a:solidFill>
              </a:rPr>
              <a:t>Extract</a:t>
            </a:r>
            <a:r>
              <a:rPr lang="da-DK" sz="1100" dirty="0">
                <a:solidFill>
                  <a:schemeClr val="tx1"/>
                </a:solidFill>
              </a:rPr>
              <a:t> </a:t>
            </a:r>
            <a:r>
              <a:rPr lang="da-DK" sz="1100" dirty="0" err="1">
                <a:solidFill>
                  <a:schemeClr val="tx1"/>
                </a:solidFill>
              </a:rPr>
              <a:t>branch</a:t>
            </a:r>
            <a:r>
              <a:rPr lang="da-DK" sz="1100" dirty="0">
                <a:solidFill>
                  <a:schemeClr val="tx1"/>
                </a:solidFill>
              </a:rPr>
              <a:t>, </a:t>
            </a:r>
            <a:r>
              <a:rPr lang="da-DK" sz="1100" dirty="0" err="1">
                <a:solidFill>
                  <a:schemeClr val="tx1"/>
                </a:solidFill>
              </a:rPr>
              <a:t>thread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72" name="Lige pilforbindelse 71">
            <a:extLst>
              <a:ext uri="{FF2B5EF4-FFF2-40B4-BE49-F238E27FC236}">
                <a16:creationId xmlns:a16="http://schemas.microsoft.com/office/drawing/2014/main" id="{03F6B6CA-DAED-C97F-3FE3-D47098F928B2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>
            <a:off x="6417039" y="1211450"/>
            <a:ext cx="2" cy="9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Lige pilforbindelse 72">
            <a:extLst>
              <a:ext uri="{FF2B5EF4-FFF2-40B4-BE49-F238E27FC236}">
                <a16:creationId xmlns:a16="http://schemas.microsoft.com/office/drawing/2014/main" id="{81FBFDB6-E6A9-7331-A644-12A833487995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6417039" y="1642864"/>
            <a:ext cx="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Lige pilforbindelse 75">
            <a:extLst>
              <a:ext uri="{FF2B5EF4-FFF2-40B4-BE49-F238E27FC236}">
                <a16:creationId xmlns:a16="http://schemas.microsoft.com/office/drawing/2014/main" id="{2E350485-5818-2434-FDC1-7965609DEF6F}"/>
              </a:ext>
            </a:extLst>
          </p:cNvPr>
          <p:cNvCxnSpPr>
            <a:cxnSpLocks/>
            <a:stCxn id="4" idx="2"/>
            <a:endCxn id="276" idx="0"/>
          </p:cNvCxnSpPr>
          <p:nvPr/>
        </p:nvCxnSpPr>
        <p:spPr>
          <a:xfrm>
            <a:off x="6417039" y="2094859"/>
            <a:ext cx="2664" cy="181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Lige pilforbindelse 81">
            <a:extLst>
              <a:ext uri="{FF2B5EF4-FFF2-40B4-BE49-F238E27FC236}">
                <a16:creationId xmlns:a16="http://schemas.microsoft.com/office/drawing/2014/main" id="{CE9DF619-0F55-7791-9D2B-92B50C04ADCA}"/>
              </a:ext>
            </a:extLst>
          </p:cNvPr>
          <p:cNvCxnSpPr>
            <a:cxnSpLocks/>
            <a:stCxn id="256" idx="3"/>
            <a:endCxn id="19" idx="1"/>
          </p:cNvCxnSpPr>
          <p:nvPr/>
        </p:nvCxnSpPr>
        <p:spPr>
          <a:xfrm flipV="1">
            <a:off x="7199407" y="3669115"/>
            <a:ext cx="314496" cy="5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pilforbindelse 84">
            <a:extLst>
              <a:ext uri="{FF2B5EF4-FFF2-40B4-BE49-F238E27FC236}">
                <a16:creationId xmlns:a16="http://schemas.microsoft.com/office/drawing/2014/main" id="{0B25DA21-615A-31E3-D84F-5FF67F2F5BC0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417037" y="4726174"/>
            <a:ext cx="0" cy="269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Lige pilforbindelse 87">
            <a:extLst>
              <a:ext uri="{FF2B5EF4-FFF2-40B4-BE49-F238E27FC236}">
                <a16:creationId xmlns:a16="http://schemas.microsoft.com/office/drawing/2014/main" id="{9BCD8741-858C-8D0A-82EF-A67EE7E49F22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6417037" y="5327270"/>
            <a:ext cx="0" cy="147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pilforbindelse 90">
            <a:extLst>
              <a:ext uri="{FF2B5EF4-FFF2-40B4-BE49-F238E27FC236}">
                <a16:creationId xmlns:a16="http://schemas.microsoft.com/office/drawing/2014/main" id="{59B3CBB1-7AAA-E891-C402-97E67799242D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6417037" y="5806490"/>
            <a:ext cx="0" cy="14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ktangel 96">
            <a:extLst>
              <a:ext uri="{FF2B5EF4-FFF2-40B4-BE49-F238E27FC236}">
                <a16:creationId xmlns:a16="http://schemas.microsoft.com/office/drawing/2014/main" id="{EAA0CA62-5C57-4E4B-B8B8-49F2D9C05D8D}"/>
              </a:ext>
            </a:extLst>
          </p:cNvPr>
          <p:cNvSpPr/>
          <p:nvPr/>
        </p:nvSpPr>
        <p:spPr>
          <a:xfrm>
            <a:off x="386658" y="61596"/>
            <a:ext cx="1745675" cy="4243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Team </a:t>
            </a:r>
            <a:r>
              <a:rPr lang="da-DK" sz="1200" dirty="0" err="1">
                <a:solidFill>
                  <a:schemeClr val="tx1"/>
                </a:solidFill>
              </a:rPr>
              <a:t>Lead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119" name="Rektangel 118">
            <a:extLst>
              <a:ext uri="{FF2B5EF4-FFF2-40B4-BE49-F238E27FC236}">
                <a16:creationId xmlns:a16="http://schemas.microsoft.com/office/drawing/2014/main" id="{07CD5199-E075-93A2-B64C-CBB1004CEBA8}"/>
              </a:ext>
            </a:extLst>
          </p:cNvPr>
          <p:cNvSpPr/>
          <p:nvPr/>
        </p:nvSpPr>
        <p:spPr>
          <a:xfrm>
            <a:off x="2711021" y="865783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Ticket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148" name="Rektangel 147">
            <a:extLst>
              <a:ext uri="{FF2B5EF4-FFF2-40B4-BE49-F238E27FC236}">
                <a16:creationId xmlns:a16="http://schemas.microsoft.com/office/drawing/2014/main" id="{58866C73-0F76-4A0D-4515-A7E5D3468914}"/>
              </a:ext>
            </a:extLst>
          </p:cNvPr>
          <p:cNvSpPr/>
          <p:nvPr/>
        </p:nvSpPr>
        <p:spPr>
          <a:xfrm>
            <a:off x="5641183" y="2733011"/>
            <a:ext cx="1551711" cy="3320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>
                <a:solidFill>
                  <a:schemeClr val="tx1"/>
                </a:solidFill>
              </a:rPr>
              <a:t>Get</a:t>
            </a:r>
            <a:r>
              <a:rPr lang="da-DK" sz="1000" dirty="0">
                <a:solidFill>
                  <a:schemeClr val="tx1"/>
                </a:solidFill>
              </a:rPr>
              <a:t> Commands &amp; Code for Feature and Test</a:t>
            </a:r>
          </a:p>
        </p:txBody>
      </p:sp>
      <p:cxnSp>
        <p:nvCxnSpPr>
          <p:cNvPr id="150" name="Lige pilforbindelse 149">
            <a:extLst>
              <a:ext uri="{FF2B5EF4-FFF2-40B4-BE49-F238E27FC236}">
                <a16:creationId xmlns:a16="http://schemas.microsoft.com/office/drawing/2014/main" id="{BC3FB022-B8A8-F3F0-EC02-5D8A57216622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236671" y="2899027"/>
            <a:ext cx="1404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Lige pilforbindelse 172">
            <a:extLst>
              <a:ext uri="{FF2B5EF4-FFF2-40B4-BE49-F238E27FC236}">
                <a16:creationId xmlns:a16="http://schemas.microsoft.com/office/drawing/2014/main" id="{7FE2FAD7-8797-5667-EE76-4A2315E006F0}"/>
              </a:ext>
            </a:extLst>
          </p:cNvPr>
          <p:cNvCxnSpPr>
            <a:cxnSpLocks/>
          </p:cNvCxnSpPr>
          <p:nvPr/>
        </p:nvCxnSpPr>
        <p:spPr>
          <a:xfrm>
            <a:off x="4236671" y="3606768"/>
            <a:ext cx="1404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ktangel 189">
            <a:extLst>
              <a:ext uri="{FF2B5EF4-FFF2-40B4-BE49-F238E27FC236}">
                <a16:creationId xmlns:a16="http://schemas.microsoft.com/office/drawing/2014/main" id="{1E76AE2D-CF93-6CE0-2828-AB126B816AEF}"/>
              </a:ext>
            </a:extLst>
          </p:cNvPr>
          <p:cNvSpPr/>
          <p:nvPr/>
        </p:nvSpPr>
        <p:spPr>
          <a:xfrm>
            <a:off x="9924468" y="1294574"/>
            <a:ext cx="1893452" cy="3320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API Call</a:t>
            </a:r>
          </a:p>
        </p:txBody>
      </p:sp>
      <p:cxnSp>
        <p:nvCxnSpPr>
          <p:cNvPr id="191" name="Lige pilforbindelse 190">
            <a:extLst>
              <a:ext uri="{FF2B5EF4-FFF2-40B4-BE49-F238E27FC236}">
                <a16:creationId xmlns:a16="http://schemas.microsoft.com/office/drawing/2014/main" id="{CB622188-E131-6708-8B2E-0CEA2EB562C2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6417037" y="4244020"/>
            <a:ext cx="0" cy="150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Forbindelse: vinklet 194">
            <a:extLst>
              <a:ext uri="{FF2B5EF4-FFF2-40B4-BE49-F238E27FC236}">
                <a16:creationId xmlns:a16="http://schemas.microsoft.com/office/drawing/2014/main" id="{A551B849-90FF-360A-0B79-9E4BD6FC632B}"/>
              </a:ext>
            </a:extLst>
          </p:cNvPr>
          <p:cNvCxnSpPr>
            <a:cxnSpLocks/>
            <a:stCxn id="216" idx="3"/>
            <a:endCxn id="148" idx="3"/>
          </p:cNvCxnSpPr>
          <p:nvPr/>
        </p:nvCxnSpPr>
        <p:spPr>
          <a:xfrm flipH="1" flipV="1">
            <a:off x="7192894" y="2899027"/>
            <a:ext cx="1766378" cy="1660754"/>
          </a:xfrm>
          <a:prstGeom prst="bentConnector3">
            <a:avLst>
              <a:gd name="adj1" fmla="val -129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Forbindelse: vinklet 196">
            <a:extLst>
              <a:ext uri="{FF2B5EF4-FFF2-40B4-BE49-F238E27FC236}">
                <a16:creationId xmlns:a16="http://schemas.microsoft.com/office/drawing/2014/main" id="{C3ED4110-52D7-AAA4-82F9-2B54DCE1705B}"/>
              </a:ext>
            </a:extLst>
          </p:cNvPr>
          <p:cNvCxnSpPr>
            <a:cxnSpLocks/>
            <a:stCxn id="217" idx="3"/>
            <a:endCxn id="148" idx="3"/>
          </p:cNvCxnSpPr>
          <p:nvPr/>
        </p:nvCxnSpPr>
        <p:spPr>
          <a:xfrm flipH="1" flipV="1">
            <a:off x="7192894" y="2899027"/>
            <a:ext cx="1766378" cy="2261850"/>
          </a:xfrm>
          <a:prstGeom prst="bentConnector3">
            <a:avLst>
              <a:gd name="adj1" fmla="val -129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kstfelt 199">
            <a:extLst>
              <a:ext uri="{FF2B5EF4-FFF2-40B4-BE49-F238E27FC236}">
                <a16:creationId xmlns:a16="http://schemas.microsoft.com/office/drawing/2014/main" id="{3B39F2BB-624C-4C23-5DB6-5937EA049628}"/>
              </a:ext>
            </a:extLst>
          </p:cNvPr>
          <p:cNvSpPr txBox="1"/>
          <p:nvPr/>
        </p:nvSpPr>
        <p:spPr>
          <a:xfrm>
            <a:off x="7513903" y="4310824"/>
            <a:ext cx="930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Build</a:t>
            </a:r>
            <a:r>
              <a:rPr lang="da-DK" sz="1200" dirty="0"/>
              <a:t> </a:t>
            </a:r>
            <a:r>
              <a:rPr lang="da-DK" sz="1200" dirty="0" err="1"/>
              <a:t>failed</a:t>
            </a:r>
            <a:endParaRPr lang="da-DK" sz="1200" dirty="0"/>
          </a:p>
        </p:txBody>
      </p:sp>
      <p:sp>
        <p:nvSpPr>
          <p:cNvPr id="201" name="Tekstfelt 200">
            <a:extLst>
              <a:ext uri="{FF2B5EF4-FFF2-40B4-BE49-F238E27FC236}">
                <a16:creationId xmlns:a16="http://schemas.microsoft.com/office/drawing/2014/main" id="{E9D7331C-9272-4EA0-5B65-009209F2CE6D}"/>
              </a:ext>
            </a:extLst>
          </p:cNvPr>
          <p:cNvSpPr txBox="1"/>
          <p:nvPr/>
        </p:nvSpPr>
        <p:spPr>
          <a:xfrm>
            <a:off x="7311845" y="4759748"/>
            <a:ext cx="854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Test </a:t>
            </a:r>
            <a:r>
              <a:rPr lang="da-DK" sz="1200" dirty="0" err="1"/>
              <a:t>failed</a:t>
            </a:r>
            <a:endParaRPr lang="da-DK" sz="1200" dirty="0"/>
          </a:p>
        </p:txBody>
      </p:sp>
      <p:cxnSp>
        <p:nvCxnSpPr>
          <p:cNvPr id="203" name="Lige pilforbindelse 202">
            <a:extLst>
              <a:ext uri="{FF2B5EF4-FFF2-40B4-BE49-F238E27FC236}">
                <a16:creationId xmlns:a16="http://schemas.microsoft.com/office/drawing/2014/main" id="{21B0CDB0-961B-DE00-18CD-2E6B10274CAC}"/>
              </a:ext>
            </a:extLst>
          </p:cNvPr>
          <p:cNvCxnSpPr>
            <a:cxnSpLocks/>
            <a:stCxn id="97" idx="3"/>
            <a:endCxn id="119" idx="1"/>
          </p:cNvCxnSpPr>
          <p:nvPr/>
        </p:nvCxnSpPr>
        <p:spPr>
          <a:xfrm>
            <a:off x="2132333" y="273796"/>
            <a:ext cx="578688" cy="7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Lige pilforbindelse 208">
            <a:extLst>
              <a:ext uri="{FF2B5EF4-FFF2-40B4-BE49-F238E27FC236}">
                <a16:creationId xmlns:a16="http://schemas.microsoft.com/office/drawing/2014/main" id="{A7DE4EB9-4E64-D882-F19A-2A61A638A91A}"/>
              </a:ext>
            </a:extLst>
          </p:cNvPr>
          <p:cNvCxnSpPr>
            <a:cxnSpLocks/>
            <a:stCxn id="97" idx="3"/>
            <a:endCxn id="49" idx="1"/>
          </p:cNvCxnSpPr>
          <p:nvPr/>
        </p:nvCxnSpPr>
        <p:spPr>
          <a:xfrm>
            <a:off x="2132333" y="273796"/>
            <a:ext cx="2971713" cy="231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Lige pilforbindelse 212">
            <a:extLst>
              <a:ext uri="{FF2B5EF4-FFF2-40B4-BE49-F238E27FC236}">
                <a16:creationId xmlns:a16="http://schemas.microsoft.com/office/drawing/2014/main" id="{A35B9414-C082-AB53-52DC-8DC0E925DDB7}"/>
              </a:ext>
            </a:extLst>
          </p:cNvPr>
          <p:cNvCxnSpPr>
            <a:cxnSpLocks/>
            <a:stCxn id="49" idx="2"/>
            <a:endCxn id="69" idx="0"/>
          </p:cNvCxnSpPr>
          <p:nvPr/>
        </p:nvCxnSpPr>
        <p:spPr>
          <a:xfrm flipH="1">
            <a:off x="6417039" y="686364"/>
            <a:ext cx="808581" cy="193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ktangel 215">
            <a:extLst>
              <a:ext uri="{FF2B5EF4-FFF2-40B4-BE49-F238E27FC236}">
                <a16:creationId xmlns:a16="http://schemas.microsoft.com/office/drawing/2014/main" id="{9E279F33-9C1D-3B22-3097-43A79310BEB8}"/>
              </a:ext>
            </a:extLst>
          </p:cNvPr>
          <p:cNvSpPr/>
          <p:nvPr/>
        </p:nvSpPr>
        <p:spPr>
          <a:xfrm>
            <a:off x="7407561" y="4393765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Extract</a:t>
            </a:r>
            <a:r>
              <a:rPr lang="da-DK" sz="1200" dirty="0">
                <a:solidFill>
                  <a:schemeClr val="tx1"/>
                </a:solidFill>
              </a:rPr>
              <a:t> </a:t>
            </a:r>
            <a:r>
              <a:rPr lang="da-DK" sz="1200" dirty="0" err="1">
                <a:solidFill>
                  <a:schemeClr val="tx1"/>
                </a:solidFill>
              </a:rPr>
              <a:t>Build</a:t>
            </a:r>
            <a:r>
              <a:rPr lang="da-DK" sz="1200" dirty="0">
                <a:solidFill>
                  <a:schemeClr val="tx1"/>
                </a:solidFill>
              </a:rPr>
              <a:t> </a:t>
            </a:r>
            <a:r>
              <a:rPr lang="da-DK" sz="1200" dirty="0" err="1">
                <a:solidFill>
                  <a:schemeClr val="tx1"/>
                </a:solidFill>
              </a:rPr>
              <a:t>error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17" name="Rektangel 216">
            <a:extLst>
              <a:ext uri="{FF2B5EF4-FFF2-40B4-BE49-F238E27FC236}">
                <a16:creationId xmlns:a16="http://schemas.microsoft.com/office/drawing/2014/main" id="{EFE0152A-7647-D811-6E5E-DE94392B7914}"/>
              </a:ext>
            </a:extLst>
          </p:cNvPr>
          <p:cNvSpPr/>
          <p:nvPr/>
        </p:nvSpPr>
        <p:spPr>
          <a:xfrm>
            <a:off x="7407561" y="4994861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Extract</a:t>
            </a:r>
            <a:r>
              <a:rPr lang="da-DK" sz="1200" dirty="0">
                <a:solidFill>
                  <a:schemeClr val="tx1"/>
                </a:solidFill>
              </a:rPr>
              <a:t> Test </a:t>
            </a:r>
            <a:r>
              <a:rPr lang="da-DK" sz="1200" dirty="0" err="1">
                <a:solidFill>
                  <a:schemeClr val="tx1"/>
                </a:solidFill>
              </a:rPr>
              <a:t>Error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24" name="Rektangel 223">
            <a:extLst>
              <a:ext uri="{FF2B5EF4-FFF2-40B4-BE49-F238E27FC236}">
                <a16:creationId xmlns:a16="http://schemas.microsoft.com/office/drawing/2014/main" id="{47019324-85A1-35C8-F1D2-D3785C05F2D2}"/>
              </a:ext>
            </a:extLst>
          </p:cNvPr>
          <p:cNvSpPr/>
          <p:nvPr/>
        </p:nvSpPr>
        <p:spPr>
          <a:xfrm>
            <a:off x="5641180" y="6430084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Assign</a:t>
            </a:r>
            <a:r>
              <a:rPr lang="da-DK" sz="1200" dirty="0">
                <a:solidFill>
                  <a:schemeClr val="tx1"/>
                </a:solidFill>
              </a:rPr>
              <a:t> </a:t>
            </a:r>
            <a:r>
              <a:rPr lang="da-DK" sz="1200" dirty="0" err="1">
                <a:solidFill>
                  <a:schemeClr val="tx1"/>
                </a:solidFill>
              </a:rPr>
              <a:t>Ticket</a:t>
            </a:r>
            <a:r>
              <a:rPr lang="da-DK" sz="1200" dirty="0">
                <a:solidFill>
                  <a:schemeClr val="tx1"/>
                </a:solidFill>
              </a:rPr>
              <a:t> back</a:t>
            </a:r>
          </a:p>
        </p:txBody>
      </p:sp>
      <p:sp>
        <p:nvSpPr>
          <p:cNvPr id="225" name="Rektangel 224">
            <a:extLst>
              <a:ext uri="{FF2B5EF4-FFF2-40B4-BE49-F238E27FC236}">
                <a16:creationId xmlns:a16="http://schemas.microsoft.com/office/drawing/2014/main" id="{A12781AA-BBFB-B7DC-A02F-657F3B9C33A4}"/>
              </a:ext>
            </a:extLst>
          </p:cNvPr>
          <p:cNvSpPr/>
          <p:nvPr/>
        </p:nvSpPr>
        <p:spPr>
          <a:xfrm>
            <a:off x="2022764" y="5071086"/>
            <a:ext cx="2483511" cy="1602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endParaRPr lang="da-DK" sz="1200" b="1" dirty="0">
              <a:solidFill>
                <a:schemeClr val="tx1"/>
              </a:solidFill>
            </a:endParaRPr>
          </a:p>
          <a:p>
            <a:pPr algn="ctr"/>
            <a:r>
              <a:rPr lang="da-DK" sz="1200" b="1" dirty="0">
                <a:solidFill>
                  <a:schemeClr val="tx1"/>
                </a:solidFill>
              </a:rPr>
              <a:t>                                                            Git</a:t>
            </a:r>
          </a:p>
        </p:txBody>
      </p:sp>
      <p:sp>
        <p:nvSpPr>
          <p:cNvPr id="233" name="Tekstfelt 232">
            <a:extLst>
              <a:ext uri="{FF2B5EF4-FFF2-40B4-BE49-F238E27FC236}">
                <a16:creationId xmlns:a16="http://schemas.microsoft.com/office/drawing/2014/main" id="{1A02488B-8FDD-246F-3CAD-8538605B3C9B}"/>
              </a:ext>
            </a:extLst>
          </p:cNvPr>
          <p:cNvSpPr txBox="1"/>
          <p:nvPr/>
        </p:nvSpPr>
        <p:spPr>
          <a:xfrm>
            <a:off x="2655847" y="1167410"/>
            <a:ext cx="1662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Featurename</a:t>
            </a:r>
            <a:endParaRPr lang="da-DK" sz="1200" dirty="0"/>
          </a:p>
          <a:p>
            <a:r>
              <a:rPr lang="da-DK" sz="1200" dirty="0" err="1"/>
              <a:t>Branchname</a:t>
            </a:r>
            <a:endParaRPr lang="da-DK" sz="1200" dirty="0"/>
          </a:p>
          <a:p>
            <a:r>
              <a:rPr lang="da-DK" sz="1200" dirty="0" err="1"/>
              <a:t>Description</a:t>
            </a:r>
            <a:r>
              <a:rPr lang="da-DK" sz="1200" dirty="0"/>
              <a:t> of Feature</a:t>
            </a:r>
          </a:p>
          <a:p>
            <a:r>
              <a:rPr lang="da-DK" sz="1200" dirty="0" err="1"/>
              <a:t>Description</a:t>
            </a:r>
            <a:r>
              <a:rPr lang="da-DK" sz="1200" dirty="0"/>
              <a:t> of Test</a:t>
            </a:r>
          </a:p>
        </p:txBody>
      </p:sp>
      <p:cxnSp>
        <p:nvCxnSpPr>
          <p:cNvPr id="236" name="Lige pilforbindelse 235">
            <a:extLst>
              <a:ext uri="{FF2B5EF4-FFF2-40B4-BE49-F238E27FC236}">
                <a16:creationId xmlns:a16="http://schemas.microsoft.com/office/drawing/2014/main" id="{800B0A26-369A-67CE-3E0F-F1180677231B}"/>
              </a:ext>
            </a:extLst>
          </p:cNvPr>
          <p:cNvCxnSpPr>
            <a:cxnSpLocks/>
            <a:stCxn id="26" idx="3"/>
            <a:endCxn id="216" idx="1"/>
          </p:cNvCxnSpPr>
          <p:nvPr/>
        </p:nvCxnSpPr>
        <p:spPr>
          <a:xfrm flipV="1">
            <a:off x="7192892" y="4559781"/>
            <a:ext cx="214669" cy="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Lige pilforbindelse 238">
            <a:extLst>
              <a:ext uri="{FF2B5EF4-FFF2-40B4-BE49-F238E27FC236}">
                <a16:creationId xmlns:a16="http://schemas.microsoft.com/office/drawing/2014/main" id="{9F7AC628-7598-6FA7-460F-2DCF62CDDA42}"/>
              </a:ext>
            </a:extLst>
          </p:cNvPr>
          <p:cNvCxnSpPr>
            <a:cxnSpLocks/>
            <a:stCxn id="27" idx="3"/>
            <a:endCxn id="217" idx="1"/>
          </p:cNvCxnSpPr>
          <p:nvPr/>
        </p:nvCxnSpPr>
        <p:spPr>
          <a:xfrm flipV="1">
            <a:off x="7192892" y="5160877"/>
            <a:ext cx="214669" cy="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Lige pilforbindelse 241">
            <a:extLst>
              <a:ext uri="{FF2B5EF4-FFF2-40B4-BE49-F238E27FC236}">
                <a16:creationId xmlns:a16="http://schemas.microsoft.com/office/drawing/2014/main" id="{82A75F57-C9F0-0447-2719-5B0C5E3BC6CA}"/>
              </a:ext>
            </a:extLst>
          </p:cNvPr>
          <p:cNvCxnSpPr>
            <a:cxnSpLocks/>
            <a:stCxn id="32" idx="1"/>
            <a:endCxn id="225" idx="3"/>
          </p:cNvCxnSpPr>
          <p:nvPr/>
        </p:nvCxnSpPr>
        <p:spPr>
          <a:xfrm flipH="1">
            <a:off x="4506275" y="4078004"/>
            <a:ext cx="1134906" cy="1794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Lige pilforbindelse 245">
            <a:extLst>
              <a:ext uri="{FF2B5EF4-FFF2-40B4-BE49-F238E27FC236}">
                <a16:creationId xmlns:a16="http://schemas.microsoft.com/office/drawing/2014/main" id="{6277EB60-81E3-059A-DBD4-F20F2AD84661}"/>
              </a:ext>
            </a:extLst>
          </p:cNvPr>
          <p:cNvCxnSpPr>
            <a:cxnSpLocks/>
            <a:stCxn id="47" idx="1"/>
            <a:endCxn id="225" idx="3"/>
          </p:cNvCxnSpPr>
          <p:nvPr/>
        </p:nvCxnSpPr>
        <p:spPr>
          <a:xfrm flipH="1">
            <a:off x="4506275" y="5640474"/>
            <a:ext cx="1134906" cy="231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Lige pilforbindelse 249">
            <a:extLst>
              <a:ext uri="{FF2B5EF4-FFF2-40B4-BE49-F238E27FC236}">
                <a16:creationId xmlns:a16="http://schemas.microsoft.com/office/drawing/2014/main" id="{BF159CA8-5E39-CA60-858D-312816F8585B}"/>
              </a:ext>
            </a:extLst>
          </p:cNvPr>
          <p:cNvCxnSpPr>
            <a:cxnSpLocks/>
            <a:stCxn id="57" idx="1"/>
            <a:endCxn id="225" idx="3"/>
          </p:cNvCxnSpPr>
          <p:nvPr/>
        </p:nvCxnSpPr>
        <p:spPr>
          <a:xfrm flipH="1" flipV="1">
            <a:off x="4506275" y="5872348"/>
            <a:ext cx="1134906" cy="249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Rektangel 255">
            <a:extLst>
              <a:ext uri="{FF2B5EF4-FFF2-40B4-BE49-F238E27FC236}">
                <a16:creationId xmlns:a16="http://schemas.microsoft.com/office/drawing/2014/main" id="{E62A827A-EAFF-E579-F71A-61CD4E06E963}"/>
              </a:ext>
            </a:extLst>
          </p:cNvPr>
          <p:cNvSpPr/>
          <p:nvPr/>
        </p:nvSpPr>
        <p:spPr>
          <a:xfrm>
            <a:off x="5647696" y="3508914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Extract</a:t>
            </a:r>
            <a:r>
              <a:rPr lang="da-DK" sz="1200" dirty="0">
                <a:solidFill>
                  <a:schemeClr val="tx1"/>
                </a:solidFill>
              </a:rPr>
              <a:t> Files</a:t>
            </a:r>
          </a:p>
        </p:txBody>
      </p:sp>
      <p:sp>
        <p:nvSpPr>
          <p:cNvPr id="260" name="Tekstfelt 259">
            <a:extLst>
              <a:ext uri="{FF2B5EF4-FFF2-40B4-BE49-F238E27FC236}">
                <a16:creationId xmlns:a16="http://schemas.microsoft.com/office/drawing/2014/main" id="{2259CE2C-4396-15A2-761F-E389DE650BEC}"/>
              </a:ext>
            </a:extLst>
          </p:cNvPr>
          <p:cNvSpPr txBox="1"/>
          <p:nvPr/>
        </p:nvSpPr>
        <p:spPr>
          <a:xfrm>
            <a:off x="4465982" y="2649313"/>
            <a:ext cx="124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Google Drive</a:t>
            </a:r>
            <a:br>
              <a:rPr lang="da-DK" sz="1200" dirty="0"/>
            </a:br>
            <a:r>
              <a:rPr lang="da-DK" sz="1200" dirty="0" err="1"/>
              <a:t>Ticket</a:t>
            </a:r>
            <a:br>
              <a:rPr lang="da-DK" sz="1200" dirty="0"/>
            </a:br>
            <a:r>
              <a:rPr lang="da-DK" sz="1200" dirty="0"/>
              <a:t>Thread</a:t>
            </a:r>
          </a:p>
          <a:p>
            <a:endParaRPr lang="da-DK" sz="1200" dirty="0"/>
          </a:p>
        </p:txBody>
      </p:sp>
      <p:sp>
        <p:nvSpPr>
          <p:cNvPr id="261" name="Tekstfelt 260">
            <a:extLst>
              <a:ext uri="{FF2B5EF4-FFF2-40B4-BE49-F238E27FC236}">
                <a16:creationId xmlns:a16="http://schemas.microsoft.com/office/drawing/2014/main" id="{4A463842-C29C-B340-7E88-1D8C9DCAF711}"/>
              </a:ext>
            </a:extLst>
          </p:cNvPr>
          <p:cNvSpPr txBox="1"/>
          <p:nvPr/>
        </p:nvSpPr>
        <p:spPr>
          <a:xfrm rot="3272159">
            <a:off x="1855479" y="727283"/>
            <a:ext cx="1058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Create</a:t>
            </a:r>
            <a:r>
              <a:rPr lang="da-DK" sz="1200" dirty="0"/>
              <a:t> </a:t>
            </a:r>
            <a:r>
              <a:rPr lang="da-DK" sz="1200" dirty="0" err="1"/>
              <a:t>Ticket</a:t>
            </a:r>
            <a:endParaRPr lang="da-DK" sz="1200" dirty="0"/>
          </a:p>
        </p:txBody>
      </p:sp>
      <p:sp>
        <p:nvSpPr>
          <p:cNvPr id="262" name="Tekstfelt 261">
            <a:extLst>
              <a:ext uri="{FF2B5EF4-FFF2-40B4-BE49-F238E27FC236}">
                <a16:creationId xmlns:a16="http://schemas.microsoft.com/office/drawing/2014/main" id="{723C9A9A-9089-94BE-EDD9-25D92999D0A6}"/>
              </a:ext>
            </a:extLst>
          </p:cNvPr>
          <p:cNvSpPr txBox="1"/>
          <p:nvPr/>
        </p:nvSpPr>
        <p:spPr>
          <a:xfrm>
            <a:off x="7334187" y="4124802"/>
            <a:ext cx="930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Build</a:t>
            </a:r>
            <a:r>
              <a:rPr lang="da-DK" sz="1200" dirty="0"/>
              <a:t> </a:t>
            </a:r>
            <a:r>
              <a:rPr lang="da-DK" sz="1200" dirty="0" err="1"/>
              <a:t>failed</a:t>
            </a:r>
            <a:endParaRPr lang="da-DK" sz="1200" dirty="0"/>
          </a:p>
        </p:txBody>
      </p:sp>
      <p:sp>
        <p:nvSpPr>
          <p:cNvPr id="263" name="Tekstfelt 262">
            <a:extLst>
              <a:ext uri="{FF2B5EF4-FFF2-40B4-BE49-F238E27FC236}">
                <a16:creationId xmlns:a16="http://schemas.microsoft.com/office/drawing/2014/main" id="{3BCB2785-E18F-85B5-8E1E-5EE03DE0320F}"/>
              </a:ext>
            </a:extLst>
          </p:cNvPr>
          <p:cNvSpPr txBox="1"/>
          <p:nvPr/>
        </p:nvSpPr>
        <p:spPr>
          <a:xfrm>
            <a:off x="5081077" y="64647"/>
            <a:ext cx="1110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Container/VM</a:t>
            </a:r>
          </a:p>
        </p:txBody>
      </p:sp>
      <p:sp>
        <p:nvSpPr>
          <p:cNvPr id="276" name="Rektangel 275">
            <a:extLst>
              <a:ext uri="{FF2B5EF4-FFF2-40B4-BE49-F238E27FC236}">
                <a16:creationId xmlns:a16="http://schemas.microsoft.com/office/drawing/2014/main" id="{A460DD04-5154-B5C3-9E87-6AC6C4FC2B57}"/>
              </a:ext>
            </a:extLst>
          </p:cNvPr>
          <p:cNvSpPr/>
          <p:nvPr/>
        </p:nvSpPr>
        <p:spPr>
          <a:xfrm>
            <a:off x="5643847" y="2276281"/>
            <a:ext cx="1551711" cy="3320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Create</a:t>
            </a:r>
            <a:r>
              <a:rPr lang="da-DK" sz="1200" dirty="0">
                <a:solidFill>
                  <a:schemeClr val="tx1"/>
                </a:solidFill>
              </a:rPr>
              <a:t> Thread</a:t>
            </a:r>
          </a:p>
        </p:txBody>
      </p:sp>
      <p:cxnSp>
        <p:nvCxnSpPr>
          <p:cNvPr id="279" name="Lige pilforbindelse 278">
            <a:extLst>
              <a:ext uri="{FF2B5EF4-FFF2-40B4-BE49-F238E27FC236}">
                <a16:creationId xmlns:a16="http://schemas.microsoft.com/office/drawing/2014/main" id="{7898DE3B-B7F8-5EA5-C90B-BA5BCE5B0312}"/>
              </a:ext>
            </a:extLst>
          </p:cNvPr>
          <p:cNvCxnSpPr>
            <a:cxnSpLocks/>
            <a:stCxn id="276" idx="1"/>
          </p:cNvCxnSpPr>
          <p:nvPr/>
        </p:nvCxnSpPr>
        <p:spPr>
          <a:xfrm flipH="1" flipV="1">
            <a:off x="4236671" y="2434748"/>
            <a:ext cx="1407176" cy="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kstfelt 282">
            <a:extLst>
              <a:ext uri="{FF2B5EF4-FFF2-40B4-BE49-F238E27FC236}">
                <a16:creationId xmlns:a16="http://schemas.microsoft.com/office/drawing/2014/main" id="{893F9F30-FFE9-1159-912A-13B2F66906FD}"/>
              </a:ext>
            </a:extLst>
          </p:cNvPr>
          <p:cNvSpPr txBox="1"/>
          <p:nvPr/>
        </p:nvSpPr>
        <p:spPr>
          <a:xfrm>
            <a:off x="4506275" y="2157885"/>
            <a:ext cx="1098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Create</a:t>
            </a:r>
            <a:r>
              <a:rPr lang="da-DK" sz="1200" dirty="0"/>
              <a:t> </a:t>
            </a:r>
            <a:r>
              <a:rPr lang="da-DK" sz="1200" dirty="0" err="1"/>
              <a:t>thread</a:t>
            </a:r>
            <a:endParaRPr lang="da-DK" sz="1200" dirty="0"/>
          </a:p>
        </p:txBody>
      </p:sp>
      <p:cxnSp>
        <p:nvCxnSpPr>
          <p:cNvPr id="284" name="Lige pilforbindelse 283">
            <a:extLst>
              <a:ext uri="{FF2B5EF4-FFF2-40B4-BE49-F238E27FC236}">
                <a16:creationId xmlns:a16="http://schemas.microsoft.com/office/drawing/2014/main" id="{E959DAD0-AE91-6253-FC2C-FC57A76CF5F5}"/>
              </a:ext>
            </a:extLst>
          </p:cNvPr>
          <p:cNvCxnSpPr>
            <a:cxnSpLocks/>
            <a:stCxn id="69" idx="1"/>
            <a:endCxn id="119" idx="3"/>
          </p:cNvCxnSpPr>
          <p:nvPr/>
        </p:nvCxnSpPr>
        <p:spPr>
          <a:xfrm flipH="1" flipV="1">
            <a:off x="4262732" y="1031799"/>
            <a:ext cx="1378451" cy="13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kstfelt 287">
            <a:extLst>
              <a:ext uri="{FF2B5EF4-FFF2-40B4-BE49-F238E27FC236}">
                <a16:creationId xmlns:a16="http://schemas.microsoft.com/office/drawing/2014/main" id="{2F613D6A-A61B-3288-8940-0FBACB443F38}"/>
              </a:ext>
            </a:extLst>
          </p:cNvPr>
          <p:cNvSpPr txBox="1"/>
          <p:nvPr/>
        </p:nvSpPr>
        <p:spPr>
          <a:xfrm>
            <a:off x="4507042" y="803831"/>
            <a:ext cx="95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Read </a:t>
            </a:r>
            <a:r>
              <a:rPr lang="da-DK" sz="1200" dirty="0" err="1"/>
              <a:t>Ticket</a:t>
            </a:r>
            <a:endParaRPr lang="da-DK" sz="1200" dirty="0"/>
          </a:p>
        </p:txBody>
      </p:sp>
      <p:cxnSp>
        <p:nvCxnSpPr>
          <p:cNvPr id="289" name="Lige pilforbindelse 288">
            <a:extLst>
              <a:ext uri="{FF2B5EF4-FFF2-40B4-BE49-F238E27FC236}">
                <a16:creationId xmlns:a16="http://schemas.microsoft.com/office/drawing/2014/main" id="{E4015A33-4EBC-7D33-7D7C-42AA29A9662D}"/>
              </a:ext>
            </a:extLst>
          </p:cNvPr>
          <p:cNvCxnSpPr>
            <a:cxnSpLocks/>
            <a:stCxn id="276" idx="2"/>
            <a:endCxn id="148" idx="0"/>
          </p:cNvCxnSpPr>
          <p:nvPr/>
        </p:nvCxnSpPr>
        <p:spPr>
          <a:xfrm flipH="1">
            <a:off x="6417039" y="2608313"/>
            <a:ext cx="2664" cy="124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Lige pilforbindelse 294">
            <a:extLst>
              <a:ext uri="{FF2B5EF4-FFF2-40B4-BE49-F238E27FC236}">
                <a16:creationId xmlns:a16="http://schemas.microsoft.com/office/drawing/2014/main" id="{D7CBA2FF-F8EE-D009-25B0-DECCF8716B10}"/>
              </a:ext>
            </a:extLst>
          </p:cNvPr>
          <p:cNvCxnSpPr>
            <a:cxnSpLocks/>
            <a:stCxn id="19" idx="2"/>
            <a:endCxn id="32" idx="3"/>
          </p:cNvCxnSpPr>
          <p:nvPr/>
        </p:nvCxnSpPr>
        <p:spPr>
          <a:xfrm flipH="1">
            <a:off x="7192892" y="3835131"/>
            <a:ext cx="1096867" cy="242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Lige pilforbindelse 297">
            <a:extLst>
              <a:ext uri="{FF2B5EF4-FFF2-40B4-BE49-F238E27FC236}">
                <a16:creationId xmlns:a16="http://schemas.microsoft.com/office/drawing/2014/main" id="{11BA9986-35A7-5400-8768-056081CD8C4F}"/>
              </a:ext>
            </a:extLst>
          </p:cNvPr>
          <p:cNvCxnSpPr>
            <a:cxnSpLocks/>
            <a:stCxn id="148" idx="2"/>
            <a:endCxn id="367" idx="0"/>
          </p:cNvCxnSpPr>
          <p:nvPr/>
        </p:nvCxnSpPr>
        <p:spPr>
          <a:xfrm>
            <a:off x="6417039" y="3065043"/>
            <a:ext cx="3512" cy="5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Lige pilforbindelse 309">
            <a:extLst>
              <a:ext uri="{FF2B5EF4-FFF2-40B4-BE49-F238E27FC236}">
                <a16:creationId xmlns:a16="http://schemas.microsoft.com/office/drawing/2014/main" id="{3488E85E-6F97-30C1-2C69-0DC21B9DC035}"/>
              </a:ext>
            </a:extLst>
          </p:cNvPr>
          <p:cNvCxnSpPr>
            <a:cxnSpLocks/>
            <a:stCxn id="4" idx="1"/>
            <a:endCxn id="225" idx="3"/>
          </p:cNvCxnSpPr>
          <p:nvPr/>
        </p:nvCxnSpPr>
        <p:spPr>
          <a:xfrm flipH="1">
            <a:off x="4506275" y="1928843"/>
            <a:ext cx="1134908" cy="394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5" name="Rektangel 314">
            <a:extLst>
              <a:ext uri="{FF2B5EF4-FFF2-40B4-BE49-F238E27FC236}">
                <a16:creationId xmlns:a16="http://schemas.microsoft.com/office/drawing/2014/main" id="{4787686E-5133-5180-DD61-DA27630B3D03}"/>
              </a:ext>
            </a:extLst>
          </p:cNvPr>
          <p:cNvSpPr/>
          <p:nvPr/>
        </p:nvSpPr>
        <p:spPr>
          <a:xfrm>
            <a:off x="2674555" y="2227842"/>
            <a:ext cx="1551711" cy="14389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Discussion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r>
              <a:rPr lang="da-DK" sz="1200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19" name="Tekstfelt 318">
            <a:extLst>
              <a:ext uri="{FF2B5EF4-FFF2-40B4-BE49-F238E27FC236}">
                <a16:creationId xmlns:a16="http://schemas.microsoft.com/office/drawing/2014/main" id="{BF71A0A2-F913-DBF3-22B5-D5BE85ED3095}"/>
              </a:ext>
            </a:extLst>
          </p:cNvPr>
          <p:cNvSpPr txBox="1"/>
          <p:nvPr/>
        </p:nvSpPr>
        <p:spPr>
          <a:xfrm rot="293972">
            <a:off x="3550851" y="135295"/>
            <a:ext cx="1134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Work on </a:t>
            </a:r>
            <a:r>
              <a:rPr lang="da-DK" sz="1200" dirty="0" err="1"/>
              <a:t>ticket</a:t>
            </a:r>
            <a:endParaRPr lang="da-DK" sz="1200" dirty="0"/>
          </a:p>
        </p:txBody>
      </p:sp>
      <p:sp>
        <p:nvSpPr>
          <p:cNvPr id="320" name="Tekstfelt 319">
            <a:extLst>
              <a:ext uri="{FF2B5EF4-FFF2-40B4-BE49-F238E27FC236}">
                <a16:creationId xmlns:a16="http://schemas.microsoft.com/office/drawing/2014/main" id="{A9962937-B125-4997-EDD1-FEFAF4ECD517}"/>
              </a:ext>
            </a:extLst>
          </p:cNvPr>
          <p:cNvSpPr txBox="1"/>
          <p:nvPr/>
        </p:nvSpPr>
        <p:spPr>
          <a:xfrm>
            <a:off x="7311845" y="2634305"/>
            <a:ext cx="1151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attempts</a:t>
            </a:r>
            <a:r>
              <a:rPr lang="da-DK" sz="1200" dirty="0"/>
              <a:t> 1,2,3</a:t>
            </a:r>
          </a:p>
        </p:txBody>
      </p:sp>
      <p:cxnSp>
        <p:nvCxnSpPr>
          <p:cNvPr id="321" name="Lige pilforbindelse 320">
            <a:extLst>
              <a:ext uri="{FF2B5EF4-FFF2-40B4-BE49-F238E27FC236}">
                <a16:creationId xmlns:a16="http://schemas.microsoft.com/office/drawing/2014/main" id="{8A8E196B-F5BF-F5C2-F037-8D5C482640DF}"/>
              </a:ext>
            </a:extLst>
          </p:cNvPr>
          <p:cNvCxnSpPr>
            <a:cxnSpLocks/>
            <a:stCxn id="97" idx="2"/>
            <a:endCxn id="315" idx="1"/>
          </p:cNvCxnSpPr>
          <p:nvPr/>
        </p:nvCxnSpPr>
        <p:spPr>
          <a:xfrm>
            <a:off x="1259496" y="485995"/>
            <a:ext cx="1415059" cy="246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Tekstfelt 321">
            <a:extLst>
              <a:ext uri="{FF2B5EF4-FFF2-40B4-BE49-F238E27FC236}">
                <a16:creationId xmlns:a16="http://schemas.microsoft.com/office/drawing/2014/main" id="{25026006-2152-85DA-33F4-450C2F9E3331}"/>
              </a:ext>
            </a:extLst>
          </p:cNvPr>
          <p:cNvSpPr txBox="1"/>
          <p:nvPr/>
        </p:nvSpPr>
        <p:spPr>
          <a:xfrm rot="3681982">
            <a:off x="1011994" y="1050266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/>
              <a:t>Manual </a:t>
            </a:r>
            <a:r>
              <a:rPr lang="da-DK" sz="1000" dirty="0" err="1"/>
              <a:t>Workaround</a:t>
            </a:r>
            <a:r>
              <a:rPr lang="da-DK" sz="1000" dirty="0"/>
              <a:t> (*1)</a:t>
            </a:r>
          </a:p>
        </p:txBody>
      </p:sp>
      <p:sp>
        <p:nvSpPr>
          <p:cNvPr id="325" name="Tekstfelt 324">
            <a:extLst>
              <a:ext uri="{FF2B5EF4-FFF2-40B4-BE49-F238E27FC236}">
                <a16:creationId xmlns:a16="http://schemas.microsoft.com/office/drawing/2014/main" id="{860D449A-1B03-22CD-01BF-3BC804A2EEB1}"/>
              </a:ext>
            </a:extLst>
          </p:cNvPr>
          <p:cNvSpPr txBox="1"/>
          <p:nvPr/>
        </p:nvSpPr>
        <p:spPr>
          <a:xfrm>
            <a:off x="0" y="4935981"/>
            <a:ext cx="1964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*1: </a:t>
            </a:r>
            <a:r>
              <a:rPr lang="da-DK" sz="1200" dirty="0" err="1"/>
              <a:t>can</a:t>
            </a:r>
            <a:r>
              <a:rPr lang="da-DK" sz="1200" dirty="0"/>
              <a:t> </a:t>
            </a:r>
            <a:r>
              <a:rPr lang="da-DK" sz="1200" dirty="0" err="1"/>
              <a:t>this</a:t>
            </a:r>
            <a:r>
              <a:rPr lang="da-DK" sz="1200" dirty="0"/>
              <a:t> </a:t>
            </a:r>
            <a:r>
              <a:rPr lang="da-DK" sz="1200" dirty="0" err="1"/>
              <a:t>update</a:t>
            </a:r>
            <a:r>
              <a:rPr lang="da-DK" sz="1200" dirty="0"/>
              <a:t> the </a:t>
            </a:r>
            <a:r>
              <a:rPr lang="da-DK" sz="1200" dirty="0" err="1"/>
              <a:t>code</a:t>
            </a:r>
            <a:r>
              <a:rPr lang="da-DK" sz="1200" dirty="0"/>
              <a:t> in Google Drive</a:t>
            </a:r>
          </a:p>
          <a:p>
            <a:r>
              <a:rPr lang="da-DK" sz="1200" dirty="0"/>
              <a:t>*2: </a:t>
            </a:r>
            <a:r>
              <a:rPr lang="da-DK" sz="1200" dirty="0" err="1"/>
              <a:t>may</a:t>
            </a:r>
            <a:r>
              <a:rPr lang="da-DK" sz="1200" dirty="0"/>
              <a:t> </a:t>
            </a:r>
            <a:r>
              <a:rPr lang="da-DK" sz="1200" dirty="0" err="1"/>
              <a:t>also</a:t>
            </a:r>
            <a:r>
              <a:rPr lang="da-DK" sz="1200" dirty="0"/>
              <a:t> </a:t>
            </a:r>
            <a:r>
              <a:rPr lang="da-DK" sz="1200" dirty="0" err="1"/>
              <a:t>need</a:t>
            </a:r>
            <a:r>
              <a:rPr lang="da-DK" sz="1200" dirty="0"/>
              <a:t> </a:t>
            </a:r>
            <a:r>
              <a:rPr lang="da-DK" sz="1200" dirty="0" err="1"/>
              <a:t>update</a:t>
            </a:r>
            <a:r>
              <a:rPr lang="da-DK" sz="1200" dirty="0"/>
              <a:t> of </a:t>
            </a:r>
            <a:r>
              <a:rPr lang="da-DK" sz="1200" dirty="0" err="1"/>
              <a:t>dependencies</a:t>
            </a:r>
            <a:r>
              <a:rPr lang="da-DK" sz="1200" dirty="0"/>
              <a:t> etc., i.e. downloads, </a:t>
            </a:r>
            <a:r>
              <a:rPr lang="da-DK" sz="1200" dirty="0" err="1"/>
              <a:t>builds</a:t>
            </a:r>
            <a:r>
              <a:rPr lang="da-DK" sz="1200" dirty="0"/>
              <a:t> etc., i.e. </a:t>
            </a:r>
            <a:r>
              <a:rPr lang="da-DK" sz="1200" dirty="0" err="1"/>
              <a:t>commands</a:t>
            </a:r>
            <a:r>
              <a:rPr lang="da-DK" sz="1200" dirty="0"/>
              <a:t>.</a:t>
            </a:r>
          </a:p>
          <a:p>
            <a:r>
              <a:rPr lang="da-DK" sz="1200" dirty="0"/>
              <a:t>*3: </a:t>
            </a:r>
            <a:r>
              <a:rPr lang="da-DK" sz="1200" dirty="0" err="1"/>
              <a:t>what</a:t>
            </a:r>
            <a:r>
              <a:rPr lang="da-DK" sz="1200" dirty="0"/>
              <a:t> </a:t>
            </a:r>
            <a:r>
              <a:rPr lang="da-DK" sz="1200" dirty="0" err="1"/>
              <a:t>if</a:t>
            </a:r>
            <a:r>
              <a:rPr lang="da-DK" sz="1200" dirty="0"/>
              <a:t> </a:t>
            </a:r>
            <a:r>
              <a:rPr lang="da-DK" sz="1200" dirty="0" err="1"/>
              <a:t>there</a:t>
            </a:r>
            <a:r>
              <a:rPr lang="da-DK" sz="1200" dirty="0"/>
              <a:t> </a:t>
            </a:r>
            <a:r>
              <a:rPr lang="da-DK" sz="1200" dirty="0" err="1"/>
              <a:t>are</a:t>
            </a:r>
            <a:r>
              <a:rPr lang="da-DK" sz="1200" dirty="0"/>
              <a:t> </a:t>
            </a:r>
            <a:r>
              <a:rPr lang="da-DK" sz="1200" dirty="0" err="1"/>
              <a:t>review</a:t>
            </a:r>
            <a:r>
              <a:rPr lang="da-DK" sz="1200" dirty="0"/>
              <a:t> </a:t>
            </a:r>
            <a:r>
              <a:rPr lang="da-DK" sz="1200" dirty="0" err="1"/>
              <a:t>comments</a:t>
            </a:r>
            <a:r>
              <a:rPr lang="da-DK" sz="1200" dirty="0"/>
              <a:t> on </a:t>
            </a:r>
            <a:r>
              <a:rPr lang="da-DK" sz="1200" dirty="0" err="1"/>
              <a:t>pull</a:t>
            </a:r>
            <a:r>
              <a:rPr lang="da-DK" sz="1200" dirty="0"/>
              <a:t> </a:t>
            </a:r>
            <a:r>
              <a:rPr lang="da-DK" sz="1200" dirty="0" err="1"/>
              <a:t>request</a:t>
            </a:r>
            <a:r>
              <a:rPr lang="da-DK" sz="1200" dirty="0"/>
              <a:t>?</a:t>
            </a:r>
          </a:p>
        </p:txBody>
      </p:sp>
      <p:cxnSp>
        <p:nvCxnSpPr>
          <p:cNvPr id="347" name="Lige pilforbindelse 346">
            <a:extLst>
              <a:ext uri="{FF2B5EF4-FFF2-40B4-BE49-F238E27FC236}">
                <a16:creationId xmlns:a16="http://schemas.microsoft.com/office/drawing/2014/main" id="{B9C7B791-B75A-6882-6B20-64898EF25155}"/>
              </a:ext>
            </a:extLst>
          </p:cNvPr>
          <p:cNvCxnSpPr>
            <a:cxnSpLocks/>
            <a:stCxn id="97" idx="2"/>
            <a:endCxn id="225" idx="1"/>
          </p:cNvCxnSpPr>
          <p:nvPr/>
        </p:nvCxnSpPr>
        <p:spPr>
          <a:xfrm>
            <a:off x="1259496" y="485995"/>
            <a:ext cx="763268" cy="5386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Tekstfelt 350">
            <a:extLst>
              <a:ext uri="{FF2B5EF4-FFF2-40B4-BE49-F238E27FC236}">
                <a16:creationId xmlns:a16="http://schemas.microsoft.com/office/drawing/2014/main" id="{BB3E8047-57E1-CAFA-3143-5845235D0386}"/>
              </a:ext>
            </a:extLst>
          </p:cNvPr>
          <p:cNvSpPr txBox="1"/>
          <p:nvPr/>
        </p:nvSpPr>
        <p:spPr>
          <a:xfrm rot="4940138">
            <a:off x="-329991" y="2170302"/>
            <a:ext cx="3449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/>
              <a:t>Check out </a:t>
            </a:r>
            <a:r>
              <a:rPr lang="da-DK" sz="1000" dirty="0" err="1"/>
              <a:t>branch</a:t>
            </a:r>
            <a:r>
              <a:rPr lang="da-DK" sz="1000" dirty="0"/>
              <a:t>, run new test &amp; </a:t>
            </a:r>
            <a:r>
              <a:rPr lang="da-DK" sz="1000" dirty="0" err="1"/>
              <a:t>approve</a:t>
            </a:r>
            <a:r>
              <a:rPr lang="da-DK" sz="1000" dirty="0"/>
              <a:t> </a:t>
            </a:r>
            <a:r>
              <a:rPr lang="da-DK" sz="1000" dirty="0" err="1"/>
              <a:t>Pull</a:t>
            </a:r>
            <a:r>
              <a:rPr lang="da-DK" sz="1000" dirty="0"/>
              <a:t> </a:t>
            </a:r>
            <a:r>
              <a:rPr lang="da-DK" sz="1000" dirty="0" err="1"/>
              <a:t>Request</a:t>
            </a:r>
            <a:r>
              <a:rPr lang="da-DK" sz="1000" dirty="0"/>
              <a:t> (*3)</a:t>
            </a:r>
          </a:p>
        </p:txBody>
      </p:sp>
      <p:sp>
        <p:nvSpPr>
          <p:cNvPr id="352" name="Rektangel 351">
            <a:extLst>
              <a:ext uri="{FF2B5EF4-FFF2-40B4-BE49-F238E27FC236}">
                <a16:creationId xmlns:a16="http://schemas.microsoft.com/office/drawing/2014/main" id="{1756105A-91B5-F88B-36D7-5A107F68FAF5}"/>
              </a:ext>
            </a:extLst>
          </p:cNvPr>
          <p:cNvSpPr/>
          <p:nvPr/>
        </p:nvSpPr>
        <p:spPr>
          <a:xfrm>
            <a:off x="2633283" y="5262556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Branch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353" name="Rektangel 352">
            <a:extLst>
              <a:ext uri="{FF2B5EF4-FFF2-40B4-BE49-F238E27FC236}">
                <a16:creationId xmlns:a16="http://schemas.microsoft.com/office/drawing/2014/main" id="{55E4CAC3-B54F-15A0-5036-12E0D2C7115F}"/>
              </a:ext>
            </a:extLst>
          </p:cNvPr>
          <p:cNvSpPr/>
          <p:nvPr/>
        </p:nvSpPr>
        <p:spPr>
          <a:xfrm>
            <a:off x="2620535" y="5683366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>
                <a:solidFill>
                  <a:schemeClr val="tx1"/>
                </a:solidFill>
              </a:rPr>
              <a:t>Pull</a:t>
            </a:r>
            <a:r>
              <a:rPr lang="da-DK" sz="1200" dirty="0">
                <a:solidFill>
                  <a:schemeClr val="tx1"/>
                </a:solidFill>
              </a:rPr>
              <a:t> </a:t>
            </a:r>
            <a:r>
              <a:rPr lang="da-DK" sz="1200" dirty="0" err="1">
                <a:solidFill>
                  <a:schemeClr val="tx1"/>
                </a:solidFill>
              </a:rPr>
              <a:t>Request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354" name="Lige pilforbindelse 353">
            <a:extLst>
              <a:ext uri="{FF2B5EF4-FFF2-40B4-BE49-F238E27FC236}">
                <a16:creationId xmlns:a16="http://schemas.microsoft.com/office/drawing/2014/main" id="{3F79015E-6A9D-638F-B5CF-33F28466A04E}"/>
              </a:ext>
            </a:extLst>
          </p:cNvPr>
          <p:cNvCxnSpPr>
            <a:cxnSpLocks/>
            <a:stCxn id="224" idx="1"/>
          </p:cNvCxnSpPr>
          <p:nvPr/>
        </p:nvCxnSpPr>
        <p:spPr>
          <a:xfrm flipH="1" flipV="1">
            <a:off x="4277961" y="1027338"/>
            <a:ext cx="1363219" cy="5568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Lige pilforbindelse 356">
            <a:extLst>
              <a:ext uri="{FF2B5EF4-FFF2-40B4-BE49-F238E27FC236}">
                <a16:creationId xmlns:a16="http://schemas.microsoft.com/office/drawing/2014/main" id="{97D38996-D753-8E36-BB5E-E425BA5724DD}"/>
              </a:ext>
            </a:extLst>
          </p:cNvPr>
          <p:cNvCxnSpPr>
            <a:cxnSpLocks/>
            <a:stCxn id="57" idx="2"/>
            <a:endCxn id="224" idx="0"/>
          </p:cNvCxnSpPr>
          <p:nvPr/>
        </p:nvCxnSpPr>
        <p:spPr>
          <a:xfrm flipH="1">
            <a:off x="6417036" y="6287520"/>
            <a:ext cx="1" cy="14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Tekstfelt 360">
            <a:extLst>
              <a:ext uri="{FF2B5EF4-FFF2-40B4-BE49-F238E27FC236}">
                <a16:creationId xmlns:a16="http://schemas.microsoft.com/office/drawing/2014/main" id="{6475E39F-3FED-9F5D-8C1D-F13832D467F5}"/>
              </a:ext>
            </a:extLst>
          </p:cNvPr>
          <p:cNvSpPr txBox="1"/>
          <p:nvPr/>
        </p:nvSpPr>
        <p:spPr>
          <a:xfrm>
            <a:off x="7311845" y="6281692"/>
            <a:ext cx="826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attempt</a:t>
            </a:r>
            <a:r>
              <a:rPr lang="da-DK" sz="1200" dirty="0"/>
              <a:t> 4</a:t>
            </a:r>
          </a:p>
        </p:txBody>
      </p:sp>
      <p:cxnSp>
        <p:nvCxnSpPr>
          <p:cNvPr id="362" name="Forbindelse: vinklet 361">
            <a:extLst>
              <a:ext uri="{FF2B5EF4-FFF2-40B4-BE49-F238E27FC236}">
                <a16:creationId xmlns:a16="http://schemas.microsoft.com/office/drawing/2014/main" id="{25CFA9AB-5689-4115-4213-F833CA967CED}"/>
              </a:ext>
            </a:extLst>
          </p:cNvPr>
          <p:cNvCxnSpPr>
            <a:cxnSpLocks/>
            <a:stCxn id="217" idx="3"/>
            <a:endCxn id="224" idx="3"/>
          </p:cNvCxnSpPr>
          <p:nvPr/>
        </p:nvCxnSpPr>
        <p:spPr>
          <a:xfrm flipH="1">
            <a:off x="7192891" y="5160877"/>
            <a:ext cx="1766381" cy="1435223"/>
          </a:xfrm>
          <a:prstGeom prst="bentConnector3">
            <a:avLst>
              <a:gd name="adj1" fmla="val -129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Rektangel 366">
            <a:extLst>
              <a:ext uri="{FF2B5EF4-FFF2-40B4-BE49-F238E27FC236}">
                <a16:creationId xmlns:a16="http://schemas.microsoft.com/office/drawing/2014/main" id="{29C10F1B-D945-9231-9AFB-81FE3081EB6F}"/>
              </a:ext>
            </a:extLst>
          </p:cNvPr>
          <p:cNvSpPr/>
          <p:nvPr/>
        </p:nvSpPr>
        <p:spPr>
          <a:xfrm>
            <a:off x="5644695" y="3116547"/>
            <a:ext cx="1551711" cy="3320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Run </a:t>
            </a:r>
            <a:r>
              <a:rPr lang="da-DK" sz="1200" dirty="0" err="1">
                <a:solidFill>
                  <a:schemeClr val="tx1"/>
                </a:solidFill>
              </a:rPr>
              <a:t>commands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371" name="Lige pilforbindelse 370">
            <a:extLst>
              <a:ext uri="{FF2B5EF4-FFF2-40B4-BE49-F238E27FC236}">
                <a16:creationId xmlns:a16="http://schemas.microsoft.com/office/drawing/2014/main" id="{4BD849AA-614E-5957-D526-ED11360C1B3D}"/>
              </a:ext>
            </a:extLst>
          </p:cNvPr>
          <p:cNvCxnSpPr>
            <a:cxnSpLocks/>
            <a:endCxn id="256" idx="0"/>
          </p:cNvCxnSpPr>
          <p:nvPr/>
        </p:nvCxnSpPr>
        <p:spPr>
          <a:xfrm>
            <a:off x="6423551" y="3448579"/>
            <a:ext cx="1" cy="60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6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201</Words>
  <Application>Microsoft Office PowerPoint</Application>
  <PresentationFormat>Widescreen</PresentationFormat>
  <Paragraphs>116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Morten Heine Sørensen</dc:creator>
  <cp:lastModifiedBy>Morten Heine Sørensen</cp:lastModifiedBy>
  <cp:revision>43</cp:revision>
  <dcterms:created xsi:type="dcterms:W3CDTF">2024-12-21T18:30:14Z</dcterms:created>
  <dcterms:modified xsi:type="dcterms:W3CDTF">2024-12-21T22:58:27Z</dcterms:modified>
</cp:coreProperties>
</file>