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4428c04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4428c04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4428c04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4428c04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DIS-project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E/R-diagrams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User - database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881875" y="1583925"/>
            <a:ext cx="1018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313400" y="3136825"/>
            <a:ext cx="1661100" cy="9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users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260300" y="1755125"/>
            <a:ext cx="1661100" cy="48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u="sng"/>
              <a:t>username</a:t>
            </a:r>
            <a:endParaRPr u="sng"/>
          </a:p>
        </p:txBody>
      </p:sp>
      <p:sp>
        <p:nvSpPr>
          <p:cNvPr id="65" name="Google Shape;65;p14"/>
          <p:cNvSpPr/>
          <p:nvPr/>
        </p:nvSpPr>
        <p:spPr>
          <a:xfrm>
            <a:off x="4572000" y="1755125"/>
            <a:ext cx="1661100" cy="48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password</a:t>
            </a:r>
            <a:endParaRPr/>
          </a:p>
        </p:txBody>
      </p:sp>
      <p:cxnSp>
        <p:nvCxnSpPr>
          <p:cNvPr id="66" name="Google Shape;66;p14"/>
          <p:cNvCxnSpPr>
            <a:stCxn id="64" idx="4"/>
          </p:cNvCxnSpPr>
          <p:nvPr/>
        </p:nvCxnSpPr>
        <p:spPr>
          <a:xfrm>
            <a:off x="3090850" y="2243225"/>
            <a:ext cx="445200" cy="9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 flipH="1">
            <a:off x="4717525" y="2217500"/>
            <a:ext cx="411000" cy="8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 - </a:t>
            </a:r>
            <a:r>
              <a:rPr lang="da"/>
              <a:t>database</a:t>
            </a:r>
            <a:r>
              <a:rPr lang="da"/>
              <a:t>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3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729513" y="2372550"/>
            <a:ext cx="1661100" cy="9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669550" y="2012025"/>
            <a:ext cx="12843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date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005225" y="1496600"/>
            <a:ext cx="1737900" cy="46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home_team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618175" y="2650975"/>
            <a:ext cx="12843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city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005250" y="3383625"/>
            <a:ext cx="18561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tournament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048050" y="2109775"/>
            <a:ext cx="18561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away_score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217650" y="2811825"/>
            <a:ext cx="16437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home_score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969250" y="1485438"/>
            <a:ext cx="15684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away_team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854500" y="3344250"/>
            <a:ext cx="12843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country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232025" y="3708975"/>
            <a:ext cx="12843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neutral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650750" y="3708975"/>
            <a:ext cx="12843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u="sng"/>
              <a:t>id</a:t>
            </a:r>
            <a:endParaRPr u="sng"/>
          </a:p>
        </p:txBody>
      </p:sp>
      <p:cxnSp>
        <p:nvCxnSpPr>
          <p:cNvPr id="85" name="Google Shape;85;p15"/>
          <p:cNvCxnSpPr>
            <a:stCxn id="76" idx="4"/>
          </p:cNvCxnSpPr>
          <p:nvPr/>
        </p:nvCxnSpPr>
        <p:spPr>
          <a:xfrm>
            <a:off x="3874175" y="1964300"/>
            <a:ext cx="192600" cy="4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 flipH="1">
            <a:off x="4828925" y="1875025"/>
            <a:ext cx="590700" cy="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stCxn id="79" idx="2"/>
          </p:cNvCxnSpPr>
          <p:nvPr/>
        </p:nvCxnSpPr>
        <p:spPr>
          <a:xfrm flipH="1">
            <a:off x="5376950" y="2319475"/>
            <a:ext cx="6711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80" idx="2"/>
            <a:endCxn id="74" idx="3"/>
          </p:cNvCxnSpPr>
          <p:nvPr/>
        </p:nvCxnSpPr>
        <p:spPr>
          <a:xfrm rot="10800000">
            <a:off x="5390550" y="2860425"/>
            <a:ext cx="8271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endCxn id="78" idx="1"/>
          </p:cNvCxnSpPr>
          <p:nvPr/>
        </p:nvCxnSpPr>
        <p:spPr>
          <a:xfrm>
            <a:off x="5410970" y="3210745"/>
            <a:ext cx="86610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4965850" y="3373350"/>
            <a:ext cx="1113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flipH="1">
            <a:off x="4049725" y="3339100"/>
            <a:ext cx="1113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endCxn id="82" idx="7"/>
          </p:cNvCxnSpPr>
          <p:nvPr/>
        </p:nvCxnSpPr>
        <p:spPr>
          <a:xfrm flipH="1">
            <a:off x="2950719" y="3133570"/>
            <a:ext cx="7821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>
            <a:stCxn id="77" idx="6"/>
            <a:endCxn id="74" idx="1"/>
          </p:cNvCxnSpPr>
          <p:nvPr/>
        </p:nvCxnSpPr>
        <p:spPr>
          <a:xfrm flipH="1" rot="10800000">
            <a:off x="2902475" y="2860375"/>
            <a:ext cx="827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>
            <a:stCxn id="75" idx="6"/>
          </p:cNvCxnSpPr>
          <p:nvPr/>
        </p:nvCxnSpPr>
        <p:spPr>
          <a:xfrm>
            <a:off x="2953850" y="2221725"/>
            <a:ext cx="77910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 txBox="1"/>
          <p:nvPr/>
        </p:nvSpPr>
        <p:spPr>
          <a:xfrm>
            <a:off x="171225" y="926425"/>
            <a:ext cx="13956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chemeClr val="dk2"/>
                </a:solidFill>
              </a:rPr>
              <a:t>Note that not all attributes are used in the </a:t>
            </a:r>
            <a:r>
              <a:rPr lang="da" sz="1000">
                <a:solidFill>
                  <a:schemeClr val="dk2"/>
                </a:solidFill>
              </a:rPr>
              <a:t>current implementation - but these are still part of the database for future extensions e.g. more filter functions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chemeClr val="dk2"/>
                </a:solidFill>
              </a:rPr>
              <a:t>Also note that id is used as a “quick fix” for a primary key - i.e. date, home_team and away_team could each be a key i.e. together they express an unique match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