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6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E555-20BD-4265-802C-7307EB538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F4E2D-E1EF-4549-9F18-EDA68EA46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0AD6-37A8-4941-BD41-BB638AB3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B00-043C-41B9-A2BF-748AD2AFB17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DF43-D66C-4360-84FB-4689D8027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26291-D926-46DA-A6E8-5F3A2D4F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35B5-74F4-44EF-8BCD-9DEB40B07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D6A4-DEC7-415E-99C4-670E1F933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9863A-6C78-42BF-86A3-CEAEF4B5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61851-723C-4FFB-87A2-3C617392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B00-043C-41B9-A2BF-748AD2AFB17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CA9B8-532F-4A2E-8060-D7440640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0B5F5-E33E-40D3-BE16-495F60ECA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35B5-74F4-44EF-8BCD-9DEB40B07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1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798AA6-51F5-4C9F-AA14-B9DA14B1C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80ACB-BB75-4139-940D-A08D273DD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CCFCB-6147-4661-8284-CAF28B15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B00-043C-41B9-A2BF-748AD2AFB17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489F8-A2C0-4CE9-931E-FDEF1632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A3E52-534C-4F77-B1FE-2488ACD1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35B5-74F4-44EF-8BCD-9DEB40B07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7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D716-9924-4B2D-9769-6BD79E72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D38C-61F3-45E2-9BA8-F43333091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B7ADA-4385-4297-902F-93A9C2CF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B00-043C-41B9-A2BF-748AD2AFB17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68BC3-7ABF-4FCA-BC10-B38BBC3EA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0C7B2-82F3-464E-A00C-94D98729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35B5-74F4-44EF-8BCD-9DEB40B07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0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5BD3-2A7F-4BE8-8336-DFB4355C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D030A-51CC-45EA-B55B-162B61DC7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FE2DC-C0F6-494A-B649-7A8334286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B00-043C-41B9-A2BF-748AD2AFB17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19F04-3E14-4B0F-919B-3CF3FBF0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5C80B-B388-46F2-87E6-5919C10F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35B5-74F4-44EF-8BCD-9DEB40B07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7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5D24-7B84-4062-AAE2-B6999894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F847-D62B-4633-A57D-7FB94AB0F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34D0F-33E0-4C80-AF65-CC46B7019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07CDB-B4DE-4721-AB5C-FAAF50BA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B00-043C-41B9-A2BF-748AD2AFB17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D38B3-A5C2-4AE4-831C-1181A3210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AA7FA-528A-4020-8AE6-8918FDD9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35B5-74F4-44EF-8BCD-9DEB40B07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3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89B5-7E22-479D-A8C3-88BC8F447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A2F07-29FC-4C0A-A7ED-C943688F2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E818E-9E5D-4A68-9E25-C46CF279C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DFB31-F7CF-4FC0-BDD2-8E7982550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2134A-2766-41AE-A478-E80B50812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056B56-0831-4985-87B8-19EFD4B6C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B00-043C-41B9-A2BF-748AD2AFB17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8B6AE-AFBD-4B7C-84A2-286079BC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D13849-41D6-4D59-AE97-473993B9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35B5-74F4-44EF-8BCD-9DEB40B07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6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74EA8-792C-43AF-93B6-B58236B1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B7132-A5F2-4C20-97C5-3D2061F9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B00-043C-41B9-A2BF-748AD2AFB17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852D1-63C6-4CD2-98E0-C42FC603A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5DC14-4955-4458-AC5F-A216AD53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35B5-74F4-44EF-8BCD-9DEB40B07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1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6281A6-70B9-4E0E-A85A-69157069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B00-043C-41B9-A2BF-748AD2AFB17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7AB14C-A689-4761-B049-B7C9B195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EAB64-4E52-48B9-AF7C-01873EB5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35B5-74F4-44EF-8BCD-9DEB40B07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9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CEAF2-EFB4-4A59-8CAA-509955F97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DC60-F077-4293-88D1-0E6278265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71CF8-DC5A-440D-A96E-A64172E63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4E634-CF9B-4CC7-91E6-05D72B98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B00-043C-41B9-A2BF-748AD2AFB17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69A9F-E2B4-4E04-982C-16E4BED5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6089D-E874-4FF1-8222-965284880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35B5-74F4-44EF-8BCD-9DEB40B07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2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BBD2-BFF2-48DB-81B7-296F60FE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FF795B-AC90-4DF0-A02D-6791A082F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DD300-2BBA-46BE-8E06-4977A68E5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50FE5-B0E1-4ACE-90FF-58E4531B2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B00-043C-41B9-A2BF-748AD2AFB17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FACF6-3068-4193-B696-04B35D0E4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94C45-6D7B-4F37-BF38-22240954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35B5-74F4-44EF-8BCD-9DEB40B07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8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80BFB1-730A-4949-9CE7-61569ADE3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41F4E-6A62-4446-844A-1F80018AF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8199F-7FEB-432F-AB95-CD82B728E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9FB00-043C-41B9-A2BF-748AD2AFB17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64A6F-9990-4D0D-A199-4BC9D51DA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33E11-CB95-47F1-AD0F-DE1E0DD56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F35B5-74F4-44EF-8BCD-9DEB40B07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1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AF6C-3FB3-45FF-965D-6C5564D2D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BD065-D844-4976-8832-4B5A06223E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45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2021-05-07T07:52:11Z</dcterms:created>
  <dcterms:modified xsi:type="dcterms:W3CDTF">2021-05-07T07:52:23Z</dcterms:modified>
</cp:coreProperties>
</file>