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2"/>
  </p:normalViewPr>
  <p:slideViewPr>
    <p:cSldViewPr snapToGrid="0" snapToObjects="1" showGuides="1">
      <p:cViewPr varScale="1">
        <p:scale>
          <a:sx n="106" d="100"/>
          <a:sy n="106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Miranda" userId="6cd78e60-f1a3-417e-835e-fc852cc113a7" providerId="ADAL" clId="{DE797DFF-662E-2343-8D6F-3DEF078E938B}"/>
    <pc:docChg chg="undo custSel modSld sldOrd">
      <pc:chgData name="Jorge Miranda" userId="6cd78e60-f1a3-417e-835e-fc852cc113a7" providerId="ADAL" clId="{DE797DFF-662E-2343-8D6F-3DEF078E938B}" dt="2021-02-24T11:16:05.735" v="164" actId="1036"/>
      <pc:docMkLst>
        <pc:docMk/>
      </pc:docMkLst>
      <pc:sldChg chg="addSp delSp modSp mod ord">
        <pc:chgData name="Jorge Miranda" userId="6cd78e60-f1a3-417e-835e-fc852cc113a7" providerId="ADAL" clId="{DE797DFF-662E-2343-8D6F-3DEF078E938B}" dt="2021-02-24T10:42:57.249" v="154" actId="12789"/>
        <pc:sldMkLst>
          <pc:docMk/>
          <pc:sldMk cId="3583869608" sldId="256"/>
        </pc:sldMkLst>
        <pc:spChg chg="del">
          <ac:chgData name="Jorge Miranda" userId="6cd78e60-f1a3-417e-835e-fc852cc113a7" providerId="ADAL" clId="{DE797DFF-662E-2343-8D6F-3DEF078E938B}" dt="2021-02-24T10:41:18.656" v="138" actId="478"/>
          <ac:spMkLst>
            <pc:docMk/>
            <pc:sldMk cId="3583869608" sldId="256"/>
            <ac:spMk id="2" creationId="{8E5AF099-B148-0242-8AD8-6F09697BA1B2}"/>
          </ac:spMkLst>
        </pc:spChg>
        <pc:spChg chg="del">
          <ac:chgData name="Jorge Miranda" userId="6cd78e60-f1a3-417e-835e-fc852cc113a7" providerId="ADAL" clId="{DE797DFF-662E-2343-8D6F-3DEF078E938B}" dt="2021-02-24T10:41:20.881" v="139" actId="478"/>
          <ac:spMkLst>
            <pc:docMk/>
            <pc:sldMk cId="3583869608" sldId="256"/>
            <ac:spMk id="3" creationId="{CF24536C-A221-4548-9236-D06BFF4FE798}"/>
          </ac:spMkLst>
        </pc:spChg>
        <pc:picChg chg="add del mod">
          <ac:chgData name="Jorge Miranda" userId="6cd78e60-f1a3-417e-835e-fc852cc113a7" providerId="ADAL" clId="{DE797DFF-662E-2343-8D6F-3DEF078E938B}" dt="2021-02-24T10:42:45.204" v="150" actId="478"/>
          <ac:picMkLst>
            <pc:docMk/>
            <pc:sldMk cId="3583869608" sldId="256"/>
            <ac:picMk id="5" creationId="{6F1505D1-1753-6940-BACC-500246DF5D82}"/>
          </ac:picMkLst>
        </pc:picChg>
        <pc:picChg chg="add mod">
          <ac:chgData name="Jorge Miranda" userId="6cd78e60-f1a3-417e-835e-fc852cc113a7" providerId="ADAL" clId="{DE797DFF-662E-2343-8D6F-3DEF078E938B}" dt="2021-02-24T10:42:57.249" v="154" actId="12789"/>
          <ac:picMkLst>
            <pc:docMk/>
            <pc:sldMk cId="3583869608" sldId="256"/>
            <ac:picMk id="7" creationId="{858BE5E0-FADA-CA4D-A115-C6B39A558508}"/>
          </ac:picMkLst>
        </pc:picChg>
      </pc:sldChg>
      <pc:sldChg chg="modSp mod">
        <pc:chgData name="Jorge Miranda" userId="6cd78e60-f1a3-417e-835e-fc852cc113a7" providerId="ADAL" clId="{DE797DFF-662E-2343-8D6F-3DEF078E938B}" dt="2021-02-24T11:16:05.735" v="164" actId="1036"/>
        <pc:sldMkLst>
          <pc:docMk/>
          <pc:sldMk cId="547989339" sldId="257"/>
        </pc:sldMkLst>
        <pc:spChg chg="mod">
          <ac:chgData name="Jorge Miranda" userId="6cd78e60-f1a3-417e-835e-fc852cc113a7" providerId="ADAL" clId="{DE797DFF-662E-2343-8D6F-3DEF078E938B}" dt="2021-02-24T10:34:35.400" v="98" actId="1035"/>
          <ac:spMkLst>
            <pc:docMk/>
            <pc:sldMk cId="547989339" sldId="257"/>
            <ac:spMk id="9" creationId="{DFAC455C-7B04-8F40-BFBE-AAC40C145ECB}"/>
          </ac:spMkLst>
        </pc:spChg>
        <pc:spChg chg="mod">
          <ac:chgData name="Jorge Miranda" userId="6cd78e60-f1a3-417e-835e-fc852cc113a7" providerId="ADAL" clId="{DE797DFF-662E-2343-8D6F-3DEF078E938B}" dt="2021-02-24T10:34:35.400" v="98" actId="1035"/>
          <ac:spMkLst>
            <pc:docMk/>
            <pc:sldMk cId="547989339" sldId="257"/>
            <ac:spMk id="17" creationId="{5BC4B8E2-B56F-C348-A18B-B4FEB7256BE4}"/>
          </ac:spMkLst>
        </pc:spChg>
        <pc:spChg chg="mod">
          <ac:chgData name="Jorge Miranda" userId="6cd78e60-f1a3-417e-835e-fc852cc113a7" providerId="ADAL" clId="{DE797DFF-662E-2343-8D6F-3DEF078E938B}" dt="2021-02-24T10:35:47.880" v="136" actId="1038"/>
          <ac:spMkLst>
            <pc:docMk/>
            <pc:sldMk cId="547989339" sldId="257"/>
            <ac:spMk id="23" creationId="{23753E89-C9FF-6E41-B838-FFF6F777D3A9}"/>
          </ac:spMkLst>
        </pc:spChg>
        <pc:spChg chg="mod">
          <ac:chgData name="Jorge Miranda" userId="6cd78e60-f1a3-417e-835e-fc852cc113a7" providerId="ADAL" clId="{DE797DFF-662E-2343-8D6F-3DEF078E938B}" dt="2021-02-24T10:34:35.400" v="98" actId="1035"/>
          <ac:spMkLst>
            <pc:docMk/>
            <pc:sldMk cId="547989339" sldId="257"/>
            <ac:spMk id="30" creationId="{73F39A62-B246-6C45-A0FE-70AEC4760665}"/>
          </ac:spMkLst>
        </pc:spChg>
        <pc:grpChg chg="mod">
          <ac:chgData name="Jorge Miranda" userId="6cd78e60-f1a3-417e-835e-fc852cc113a7" providerId="ADAL" clId="{DE797DFF-662E-2343-8D6F-3DEF078E938B}" dt="2021-02-24T10:34:35.400" v="98" actId="1035"/>
          <ac:grpSpMkLst>
            <pc:docMk/>
            <pc:sldMk cId="547989339" sldId="257"/>
            <ac:grpSpMk id="19" creationId="{7B008E8B-93DE-C646-9456-296D1E3D117A}"/>
          </ac:grpSpMkLst>
        </pc:grpChg>
        <pc:picChg chg="mod">
          <ac:chgData name="Jorge Miranda" userId="6cd78e60-f1a3-417e-835e-fc852cc113a7" providerId="ADAL" clId="{DE797DFF-662E-2343-8D6F-3DEF078E938B}" dt="2021-02-24T10:34:35.400" v="98" actId="1035"/>
          <ac:picMkLst>
            <pc:docMk/>
            <pc:sldMk cId="547989339" sldId="257"/>
            <ac:picMk id="16" creationId="{512C90BE-E2EF-F04F-B14D-946CCFF959FA}"/>
          </ac:picMkLst>
        </pc:picChg>
        <pc:picChg chg="mod">
          <ac:chgData name="Jorge Miranda" userId="6cd78e60-f1a3-417e-835e-fc852cc113a7" providerId="ADAL" clId="{DE797DFF-662E-2343-8D6F-3DEF078E938B}" dt="2021-02-24T10:34:35.400" v="98" actId="1035"/>
          <ac:picMkLst>
            <pc:docMk/>
            <pc:sldMk cId="547989339" sldId="257"/>
            <ac:picMk id="1026" creationId="{7B3A4227-665F-0F40-8042-EEC1799ABD35}"/>
          </ac:picMkLst>
        </pc:picChg>
        <pc:picChg chg="mod">
          <ac:chgData name="Jorge Miranda" userId="6cd78e60-f1a3-417e-835e-fc852cc113a7" providerId="ADAL" clId="{DE797DFF-662E-2343-8D6F-3DEF078E938B}" dt="2021-02-24T10:34:25.426" v="84" actId="1036"/>
          <ac:picMkLst>
            <pc:docMk/>
            <pc:sldMk cId="547989339" sldId="257"/>
            <ac:picMk id="1028" creationId="{38FB225F-F72D-B544-AAC8-77CD37BA46CC}"/>
          </ac:picMkLst>
        </pc:picChg>
        <pc:picChg chg="mod">
          <ac:chgData name="Jorge Miranda" userId="6cd78e60-f1a3-417e-835e-fc852cc113a7" providerId="ADAL" clId="{DE797DFF-662E-2343-8D6F-3DEF078E938B}" dt="2021-02-24T10:34:35.400" v="98" actId="1035"/>
          <ac:picMkLst>
            <pc:docMk/>
            <pc:sldMk cId="547989339" sldId="257"/>
            <ac:picMk id="1030" creationId="{84089D62-4FF4-C847-A642-AB685289DC89}"/>
          </ac:picMkLst>
        </pc:picChg>
        <pc:picChg chg="mod">
          <ac:chgData name="Jorge Miranda" userId="6cd78e60-f1a3-417e-835e-fc852cc113a7" providerId="ADAL" clId="{DE797DFF-662E-2343-8D6F-3DEF078E938B}" dt="2021-02-24T10:34:52.519" v="114" actId="1036"/>
          <ac:picMkLst>
            <pc:docMk/>
            <pc:sldMk cId="547989339" sldId="257"/>
            <ac:picMk id="1032" creationId="{2C5C30F1-82E9-8F40-AA9C-8877FC538C45}"/>
          </ac:picMkLst>
        </pc:picChg>
        <pc:picChg chg="mod">
          <ac:chgData name="Jorge Miranda" userId="6cd78e60-f1a3-417e-835e-fc852cc113a7" providerId="ADAL" clId="{DE797DFF-662E-2343-8D6F-3DEF078E938B}" dt="2021-02-24T10:34:56.876" v="115" actId="1076"/>
          <ac:picMkLst>
            <pc:docMk/>
            <pc:sldMk cId="547989339" sldId="257"/>
            <ac:picMk id="1034" creationId="{35F116C9-CC28-654B-8C96-B3BD78EE48EC}"/>
          </ac:picMkLst>
        </pc:picChg>
        <pc:picChg chg="mod">
          <ac:chgData name="Jorge Miranda" userId="6cd78e60-f1a3-417e-835e-fc852cc113a7" providerId="ADAL" clId="{DE797DFF-662E-2343-8D6F-3DEF078E938B}" dt="2021-02-24T10:34:35.400" v="98" actId="1035"/>
          <ac:picMkLst>
            <pc:docMk/>
            <pc:sldMk cId="547989339" sldId="257"/>
            <ac:picMk id="1036" creationId="{ABF18925-2CBF-CE4E-BF70-DAD3358E194C}"/>
          </ac:picMkLst>
        </pc:picChg>
        <pc:picChg chg="mod">
          <ac:chgData name="Jorge Miranda" userId="6cd78e60-f1a3-417e-835e-fc852cc113a7" providerId="ADAL" clId="{DE797DFF-662E-2343-8D6F-3DEF078E938B}" dt="2021-02-24T11:16:05.735" v="164" actId="1036"/>
          <ac:picMkLst>
            <pc:docMk/>
            <pc:sldMk cId="547989339" sldId="257"/>
            <ac:picMk id="1038" creationId="{F13F485D-E0BD-CA4C-95EE-A2448B850083}"/>
          </ac:picMkLst>
        </pc:picChg>
        <pc:cxnChg chg="mod">
          <ac:chgData name="Jorge Miranda" userId="6cd78e60-f1a3-417e-835e-fc852cc113a7" providerId="ADAL" clId="{DE797DFF-662E-2343-8D6F-3DEF078E938B}" dt="2021-02-24T10:34:45.418" v="100" actId="14100"/>
          <ac:cxnSpMkLst>
            <pc:docMk/>
            <pc:sldMk cId="547989339" sldId="257"/>
            <ac:cxnSpMk id="5" creationId="{8788A4AC-786B-714C-9E45-1274D4F5B76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9AEE-89AB-7442-8032-A6E03DCAB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2207A-FD52-B746-B26D-B1CEA283D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175DD-2158-DF46-84DF-08AD8D2F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CFD0-6541-F74A-BF5B-AADD4976F1CE}" type="datetimeFigureOut">
              <a:rPr lang="en-PT" smtClean="0"/>
              <a:t>24/02/2021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4CA9E-F668-524A-B09F-19DA3C7D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0FB3-B849-264D-AE3A-B9DC8FB3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458-8468-6843-BCBF-267C913C340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9785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4D36-4A52-A147-BD3B-52BFD570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034F-2BF4-BE4F-8371-643F773F4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8943-1BD7-314E-9EBC-11021AD3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CFD0-6541-F74A-BF5B-AADD4976F1CE}" type="datetimeFigureOut">
              <a:rPr lang="en-PT" smtClean="0"/>
              <a:t>24/02/2021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BA70B-65B8-0D44-B8EA-E3DC5E5A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A6232-830D-8A4E-ABBF-EB70DC98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458-8468-6843-BCBF-267C913C340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0557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62E49-9C5B-9346-A4FB-DC8F1181D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2FB21-360F-4E47-A65F-E485C2AB5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A7970-CF84-B242-AFED-A2C9CDB8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CFD0-6541-F74A-BF5B-AADD4976F1CE}" type="datetimeFigureOut">
              <a:rPr lang="en-PT" smtClean="0"/>
              <a:t>24/02/2021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87AA-0BC4-7E4A-847A-B03EB3A7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40277-3C0E-DD4E-B03D-734942F1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458-8468-6843-BCBF-267C913C340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7373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1EB8-87A1-D74F-A9A1-627B26D3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1FBA3-AFF0-0D4E-B93A-FDCA46FF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C192-F836-844D-8A67-E4365BB0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CFD0-6541-F74A-BF5B-AADD4976F1CE}" type="datetimeFigureOut">
              <a:rPr lang="en-PT" smtClean="0"/>
              <a:t>24/02/2021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616-7BD6-5340-A1BF-7FD6D128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B66A2-DB48-DF4A-9DFE-80104000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458-8468-6843-BCBF-267C913C340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5665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BD0E-30F2-9E4E-9376-420DBD3D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859F2-7BAD-CA48-AAA6-D0CCB1F13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E6FEB-F8EF-D24F-96EC-5140089A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CFD0-6541-F74A-BF5B-AADD4976F1CE}" type="datetimeFigureOut">
              <a:rPr lang="en-PT" smtClean="0"/>
              <a:t>24/02/2021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EFBFE-F32E-1942-B4B3-3CBC35C5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AFA12-3E0C-624B-BB69-980A44EE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458-8468-6843-BCBF-267C913C340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3326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5257-B35C-B045-A9CC-F33F0365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E1C6-DB0A-A146-BFF4-69E60A77A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9828D-5BC5-CD4A-A79F-B44B25011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F16E8-4C58-8D44-AECA-6A998663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CFD0-6541-F74A-BF5B-AADD4976F1CE}" type="datetimeFigureOut">
              <a:rPr lang="en-PT" smtClean="0"/>
              <a:t>24/02/2021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A4FAB-F471-A24B-A306-A0AC7DBF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EF7AA-3B99-3A4E-A956-46F6F964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458-8468-6843-BCBF-267C913C340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3494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986E-D490-2042-A08C-26941ADC2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43516-CAD2-5342-9CB1-071A8A0CD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46C61-9FFA-A843-8149-CBF74F8B3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8C219-61E2-FE47-8F9B-CC4F9FC04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964A9-5CDB-AF45-8C4C-09ABE0CB8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6BCAA-549D-3D49-B7F2-45550027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CFD0-6541-F74A-BF5B-AADD4976F1CE}" type="datetimeFigureOut">
              <a:rPr lang="en-PT" smtClean="0"/>
              <a:t>24/02/2021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B5359-1645-2044-9BEC-BEEE6841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79886-DA82-794E-9B8B-E2A54090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458-8468-6843-BCBF-267C913C340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5950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BF45-58C5-BE4F-8C27-808B04F1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9B50A-61FA-B140-BB4F-BABD5217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CFD0-6541-F74A-BF5B-AADD4976F1CE}" type="datetimeFigureOut">
              <a:rPr lang="en-PT" smtClean="0"/>
              <a:t>24/02/2021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A758B-1C38-344B-89FB-B8C90C7C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8C623-E230-4141-A568-5FAC09D9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458-8468-6843-BCBF-267C913C340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0729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80F49-CA68-BD4D-953D-2D2C2FC6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CFD0-6541-F74A-BF5B-AADD4976F1CE}" type="datetimeFigureOut">
              <a:rPr lang="en-PT" smtClean="0"/>
              <a:t>24/02/2021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5DAAF-4069-1F43-BF0A-D2042B06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98020-A413-C84C-8EDD-D2EA8228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458-8468-6843-BCBF-267C913C340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8207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93F6-1307-5043-BBC9-074E5432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F387-E89D-FF47-B5C6-8D11FE7DD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130F1-6C4D-B34B-B373-01E40DFA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BAE6F-9B66-3742-AC99-D13B1B6A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CFD0-6541-F74A-BF5B-AADD4976F1CE}" type="datetimeFigureOut">
              <a:rPr lang="en-PT" smtClean="0"/>
              <a:t>24/02/2021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ADA56-80BA-F640-9572-08ED0AA6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B71E0-FE0A-FE49-9634-1E6D00F7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458-8468-6843-BCBF-267C913C340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3051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230F-89D4-874A-87B5-8C0A6A4B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97B64-B36B-F44C-82D9-85BA6C9C4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804E7-2699-9641-8D9A-B1B2FD973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BF65F-2562-B146-9A1D-A1232C47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CFD0-6541-F74A-BF5B-AADD4976F1CE}" type="datetimeFigureOut">
              <a:rPr lang="en-PT" smtClean="0"/>
              <a:t>24/02/2021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786EF-E61B-644A-A479-5C5E3284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EE3CA-7078-FB43-9B76-A0378589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458-8468-6843-BCBF-267C913C340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4447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939B8-F7C3-A04A-BEB2-B6BF52FC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F1083-39C3-C84C-ACEA-8F5F77EA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B87FA-735E-8641-B38F-0A5953216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FCFD0-6541-F74A-BF5B-AADD4976F1CE}" type="datetimeFigureOut">
              <a:rPr lang="en-PT" smtClean="0"/>
              <a:t>24/02/2021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6E8D-3B56-284C-BAE5-041AD8F59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A4AB-C7B5-6743-9FD5-B10F34645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01458-8468-6843-BCBF-267C913C340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3092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8FB225F-F72D-B544-AAC8-77CD37BA46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1963" r="12632" b="6654"/>
          <a:stretch/>
        </p:blipFill>
        <p:spPr bwMode="auto">
          <a:xfrm>
            <a:off x="3117547" y="1754678"/>
            <a:ext cx="8341077" cy="51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inksys WiFi Router Dual-Band AC1000 (WiFi 5) | Linksys">
            <a:extLst>
              <a:ext uri="{FF2B5EF4-FFF2-40B4-BE49-F238E27FC236}">
                <a16:creationId xmlns:a16="http://schemas.microsoft.com/office/drawing/2014/main" id="{F13F485D-E0BD-CA4C-95EE-A2448B850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7" t="22739" r="12123" b="16987"/>
          <a:stretch/>
        </p:blipFill>
        <p:spPr bwMode="auto">
          <a:xfrm>
            <a:off x="9409869" y="3672108"/>
            <a:ext cx="1127342" cy="90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B3A4227-665F-0F40-8042-EEC1799AB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98" y="351212"/>
            <a:ext cx="1168321" cy="116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C5C30F1-82E9-8F40-AA9C-8877FC538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4" b="8448"/>
          <a:stretch/>
        </p:blipFill>
        <p:spPr bwMode="auto">
          <a:xfrm>
            <a:off x="3444552" y="1767260"/>
            <a:ext cx="1400736" cy="101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ÅDFRI Wireless control outlet, Length: 100 mm - IKEA">
            <a:extLst>
              <a:ext uri="{FF2B5EF4-FFF2-40B4-BE49-F238E27FC236}">
                <a16:creationId xmlns:a16="http://schemas.microsoft.com/office/drawing/2014/main" id="{35F116C9-CC28-654B-8C96-B3BD78EE4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8" r="15784"/>
          <a:stretch/>
        </p:blipFill>
        <p:spPr bwMode="auto">
          <a:xfrm>
            <a:off x="4845288" y="5468357"/>
            <a:ext cx="689829" cy="101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B008E8B-93DE-C646-9456-296D1E3D117A}"/>
              </a:ext>
            </a:extLst>
          </p:cNvPr>
          <p:cNvGrpSpPr/>
          <p:nvPr/>
        </p:nvGrpSpPr>
        <p:grpSpPr>
          <a:xfrm>
            <a:off x="4310125" y="133929"/>
            <a:ext cx="4298782" cy="1602889"/>
            <a:chOff x="5749446" y="245677"/>
            <a:chExt cx="4298782" cy="1602889"/>
          </a:xfrm>
        </p:grpSpPr>
        <p:pic>
          <p:nvPicPr>
            <p:cNvPr id="1030" name="Picture 6" descr="RPI4-MODBP-2GB-BULK Raspberry Pi | Mouser Portugal">
              <a:extLst>
                <a:ext uri="{FF2B5EF4-FFF2-40B4-BE49-F238E27FC236}">
                  <a16:creationId xmlns:a16="http://schemas.microsoft.com/office/drawing/2014/main" id="{84089D62-4FF4-C847-A642-AB685289D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8334" y="245677"/>
              <a:ext cx="1602889" cy="160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ABF18925-2CBF-CE4E-BF70-DAD3358E19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3" b="22740"/>
            <a:stretch/>
          </p:blipFill>
          <p:spPr bwMode="auto">
            <a:xfrm>
              <a:off x="7809903" y="484137"/>
              <a:ext cx="1898555" cy="1095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FAC455C-7B04-8F40-BFBE-AAC40C145ECB}"/>
                </a:ext>
              </a:extLst>
            </p:cNvPr>
            <p:cNvSpPr/>
            <p:nvPr/>
          </p:nvSpPr>
          <p:spPr>
            <a:xfrm>
              <a:off x="5749446" y="245677"/>
              <a:ext cx="4298782" cy="1491775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12C90BE-E2EF-F04F-B14D-946CCFF959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2373" y="372388"/>
            <a:ext cx="1011659" cy="10116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C4B8E2-B56F-C348-A18B-B4FEB7256BE4}"/>
              </a:ext>
            </a:extLst>
          </p:cNvPr>
          <p:cNvSpPr txBox="1"/>
          <p:nvPr/>
        </p:nvSpPr>
        <p:spPr>
          <a:xfrm>
            <a:off x="8695220" y="37238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6000" dirty="0">
                <a:solidFill>
                  <a:schemeClr val="tx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9A0022-CCBE-0844-948F-789BEC2A6901}"/>
              </a:ext>
            </a:extLst>
          </p:cNvPr>
          <p:cNvSpPr txBox="1"/>
          <p:nvPr/>
        </p:nvSpPr>
        <p:spPr>
          <a:xfrm>
            <a:off x="0" y="6611779"/>
            <a:ext cx="353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https://</a:t>
            </a:r>
            <a:r>
              <a:rPr lang="en-GB" sz="1000" dirty="0" err="1"/>
              <a:t>www.ti.com</a:t>
            </a:r>
            <a:r>
              <a:rPr lang="en-GB" sz="1000" dirty="0"/>
              <a:t>/wireless-connectivity/</a:t>
            </a:r>
            <a:r>
              <a:rPr lang="en-GB" sz="1000" dirty="0" err="1"/>
              <a:t>zigbee</a:t>
            </a:r>
            <a:r>
              <a:rPr lang="en-GB" sz="1000" dirty="0"/>
              <a:t>/</a:t>
            </a:r>
            <a:r>
              <a:rPr lang="en-GB" sz="1000" dirty="0" err="1"/>
              <a:t>overview.html</a:t>
            </a:r>
            <a:endParaRPr lang="en-PT" sz="1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88A4AC-786B-714C-9E45-1274D4F5B764}"/>
              </a:ext>
            </a:extLst>
          </p:cNvPr>
          <p:cNvCxnSpPr>
            <a:cxnSpLocks/>
          </p:cNvCxnSpPr>
          <p:nvPr/>
        </p:nvCxnSpPr>
        <p:spPr>
          <a:xfrm flipH="1">
            <a:off x="7603958" y="1624043"/>
            <a:ext cx="668968" cy="2382687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3F39A62-B246-6C45-A0FE-70AEC4760665}"/>
              </a:ext>
            </a:extLst>
          </p:cNvPr>
          <p:cNvSpPr txBox="1"/>
          <p:nvPr/>
        </p:nvSpPr>
        <p:spPr>
          <a:xfrm>
            <a:off x="10382377" y="38920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6000" dirty="0">
                <a:solidFill>
                  <a:schemeClr val="tx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53E89-C9FF-6E41-B838-FFF6F777D3A9}"/>
              </a:ext>
            </a:extLst>
          </p:cNvPr>
          <p:cNvSpPr txBox="1"/>
          <p:nvPr/>
        </p:nvSpPr>
        <p:spPr>
          <a:xfrm>
            <a:off x="107448" y="2285803"/>
            <a:ext cx="3276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T" b="1" dirty="0"/>
              <a:t>End Device:</a:t>
            </a:r>
            <a:r>
              <a:rPr lang="en-PT" dirty="0"/>
              <a:t> </a:t>
            </a:r>
            <a:r>
              <a:rPr lang="en-GB" dirty="0"/>
              <a:t>connected to one parent (</a:t>
            </a:r>
            <a:r>
              <a:rPr lang="en-GB" u="sng" dirty="0"/>
              <a:t>only one</a:t>
            </a:r>
            <a:r>
              <a:rPr lang="en-GB" dirty="0"/>
              <a:t>), either the coordinator or a router, generally the closest device when it was paired; do not route traffic.</a:t>
            </a:r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Router:</a:t>
            </a:r>
            <a:r>
              <a:rPr lang="en-GB" dirty="0"/>
              <a:t> end device capable of routing traffic between different nodes.</a:t>
            </a:r>
          </a:p>
          <a:p>
            <a:pPr algn="just"/>
            <a:endParaRPr lang="en-GB" dirty="0"/>
          </a:p>
          <a:p>
            <a:pPr algn="just"/>
            <a:r>
              <a:rPr lang="en-PT" b="1" dirty="0"/>
              <a:t>Coordinator:</a:t>
            </a:r>
            <a:r>
              <a:rPr lang="en-PT" dirty="0"/>
              <a:t> is a </a:t>
            </a:r>
            <a:r>
              <a:rPr lang="en-GB" dirty="0"/>
              <a:t>special router, responsible for forming the network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54798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8BE5E0-FADA-CA4D-A115-C6B39A558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1020152"/>
            <a:ext cx="8640000" cy="48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6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73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Miguel Pereira Coutada Miranda</dc:creator>
  <cp:lastModifiedBy>Jorge Miguel Pereira Coutada Miranda</cp:lastModifiedBy>
  <cp:revision>6</cp:revision>
  <dcterms:created xsi:type="dcterms:W3CDTF">2021-02-24T09:34:00Z</dcterms:created>
  <dcterms:modified xsi:type="dcterms:W3CDTF">2021-02-24T11:16:09Z</dcterms:modified>
</cp:coreProperties>
</file>