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488" r:id="rId2"/>
    <p:sldId id="504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20"/>
    <p:restoredTop sz="93703"/>
  </p:normalViewPr>
  <p:slideViewPr>
    <p:cSldViewPr snapToGrid="0" snapToObjects="1">
      <p:cViewPr varScale="1">
        <p:scale>
          <a:sx n="102" d="100"/>
          <a:sy n="10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74D9-8C2B-AC49-81A2-17C4F83CA96D}" type="datetimeFigureOut">
              <a:rPr lang="en-DK" smtClean="0"/>
              <a:t>11/05/2020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CB22-FF9B-1B40-B476-5500942F35B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74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0CB22-FF9B-1B40-B476-5500942F35BC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490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EAF-FC3E-5646-9237-C3DD7401A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96D6-275E-7841-B721-5CF29562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F90B-E9D4-0F4C-9D3D-2BA6E066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C72-4B20-F54D-B6D1-B92490D75532}" type="datetime1">
              <a:rPr lang="da-DK" smtClean="0"/>
              <a:t>11.05.2020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5459-8CCF-354B-9AE5-2C70CF17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B9A7-11AA-5446-B79E-C8DA5886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2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6A19-D8EF-7E4C-BEBF-71E1E333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2898-4B53-F540-95EA-8780C64E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1C6F-AE7B-0F47-BD06-2FD5F510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940F-FA03-3447-A263-52B37877A61E}" type="datetime1">
              <a:rPr lang="da-DK" smtClean="0"/>
              <a:t>11.05.2020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846E-5B92-8D46-B148-88E9E4CB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66BD-0C3A-3E42-A170-3954FB9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72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328-9D87-9747-A973-4DE27654A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F0326-F469-CD42-B88E-DB2C60C2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E351-3699-A94D-8D15-280CA4ED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295B-387C-664B-9EE5-9D45E31242BB}" type="datetime1">
              <a:rPr lang="da-DK" smtClean="0"/>
              <a:t>11.05.2020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4CE2-504B-8B4C-82AB-57D1B837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862F-0471-1345-9A19-ECED9A4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91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FEBC-F149-D043-A4DB-52CEEF6C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1EFC-1ACC-254F-8922-B2DEC3FB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14B8-8211-D14C-9D0B-C6F72D2B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09A5-8BE8-CC44-9018-79DC4977A11B}" type="datetime1">
              <a:rPr lang="da-DK" smtClean="0"/>
              <a:t>11.05.2020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C662-DEB6-1847-8813-9913607A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22C3-0C90-5C49-BA35-5EB9BD4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3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CF12-BFBD-284A-8C05-6B80A394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4668-8843-3D4C-93A9-826CA472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34D1-0096-904A-978C-A4CADED8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3A18-B820-FF40-8946-388F051C75C7}" type="datetime1">
              <a:rPr lang="da-DK" smtClean="0"/>
              <a:t>11.05.2020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F2ED-9CB0-F649-8B67-677F20F2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2CB6-F290-0A4B-8834-289A9BE9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35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DF76-1C41-A741-9E92-E5FBE88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1C77-86ED-8D44-8694-FAB029F6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A864-A0D5-4443-8305-5405C5D4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08B75-C1AD-6445-8646-728218E3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9BAB-C29A-0B4A-9E38-CA005F0379ED}" type="datetime1">
              <a:rPr lang="da-DK" smtClean="0"/>
              <a:t>11.05.2020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0B21-D02B-BC46-9468-9EFADD5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610E-4957-7748-B088-72004CE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2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DAD-6933-814A-9274-C55CC0F9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C8EB-0167-0846-B29F-0D8A9E79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58E7-863F-904C-AE72-A0861D613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59913-82F1-7E4A-A667-422A2D08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58C29-64CE-E443-87B0-DA7384DB7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595E1-576E-E448-8612-90A30372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D57-010E-B142-B2CF-883F0FA25B95}" type="datetime1">
              <a:rPr lang="da-DK" smtClean="0"/>
              <a:t>11.05.2020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8503F-58BE-644E-8C6F-84B46D2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74F9B-EEF5-7548-99F6-6AD9FB70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7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DCE9-21D0-824C-A2CA-15C4EEAF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024E4-83F3-A242-B4B2-2F0ABB4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C72-1333-6549-B40B-B4C6BBB4EEFA}" type="datetime1">
              <a:rPr lang="da-DK" smtClean="0"/>
              <a:t>11.05.2020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4B71-E63B-0743-8864-E4BC524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40DC5-55AD-A741-A884-1A0CDDD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51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3058-FBAF-314E-A8CF-C488F707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9E1-2115-3140-9B5F-BBB1DFE687D0}" type="datetime1">
              <a:rPr lang="da-DK" smtClean="0"/>
              <a:t>11.05.2020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AEAD0-DBDD-1144-8E5B-85C611B4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D6B13-A9BE-6348-B770-9C439AE8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421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5F87-A530-3648-A997-EE9546DE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AE12-40DF-584A-A5C6-50814228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F961-0BD6-AD40-911D-C150EE20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F749-12E5-914D-872F-E09D25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BF6F-2D13-F248-AB6E-98D65ADF24D1}" type="datetime1">
              <a:rPr lang="da-DK" smtClean="0"/>
              <a:t>11.05.2020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F564-10D2-C044-A89C-9E6DCEA4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C2C1-173E-3447-98B6-4CEDFF6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3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A546-8F19-2F49-8422-37C34AA4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84682-95DA-164D-B154-0A652574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338D8-08FD-F84A-A86E-7DB4514A8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0E391-8B47-E249-9DC1-6C30DAA6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5140-DC64-D94D-B839-38D57A0B4629}" type="datetime1">
              <a:rPr lang="da-DK" smtClean="0"/>
              <a:t>11.05.2020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4C41-8A87-664B-B777-26F4408E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6812B-4377-224D-8D62-E32BA50A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476D-4D9F-FC47-BC37-6C6D6202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3FC3-209F-0E4F-A80C-E06EB5E8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5B46-2501-1149-A6D1-63507E5AC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BB5E-2846-B145-A8CD-4E6758449231}" type="datetime1">
              <a:rPr lang="da-DK" smtClean="0"/>
              <a:t>11.05.2020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B641-ACEF-364F-AE40-728E4936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50A4-36C8-C747-A879-F499AA09E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D716-2044-C644-9670-B7BFC66384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import_rule.asp" TargetMode="External"/><Relationship Id="rId7" Type="http://schemas.openxmlformats.org/officeDocument/2006/relationships/hyperlink" Target="https://www.w3schools.com/css/css3_animations.asp" TargetMode="External"/><Relationship Id="rId2" Type="http://schemas.openxmlformats.org/officeDocument/2006/relationships/hyperlink" Target="https://github.com/mortenrold/mul-2sem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Using_CSS_custom_properties" TargetMode="External"/><Relationship Id="rId5" Type="http://schemas.openxmlformats.org/officeDocument/2006/relationships/hyperlink" Target="https://css-tricks.com/attribute-selectors/" TargetMode="External"/><Relationship Id="rId4" Type="http://schemas.openxmlformats.org/officeDocument/2006/relationships/hyperlink" Target="https://fontawesome.com/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CSS workshop 2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sz="2200" dirty="0">
                <a:ea typeface="ＭＳ Ｐゴシック" panose="020B0600070205080204" pitchFamily="34" charset="-128"/>
              </a:rPr>
              <a:t>@import</a:t>
            </a:r>
          </a:p>
          <a:p>
            <a:pPr eaLnBrk="1" hangingPunct="1"/>
            <a:r>
              <a:rPr lang="da-DK" altLang="en-US" sz="2200" dirty="0" err="1">
                <a:ea typeface="ＭＳ Ｐゴシック" panose="020B0600070205080204" pitchFamily="34" charset="-128"/>
              </a:rPr>
              <a:t>Textbaserede</a:t>
            </a:r>
            <a:r>
              <a:rPr lang="da-DK" altLang="en-US" sz="2200" dirty="0">
                <a:ea typeface="ＭＳ Ｐゴシック" panose="020B0600070205080204" pitchFamily="34" charset="-128"/>
              </a:rPr>
              <a:t> ikoner (Font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Awesome</a:t>
            </a:r>
            <a:r>
              <a:rPr lang="da-DK" altLang="en-US" sz="22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da-DK" altLang="en-US" sz="2200" dirty="0" err="1">
                <a:ea typeface="ＭＳ Ｐゴシック" panose="020B0600070205080204" pitchFamily="34" charset="-128"/>
              </a:rPr>
              <a:t>Attribute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selectors</a:t>
            </a:r>
            <a:endParaRPr lang="da-DK" altLang="en-US" sz="2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sz="2200" dirty="0">
                <a:ea typeface="ＭＳ Ｐゴシック" panose="020B0600070205080204" pitchFamily="34" charset="-128"/>
              </a:rPr>
              <a:t>Custom properties</a:t>
            </a:r>
          </a:p>
          <a:p>
            <a:pPr eaLnBrk="1" hangingPunct="1"/>
            <a:r>
              <a:rPr lang="da-DK" altLang="en-US" sz="2200" dirty="0">
                <a:ea typeface="ＭＳ Ｐゴシック" panose="020B0600070205080204" pitchFamily="34" charset="-128"/>
              </a:rPr>
              <a:t>Animation</a:t>
            </a:r>
          </a:p>
          <a:p>
            <a:pPr eaLnBrk="1" hangingPunct="1"/>
            <a:r>
              <a:rPr lang="da-DK" altLang="en-US" sz="2200" dirty="0">
                <a:ea typeface="ＭＳ Ｐゴシック" panose="020B0600070205080204" pitchFamily="34" charset="-128"/>
              </a:rPr>
              <a:t>Evt.?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A6E571-0DF6-2D46-AEA6-06F3948E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690688"/>
            <a:ext cx="50038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E9F05-D6B5-CD48-8125-E6479842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E3D83E6-4901-794B-82B5-355A4A73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Links </a:t>
            </a:r>
            <a:endParaRPr lang="da-DK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2BED4CA-C968-DA43-ABC0-A6DF9D156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a-DK" altLang="en-US" sz="2200" dirty="0" err="1">
                <a:ea typeface="ＭＳ Ｐゴシック" panose="020B0600070205080204" pitchFamily="34" charset="-128"/>
              </a:rPr>
              <a:t>Github</a:t>
            </a:r>
            <a:r>
              <a:rPr lang="da-DK" altLang="en-US" sz="2200" dirty="0">
                <a:ea typeface="ＭＳ Ｐゴシック" panose="020B0600070205080204" pitchFamily="34" charset="-128"/>
              </a:rPr>
              <a:t>: </a:t>
            </a:r>
            <a:r>
              <a:rPr lang="da-DK" altLang="en-US" sz="2200" dirty="0">
                <a:ea typeface="ＭＳ Ｐゴシック" panose="020B0600070205080204" pitchFamily="34" charset="-128"/>
                <a:hlinkClick r:id="rId2"/>
              </a:rPr>
              <a:t>https://github.com/mortenrold/mul-2sem-2020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da-DK" altLang="en-US" sz="2200" dirty="0">
                <a:ea typeface="ＭＳ Ｐゴシック" panose="020B0600070205080204" pitchFamily="34" charset="-128"/>
              </a:rPr>
              <a:t>@import: </a:t>
            </a:r>
            <a:r>
              <a:rPr lang="da-DK" altLang="en-US" sz="2200" dirty="0">
                <a:ea typeface="ＭＳ Ｐゴシック" panose="020B0600070205080204" pitchFamily="34" charset="-128"/>
                <a:hlinkClick r:id="rId3"/>
              </a:rPr>
              <a:t>https://www.w3schools.com/csSref/pr_import_rule.asp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da-DK" altLang="en-US" sz="2200" dirty="0">
                <a:ea typeface="ＭＳ Ｐゴシック" panose="020B0600070205080204" pitchFamily="34" charset="-128"/>
              </a:rPr>
              <a:t>Font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Awesome</a:t>
            </a:r>
            <a:r>
              <a:rPr lang="da-DK" altLang="en-US" sz="2200" dirty="0">
                <a:ea typeface="ＭＳ Ｐゴシック" panose="020B0600070205080204" pitchFamily="34" charset="-128"/>
              </a:rPr>
              <a:t>: </a:t>
            </a:r>
            <a:r>
              <a:rPr lang="da-DK" altLang="en-US" sz="2200" dirty="0">
                <a:ea typeface="ＭＳ Ｐゴシック" panose="020B0600070205080204" pitchFamily="34" charset="-128"/>
                <a:hlinkClick r:id="rId4"/>
              </a:rPr>
              <a:t>https://fontawesome.com/start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da-DK" altLang="en-US" sz="2200" dirty="0" err="1">
                <a:ea typeface="ＭＳ Ｐゴシック" panose="020B0600070205080204" pitchFamily="34" charset="-128"/>
              </a:rPr>
              <a:t>Attribute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  <a:r>
              <a:rPr lang="da-DK" altLang="en-US" sz="2200" dirty="0" err="1">
                <a:ea typeface="ＭＳ Ｐゴシック" panose="020B0600070205080204" pitchFamily="34" charset="-128"/>
              </a:rPr>
              <a:t>selectors</a:t>
            </a:r>
            <a:r>
              <a:rPr lang="da-DK" altLang="en-US" sz="2200" dirty="0">
                <a:ea typeface="ＭＳ Ｐゴシック" panose="020B0600070205080204" pitchFamily="34" charset="-128"/>
              </a:rPr>
              <a:t>: </a:t>
            </a:r>
            <a:r>
              <a:rPr lang="da-DK" altLang="en-US" sz="2200" dirty="0">
                <a:ea typeface="ＭＳ Ｐゴシック" panose="020B0600070205080204" pitchFamily="34" charset="-128"/>
                <a:hlinkClick r:id="rId5"/>
              </a:rPr>
              <a:t>https://css-tricks.com/attribute-selectors/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da-DK" altLang="en-US" sz="2200" dirty="0">
                <a:ea typeface="ＭＳ Ｐゴシック" panose="020B0600070205080204" pitchFamily="34" charset="-128"/>
              </a:rPr>
              <a:t>Custom properties (CSS variabler): </a:t>
            </a:r>
            <a:r>
              <a:rPr lang="da-DK" altLang="en-US" sz="2200" dirty="0">
                <a:ea typeface="ＭＳ Ｐゴシック" panose="020B0600070205080204" pitchFamily="34" charset="-128"/>
                <a:hlinkClick r:id="rId6"/>
              </a:rPr>
              <a:t>https://developer.mozilla.org/en-US/docs/Web/CSS/Using_CSS_custom_properties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da-DK" altLang="en-US" sz="2200" dirty="0">
                <a:ea typeface="ＭＳ Ｐゴシック" panose="020B0600070205080204" pitchFamily="34" charset="-128"/>
              </a:rPr>
              <a:t>Animation: </a:t>
            </a:r>
            <a:r>
              <a:rPr lang="da-DK" altLang="en-US" sz="2200" dirty="0">
                <a:ea typeface="ＭＳ Ｐゴシック" panose="020B0600070205080204" pitchFamily="34" charset="-128"/>
                <a:hlinkClick r:id="rId7"/>
              </a:rPr>
              <a:t>https://www.w3schools.com/css/css3_animations.asp</a:t>
            </a:r>
            <a:r>
              <a:rPr lang="da-DK" altLang="en-US" sz="22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BE953-3C8A-7F4B-8C49-25FE4B36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D716-2044-C644-9670-B7BFC663840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27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120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 workshop 2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Rold (MORO - Lektor - Cphbusiness)</dc:creator>
  <cp:lastModifiedBy>Morten Rold (MORO - Lektor - Cphbusiness)</cp:lastModifiedBy>
  <cp:revision>64</cp:revision>
  <dcterms:created xsi:type="dcterms:W3CDTF">2018-09-18T10:32:09Z</dcterms:created>
  <dcterms:modified xsi:type="dcterms:W3CDTF">2020-05-12T07:26:39Z</dcterms:modified>
</cp:coreProperties>
</file>