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488" r:id="rId2"/>
    <p:sldId id="504" r:id="rId3"/>
    <p:sldId id="501" r:id="rId4"/>
    <p:sldId id="502" r:id="rId5"/>
    <p:sldId id="503" r:id="rId6"/>
    <p:sldId id="505" r:id="rId7"/>
    <p:sldId id="506" r:id="rId8"/>
    <p:sldId id="508" r:id="rId9"/>
    <p:sldId id="509" r:id="rId10"/>
    <p:sldId id="507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974D9-8C2B-AC49-81A2-17C4F83CA96D}" type="datetimeFigureOut">
              <a:rPr lang="en-DK" smtClean="0"/>
              <a:t>04/05/2020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CB22-FF9B-1B40-B476-5500942F35B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741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2EAF-FC3E-5646-9237-C3DD7401A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796D6-275E-7841-B721-5CF29562A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F90B-E9D4-0F4C-9D3D-2BA6E066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C72-4B20-F54D-B6D1-B92490D75532}" type="datetime1">
              <a:rPr lang="da-DK" smtClean="0"/>
              <a:t>04.05.2020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E5459-8CCF-354B-9AE5-2C70CF17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4B9A7-11AA-5446-B79E-C8DA5886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921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6A19-D8EF-7E4C-BEBF-71E1E333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B2898-4B53-F540-95EA-8780C64E8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1C6F-AE7B-0F47-BD06-2FD5F510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940F-FA03-3447-A263-52B37877A61E}" type="datetime1">
              <a:rPr lang="da-DK" smtClean="0"/>
              <a:t>04.05.2020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846E-5B92-8D46-B148-88E9E4CB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66BD-0C3A-3E42-A170-3954FB9A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672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1C328-9D87-9747-A973-4DE27654A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F0326-F469-CD42-B88E-DB2C60C2B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7E351-3699-A94D-8D15-280CA4ED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295B-387C-664B-9EE5-9D45E31242BB}" type="datetime1">
              <a:rPr lang="da-DK" smtClean="0"/>
              <a:t>04.05.2020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D4CE2-504B-8B4C-82AB-57D1B837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4862F-0471-1345-9A19-ECED9A40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915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FEBC-F149-D043-A4DB-52CEEF6C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1EFC-1ACC-254F-8922-B2DEC3FB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14B8-8211-D14C-9D0B-C6F72D2B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09A5-8BE8-CC44-9018-79DC4977A11B}" type="datetime1">
              <a:rPr lang="da-DK" smtClean="0"/>
              <a:t>04.05.2020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C662-DEB6-1847-8813-9913607A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F22C3-0C90-5C49-BA35-5EB9BD4C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239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CF12-BFBD-284A-8C05-6B80A394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F4668-8843-3D4C-93A9-826CA472E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34D1-0096-904A-978C-A4CADED8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3A18-B820-FF40-8946-388F051C75C7}" type="datetime1">
              <a:rPr lang="da-DK" smtClean="0"/>
              <a:t>04.05.2020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5F2ED-9CB0-F649-8B67-677F20F2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32CB6-F290-0A4B-8834-289A9BE9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350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DF76-1C41-A741-9E92-E5FBE88F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1C77-86ED-8D44-8694-FAB029F6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EA864-A0D5-4443-8305-5405C5D4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08B75-C1AD-6445-8646-728218E3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9BAB-C29A-0B4A-9E38-CA005F0379ED}" type="datetime1">
              <a:rPr lang="da-DK" smtClean="0"/>
              <a:t>04.05.2020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20B21-D02B-BC46-9468-9EFADD5D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A610E-4957-7748-B088-72004CEE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22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ADAD-6933-814A-9274-C55CC0F9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C8EB-0167-0846-B29F-0D8A9E79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658E7-863F-904C-AE72-A0861D613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59913-82F1-7E4A-A667-422A2D086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58C29-64CE-E443-87B0-DA7384DB7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595E1-576E-E448-8612-90A30372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4D57-010E-B142-B2CF-883F0FA25B95}" type="datetime1">
              <a:rPr lang="da-DK" smtClean="0"/>
              <a:t>04.05.2020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8503F-58BE-644E-8C6F-84B46D2A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74F9B-EEF5-7548-99F6-6AD9FB70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074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DCE9-21D0-824C-A2CA-15C4EEAF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024E4-83F3-A242-B4B2-2F0ABB43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FC72-1333-6549-B40B-B4C6BBB4EEFA}" type="datetime1">
              <a:rPr lang="da-DK" smtClean="0"/>
              <a:t>04.05.2020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F4B71-E63B-0743-8864-E4BC524A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40DC5-55AD-A741-A884-1A0CDDD1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510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83058-FBAF-314E-A8CF-C488F707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79E1-2115-3140-9B5F-BBB1DFE687D0}" type="datetime1">
              <a:rPr lang="da-DK" smtClean="0"/>
              <a:t>04.05.2020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AEAD0-DBDD-1144-8E5B-85C611B4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D6B13-A9BE-6348-B770-9C439AE8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421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5F87-A530-3648-A997-EE9546DE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AE12-40DF-584A-A5C6-50814228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9F961-0BD6-AD40-911D-C150EE202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F749-12E5-914D-872F-E09D25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BF6F-2D13-F248-AB6E-98D65ADF24D1}" type="datetime1">
              <a:rPr lang="da-DK" smtClean="0"/>
              <a:t>04.05.2020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EF564-10D2-C044-A89C-9E6DCEA4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9C2C1-173E-3447-98B6-4CEDFF63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30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A546-8F19-2F49-8422-37C34AA4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84682-95DA-164D-B154-0A6525746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338D8-08FD-F84A-A86E-7DB4514A8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0E391-8B47-E249-9DC1-6C30DAA6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5140-DC64-D94D-B839-38D57A0B4629}" type="datetime1">
              <a:rPr lang="da-DK" smtClean="0"/>
              <a:t>04.05.2020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D4C41-8A87-664B-B777-26F4408E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6812B-4377-224D-8D62-E32BA50A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6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B476D-4D9F-FC47-BC37-6C6D6202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63FC3-209F-0E4F-A80C-E06EB5E8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5B46-2501-1149-A6D1-63507E5AC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EBB5E-2846-B145-A8CD-4E6758449231}" type="datetime1">
              <a:rPr lang="da-DK" smtClean="0"/>
              <a:t>04.05.2020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B641-ACEF-364F-AE40-728E49364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550A4-36C8-C747-A879-F499AA09E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65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tenrold/mul-2sem-202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inyjpg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mediaquery.asp" TargetMode="External"/><Relationship Id="rId2" Type="http://schemas.openxmlformats.org/officeDocument/2006/relationships/hyperlink" Target="https://www.w3schools.com/css/css_rwd_viewpor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css_rwd_images.as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owto/howto_css_fullscreen_video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BE3D83E6-4901-794B-82B5-355A4A739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altLang="en-US" dirty="0">
                <a:ea typeface="ＭＳ Ｐゴシック" panose="020B0600070205080204" pitchFamily="34" charset="-128"/>
              </a:rPr>
              <a:t>CSS workshop 1</a:t>
            </a:r>
            <a:endParaRPr lang="da-DK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2BED4CA-C968-DA43-ABC0-A6DF9D156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altLang="en-US" sz="2200" dirty="0">
                <a:ea typeface="ＭＳ Ｐゴシック" panose="020B0600070205080204" pitchFamily="34" charset="-128"/>
              </a:rPr>
              <a:t>CSS basics</a:t>
            </a:r>
          </a:p>
          <a:p>
            <a:pPr eaLnBrk="1" hangingPunct="1"/>
            <a:r>
              <a:rPr lang="da-DK" altLang="en-US" sz="2200" dirty="0">
                <a:ea typeface="ＭＳ Ｐゴシック" panose="020B0600070205080204" pitchFamily="34" charset="-128"/>
              </a:rPr>
              <a:t>Strukturering af filer</a:t>
            </a:r>
          </a:p>
          <a:p>
            <a:pPr eaLnBrk="1" hangingPunct="1"/>
            <a:r>
              <a:rPr lang="da-DK" altLang="en-US" sz="2200" dirty="0" err="1">
                <a:ea typeface="ＭＳ Ｐゴシック" panose="020B0600070205080204" pitchFamily="34" charset="-128"/>
              </a:rPr>
              <a:t>Responsive</a:t>
            </a:r>
            <a:r>
              <a:rPr lang="da-DK" altLang="en-US" sz="2200" dirty="0">
                <a:ea typeface="ＭＳ Ｐゴシック" panose="020B0600070205080204" pitchFamily="34" charset="-128"/>
              </a:rPr>
              <a:t> design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Video 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embedding</a:t>
            </a:r>
            <a:endParaRPr lang="da-DK" altLang="en-US" sz="2200" dirty="0">
              <a:ea typeface="ＭＳ Ｐゴシック" panose="020B0600070205080204" pitchFamily="34" charset="-128"/>
            </a:endParaRP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Validering</a:t>
            </a:r>
          </a:p>
          <a:p>
            <a:pPr eaLnBrk="1" hangingPunct="1"/>
            <a:r>
              <a:rPr lang="da-DK" altLang="en-US" sz="2200" dirty="0" err="1">
                <a:ea typeface="ＭＳ Ｐゴシック" panose="020B0600070205080204" pitchFamily="34" charset="-128"/>
              </a:rPr>
              <a:t>Bootstrap</a:t>
            </a:r>
            <a:endParaRPr lang="da-DK" altLang="en-US" sz="2200" dirty="0">
              <a:ea typeface="ＭＳ Ｐゴシック" panose="020B0600070205080204" pitchFamily="34" charset="-128"/>
            </a:endParaRPr>
          </a:p>
          <a:p>
            <a:pPr eaLnBrk="1" hangingPunct="1"/>
            <a:endParaRPr lang="da-DK" altLang="en-US" sz="2200" dirty="0">
              <a:ea typeface="ＭＳ Ｐゴシック" panose="020B0600070205080204" pitchFamily="34" charset="-128"/>
            </a:endParaRPr>
          </a:p>
          <a:p>
            <a:pPr eaLnBrk="1" hangingPunct="1"/>
            <a:endParaRPr lang="da-DK" altLang="en-US" sz="2200" dirty="0">
              <a:ea typeface="ＭＳ Ｐゴシック" panose="020B0600070205080204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A6E571-0DF6-2D46-AEA6-06F3948E8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1690688"/>
            <a:ext cx="50038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E9F05-D6B5-CD48-8125-E6479842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71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BE3D83E6-4901-794B-82B5-355A4A739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altLang="en-US" dirty="0" err="1">
                <a:ea typeface="ＭＳ Ｐゴシック" panose="020B0600070205080204" pitchFamily="34" charset="-128"/>
              </a:rPr>
              <a:t>Bootstrap</a:t>
            </a:r>
            <a:endParaRPr lang="da-DK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2BED4CA-C968-DA43-ABC0-A6DF9D156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a-DK" altLang="en-US" sz="2200" dirty="0">
                <a:ea typeface="ＭＳ Ｐゴシック" panose="020B0600070205080204" pitchFamily="34" charset="-128"/>
                <a:hlinkClick r:id="rId2"/>
              </a:rPr>
              <a:t>https://getbootstrap.com/</a:t>
            </a:r>
            <a:r>
              <a:rPr lang="da-DK" altLang="en-US" sz="2200" dirty="0">
                <a:ea typeface="ＭＳ Ｐゴシック" panose="020B0600070205080204" pitchFamily="34" charset="-128"/>
              </a:rPr>
              <a:t> (”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Get</a:t>
            </a:r>
            <a:r>
              <a:rPr lang="da-DK" altLang="en-US" sz="2200" dirty="0">
                <a:ea typeface="ＭＳ Ｐゴシック" panose="020B0600070205080204" pitchFamily="34" charset="-128"/>
              </a:rPr>
              <a:t> 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started</a:t>
            </a:r>
            <a:r>
              <a:rPr lang="da-DK" altLang="en-US" sz="2200" dirty="0">
                <a:ea typeface="ＭＳ Ｐゴシック" panose="020B0600070205080204" pitchFamily="34" charset="-128"/>
              </a:rPr>
              <a:t>”)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Brug starter template</a:t>
            </a:r>
          </a:p>
          <a:p>
            <a:endParaRPr lang="da-DK" altLang="en-US" sz="22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da-DK" altLang="en-US" sz="2200" b="1" dirty="0">
                <a:ea typeface="ＭＳ Ｐゴシック" panose="020B0600070205080204" pitchFamily="34" charset="-128"/>
              </a:rPr>
              <a:t>Opdeling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Layout: 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grid</a:t>
            </a:r>
            <a:r>
              <a:rPr lang="da-DK" altLang="en-US" sz="2200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Content: 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styling</a:t>
            </a:r>
            <a:r>
              <a:rPr lang="da-DK" altLang="en-US" sz="2200" dirty="0">
                <a:ea typeface="ＭＳ Ｐゴシック" panose="020B0600070205080204" pitchFamily="34" charset="-128"/>
              </a:rPr>
              <a:t> af tags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Components: færdige ”byggeklodser”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Utilities: egenskaber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87E10-4E31-8D4E-9417-BB519384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973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BE3D83E6-4901-794B-82B5-355A4A739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altLang="en-US" dirty="0">
                <a:ea typeface="ＭＳ Ｐゴシック" panose="020B0600070205080204" pitchFamily="34" charset="-128"/>
              </a:rPr>
              <a:t>CSS på 3 måder</a:t>
            </a:r>
            <a:endParaRPr lang="da-DK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2BED4CA-C968-DA43-ABC0-A6DF9D156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5877910" cy="4351338"/>
          </a:xfrm>
        </p:spPr>
        <p:txBody>
          <a:bodyPr/>
          <a:lstStyle/>
          <a:p>
            <a:pPr marL="0" indent="0">
              <a:buNone/>
            </a:pPr>
            <a:r>
              <a:rPr lang="da-DK" altLang="en-US" sz="2200" dirty="0">
                <a:ea typeface="ＭＳ Ｐゴシック" panose="020B0600070205080204" pitchFamily="34" charset="-128"/>
                <a:hlinkClick r:id="rId2"/>
              </a:rPr>
              <a:t>https://github.com/mortenrold/mul-2sem-2020</a:t>
            </a:r>
            <a:endParaRPr lang="da-DK" altLang="en-US" sz="2200" dirty="0">
              <a:ea typeface="ＭＳ Ｐゴシック" panose="020B0600070205080204" pitchFamily="34" charset="-128"/>
            </a:endParaRPr>
          </a:p>
          <a:p>
            <a:endParaRPr lang="da-DK" altLang="en-US" sz="2200" dirty="0">
              <a:ea typeface="ＭＳ Ｐゴシック" panose="020B0600070205080204" pitchFamily="34" charset="-128"/>
            </a:endParaRPr>
          </a:p>
          <a:p>
            <a:r>
              <a:rPr lang="da-DK" altLang="en-US" sz="2200" dirty="0" err="1">
                <a:ea typeface="ＭＳ Ｐゴシック" panose="020B0600070205080204" pitchFamily="34" charset="-128"/>
              </a:rPr>
              <a:t>Inline</a:t>
            </a:r>
            <a:r>
              <a:rPr lang="da-DK" altLang="en-US" sz="2200" dirty="0">
                <a:ea typeface="ＭＳ Ｐゴシック" panose="020B0600070205080204" pitchFamily="34" charset="-128"/>
              </a:rPr>
              <a:t> 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styles</a:t>
            </a:r>
            <a:endParaRPr lang="da-DK" altLang="en-US" sz="2200" dirty="0">
              <a:ea typeface="ＭＳ Ｐゴシック" panose="020B0600070205080204" pitchFamily="34" charset="-128"/>
            </a:endParaRP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Internt 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stylesheet</a:t>
            </a:r>
            <a:endParaRPr lang="da-DK" altLang="en-US" sz="2200" dirty="0">
              <a:ea typeface="ＭＳ Ｐゴシック" panose="020B0600070205080204" pitchFamily="34" charset="-128"/>
            </a:endParaRP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Eksternt 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stylesheet</a:t>
            </a:r>
            <a:r>
              <a:rPr lang="da-DK" altLang="en-US" sz="2200" dirty="0">
                <a:ea typeface="ＭＳ Ｐゴシック" panose="020B0600070205080204" pitchFamily="34" charset="-128"/>
              </a:rPr>
              <a:t> </a:t>
            </a:r>
          </a:p>
          <a:p>
            <a:endParaRPr lang="da-DK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BE953-3C8A-7F4B-8C49-25FE4B36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927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BE3D83E6-4901-794B-82B5-355A4A739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altLang="en-US" dirty="0">
                <a:ea typeface="ＭＳ Ｐゴシック" panose="020B0600070205080204" pitchFamily="34" charset="-128"/>
              </a:rPr>
              <a:t>Fil- og mappenavne</a:t>
            </a:r>
            <a:endParaRPr lang="da-DK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2BED4CA-C968-DA43-ABC0-A6DF9D156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en-US" sz="2200" b="1" dirty="0">
                <a:ea typeface="ＭＳ Ｐゴシック" panose="020B0600070205080204" pitchFamily="34" charset="-128"/>
              </a:rPr>
              <a:t>De tre grundregler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Altid små bogstaver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Kun det engelske alfabet (ikke æ, ø, å)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Ingen mellemrum (brug bindestreg hvis ord skal deles)</a:t>
            </a:r>
          </a:p>
          <a:p>
            <a:pPr eaLnBrk="1" hangingPunct="1"/>
            <a:endParaRPr lang="da-DK" altLang="en-US" sz="22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da-DK" altLang="en-US" sz="2200" b="1" dirty="0">
                <a:ea typeface="ＭＳ Ｐゴシック" panose="020B0600070205080204" pitchFamily="34" charset="-128"/>
              </a:rPr>
              <a:t>Andre tips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Vælg nogle navne, der giver mening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Overvej 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keywords</a:t>
            </a:r>
            <a:r>
              <a:rPr lang="da-DK" altLang="en-US" sz="2200" dirty="0">
                <a:ea typeface="ＭＳ Ｐゴシック" panose="020B0600070205080204" pitchFamily="34" charset="-128"/>
              </a:rPr>
              <a:t> (SEO)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Husk </a:t>
            </a:r>
            <a:r>
              <a:rPr lang="da-DK" altLang="en-US" sz="2200" i="1" dirty="0" err="1">
                <a:ea typeface="ＭＳ Ｐゴシック" panose="020B0600070205080204" pitchFamily="34" charset="-128"/>
              </a:rPr>
              <a:t>index.html</a:t>
            </a:r>
            <a:endParaRPr lang="da-DK" altLang="en-US" sz="2200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CE3B9-835A-5D45-86BC-5EABF56C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89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BE3D83E6-4901-794B-82B5-355A4A739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altLang="en-US" dirty="0">
                <a:ea typeface="ＭＳ Ｐゴシック" panose="020B0600070205080204" pitchFamily="34" charset="-128"/>
              </a:rPr>
              <a:t>Filstruktur</a:t>
            </a:r>
            <a:endParaRPr lang="da-DK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2BED4CA-C968-DA43-ABC0-A6DF9D156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a-DK" altLang="en-US" sz="2200" dirty="0">
                <a:ea typeface="ＭＳ Ｐゴシック" panose="020B0600070205080204" pitchFamily="34" charset="-128"/>
              </a:rPr>
              <a:t>Hav samme struktur lokalt og på serveren. Lav den rigtige struktur fra starten på din computer og upload hele ”pakken” til serveren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Opdel </a:t>
            </a:r>
            <a:r>
              <a:rPr lang="da-DK" altLang="en-US" sz="2200" i="1" dirty="0">
                <a:ea typeface="ＭＳ Ｐゴシック" panose="020B0600070205080204" pitchFamily="34" charset="-128"/>
              </a:rPr>
              <a:t>arbejdsformater</a:t>
            </a:r>
            <a:r>
              <a:rPr lang="da-DK" altLang="en-US" sz="2200" dirty="0">
                <a:ea typeface="ＭＳ Ｐゴシック" panose="020B0600070205080204" pitchFamily="34" charset="-128"/>
              </a:rPr>
              <a:t> og </a:t>
            </a:r>
            <a:r>
              <a:rPr lang="da-DK" altLang="en-US" sz="2200" i="1" dirty="0">
                <a:ea typeface="ＭＳ Ｐゴシック" panose="020B0600070205080204" pitchFamily="34" charset="-128"/>
              </a:rPr>
              <a:t>publicerede formater</a:t>
            </a:r>
            <a:r>
              <a:rPr lang="da-DK" altLang="en-US" sz="2200" dirty="0">
                <a:ea typeface="ＭＳ Ｐゴシック" panose="020B0600070205080204" pitchFamily="34" charset="-128"/>
              </a:rPr>
              <a:t> i forskellige mapper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Din struktur bestemmer, hvilke URL’er/links du får!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Vær konsekvent med din logik</a:t>
            </a:r>
          </a:p>
          <a:p>
            <a:endParaRPr lang="da-DK" altLang="en-US" sz="2200" dirty="0">
              <a:ea typeface="ＭＳ Ｐゴシック" panose="020B0600070205080204" pitchFamily="34" charset="-128"/>
            </a:endParaRPr>
          </a:p>
          <a:p>
            <a:endParaRPr lang="da-DK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D5E9F-09CA-EB44-959B-ABE0B8A9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010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BE3D83E6-4901-794B-82B5-355A4A739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altLang="en-US" dirty="0">
                <a:ea typeface="ＭＳ Ｐゴシック" panose="020B0600070205080204" pitchFamily="34" charset="-128"/>
              </a:rPr>
              <a:t>Komprimering af filer</a:t>
            </a:r>
            <a:endParaRPr lang="da-DK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2BED4CA-C968-DA43-ABC0-A6DF9D156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da-DK" altLang="en-US" sz="2200" b="1" dirty="0">
                <a:ea typeface="ＭＳ Ｐゴシック" panose="020B0600070205080204" pitchFamily="34" charset="-128"/>
              </a:rPr>
              <a:t>Grundregler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Publicerede filer bør fylde så lidt som muligt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Bitmap-grafik og video fylder mest</a:t>
            </a:r>
          </a:p>
          <a:p>
            <a:endParaRPr lang="da-DK" altLang="en-US" sz="22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da-DK" altLang="en-US" sz="2200" b="1" dirty="0">
                <a:ea typeface="ＭＳ Ｐゴシック" panose="020B0600070205080204" pitchFamily="34" charset="-128"/>
              </a:rPr>
              <a:t>Værktøjer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Photoshop: File &gt; 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Export</a:t>
            </a:r>
            <a:r>
              <a:rPr lang="da-DK" altLang="en-US" sz="2200" dirty="0">
                <a:ea typeface="ＭＳ Ｐゴシック" panose="020B0600070205080204" pitchFamily="34" charset="-128"/>
              </a:rPr>
              <a:t> &gt; Save for Web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  <a:hlinkClick r:id="rId2"/>
              </a:rPr>
              <a:t>http://tinyjpg.com</a:t>
            </a:r>
            <a:endParaRPr lang="da-DK" altLang="en-US" sz="2200" dirty="0">
              <a:ea typeface="ＭＳ Ｐゴシック" panose="020B0600070205080204" pitchFamily="34" charset="-128"/>
            </a:endParaRPr>
          </a:p>
          <a:p>
            <a:endParaRPr lang="da-DK" altLang="en-US" sz="2200" dirty="0">
              <a:ea typeface="ＭＳ Ｐゴシック" panose="020B0600070205080204" pitchFamily="34" charset="-128"/>
            </a:endParaRPr>
          </a:p>
          <a:p>
            <a:endParaRPr lang="da-DK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BC007-8049-2045-BFE2-7C9F9BB8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450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BE3D83E6-4901-794B-82B5-355A4A739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altLang="en-US" dirty="0" err="1">
                <a:ea typeface="ＭＳ Ｐゴシック" panose="020B0600070205080204" pitchFamily="34" charset="-128"/>
              </a:rPr>
              <a:t>Responsive</a:t>
            </a:r>
            <a:r>
              <a:rPr lang="da-DK" altLang="en-US" dirty="0">
                <a:ea typeface="ＭＳ Ｐゴシック" panose="020B0600070205080204" pitchFamily="34" charset="-128"/>
              </a:rPr>
              <a:t> design</a:t>
            </a:r>
            <a:endParaRPr lang="da-DK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2BED4CA-C968-DA43-ABC0-A6DF9D156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altLang="en-US" sz="2400" b="1" dirty="0">
                <a:ea typeface="ＭＳ Ｐゴシック" panose="020B0600070205080204" pitchFamily="34" charset="-128"/>
              </a:rPr>
              <a:t>Mobile </a:t>
            </a:r>
            <a:r>
              <a:rPr lang="da-DK" altLang="en-US" sz="2400" b="1" dirty="0" err="1">
                <a:ea typeface="ＭＳ Ｐゴシック" panose="020B0600070205080204" pitchFamily="34" charset="-128"/>
              </a:rPr>
              <a:t>first</a:t>
            </a:r>
            <a:r>
              <a:rPr lang="da-DK" altLang="en-US" sz="2400" b="1" dirty="0">
                <a:ea typeface="ＭＳ Ｐゴシック" panose="020B0600070205080204" pitchFamily="34" charset="-128"/>
              </a:rPr>
              <a:t>!</a:t>
            </a:r>
          </a:p>
          <a:p>
            <a:endParaRPr lang="da-DK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da-DK" altLang="en-US" sz="2400" b="1" dirty="0">
                <a:ea typeface="ＭＳ Ｐゴシック" panose="020B0600070205080204" pitchFamily="34" charset="-128"/>
              </a:rPr>
              <a:t>Den hurtige proces</a:t>
            </a:r>
          </a:p>
          <a:p>
            <a:pPr marL="457200" indent="-457200">
              <a:buFont typeface="+mj-lt"/>
              <a:buAutoNum type="arabicPeriod"/>
            </a:pPr>
            <a:r>
              <a:rPr lang="da-DK" altLang="en-US" sz="2400" dirty="0">
                <a:ea typeface="ＭＳ Ｐゴシック" panose="020B0600070205080204" pitchFamily="34" charset="-128"/>
              </a:rPr>
              <a:t>Sketch (mobile </a:t>
            </a:r>
            <a:r>
              <a:rPr lang="da-DK" altLang="en-US" sz="2400" dirty="0" err="1">
                <a:ea typeface="ＭＳ Ｐゴシック" panose="020B0600070205080204" pitchFamily="34" charset="-128"/>
              </a:rPr>
              <a:t>first</a:t>
            </a:r>
            <a:r>
              <a:rPr lang="da-DK" altLang="en-US" sz="2400" dirty="0">
                <a:ea typeface="ＭＳ Ｐゴシック" panose="020B0600070205080204" pitchFamily="34" charset="-128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a-DK" altLang="en-US" sz="2400" dirty="0">
                <a:ea typeface="ＭＳ Ｐゴシック" panose="020B0600070205080204" pitchFamily="34" charset="-128"/>
              </a:rPr>
              <a:t>Wireframe (mobile </a:t>
            </a:r>
            <a:r>
              <a:rPr lang="da-DK" altLang="en-US" sz="2400" dirty="0" err="1">
                <a:ea typeface="ＭＳ Ｐゴシック" panose="020B0600070205080204" pitchFamily="34" charset="-128"/>
              </a:rPr>
              <a:t>first</a:t>
            </a:r>
            <a:r>
              <a:rPr lang="da-DK" altLang="en-US" sz="2400" dirty="0">
                <a:ea typeface="ＭＳ Ｐゴシック" panose="020B0600070205080204" pitchFamily="34" charset="-128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a-DK" altLang="en-US" sz="2400" dirty="0">
                <a:ea typeface="ＭＳ Ｐゴシック" panose="020B0600070205080204" pitchFamily="34" charset="-128"/>
              </a:rPr>
              <a:t>Code (mobile </a:t>
            </a:r>
            <a:r>
              <a:rPr lang="da-DK" altLang="en-US" sz="2400" dirty="0" err="1">
                <a:ea typeface="ＭＳ Ｐゴシック" panose="020B0600070205080204" pitchFamily="34" charset="-128"/>
              </a:rPr>
              <a:t>first</a:t>
            </a:r>
            <a:r>
              <a:rPr lang="da-DK" altLang="en-US" sz="2400" dirty="0">
                <a:ea typeface="ＭＳ Ｐゴシック" panose="020B0600070205080204" pitchFamily="34" charset="-128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da-DK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da-DK" altLang="en-US" sz="2400" b="1" dirty="0">
                <a:ea typeface="ＭＳ Ｐゴシック" panose="020B0600070205080204" pitchFamily="34" charset="-128"/>
              </a:rPr>
              <a:t>Værktøj i  browseren</a:t>
            </a:r>
          </a:p>
          <a:p>
            <a:r>
              <a:rPr lang="da-DK" altLang="en-US" sz="2400" dirty="0" err="1">
                <a:ea typeface="ＭＳ Ｐゴシック" panose="020B0600070205080204" pitchFamily="34" charset="-128"/>
              </a:rPr>
              <a:t>Firefox</a:t>
            </a:r>
            <a:r>
              <a:rPr lang="da-DK" altLang="en-US" sz="2400" dirty="0">
                <a:ea typeface="ＭＳ Ｐゴシック" panose="020B0600070205080204" pitchFamily="34" charset="-128"/>
              </a:rPr>
              <a:t> </a:t>
            </a:r>
            <a:br>
              <a:rPr lang="da-DK" altLang="en-US" sz="2200" dirty="0">
                <a:ea typeface="ＭＳ Ｐゴシック" panose="020B0600070205080204" pitchFamily="34" charset="-128"/>
              </a:rPr>
            </a:br>
            <a:r>
              <a:rPr lang="da-DK" altLang="en-US" sz="1700" dirty="0">
                <a:ea typeface="ＭＳ Ｐゴシック" panose="020B0600070205080204" pitchFamily="34" charset="-128"/>
              </a:rPr>
              <a:t>Tools &gt; Web Developer &gt; </a:t>
            </a:r>
            <a:r>
              <a:rPr lang="da-DK" altLang="en-US" sz="1700" dirty="0" err="1">
                <a:ea typeface="ＭＳ Ｐゴシック" panose="020B0600070205080204" pitchFamily="34" charset="-128"/>
              </a:rPr>
              <a:t>Responsive</a:t>
            </a:r>
            <a:r>
              <a:rPr lang="da-DK" altLang="en-US" sz="1700" dirty="0">
                <a:ea typeface="ＭＳ Ｐゴシック" panose="020B0600070205080204" pitchFamily="34" charset="-128"/>
              </a:rPr>
              <a:t> Design Mode</a:t>
            </a:r>
          </a:p>
          <a:p>
            <a:r>
              <a:rPr lang="da-DK" altLang="en-US" sz="2400" dirty="0" err="1">
                <a:ea typeface="ＭＳ Ｐゴシック" panose="020B0600070205080204" pitchFamily="34" charset="-128"/>
              </a:rPr>
              <a:t>Chrome</a:t>
            </a:r>
            <a:br>
              <a:rPr lang="da-DK" altLang="en-US" sz="1800" dirty="0">
                <a:ea typeface="ＭＳ Ｐゴシック" panose="020B0600070205080204" pitchFamily="34" charset="-128"/>
              </a:rPr>
            </a:br>
            <a:r>
              <a:rPr lang="da-DK" altLang="en-US" sz="1700" dirty="0" err="1">
                <a:ea typeface="ＭＳ Ｐゴシック" panose="020B0600070205080204" pitchFamily="34" charset="-128"/>
              </a:rPr>
              <a:t>View</a:t>
            </a:r>
            <a:r>
              <a:rPr lang="da-DK" altLang="en-US" sz="1700" dirty="0">
                <a:ea typeface="ＭＳ Ｐゴシック" panose="020B0600070205080204" pitchFamily="34" charset="-128"/>
              </a:rPr>
              <a:t> &gt; Developer &gt; Developer Tools</a:t>
            </a:r>
          </a:p>
          <a:p>
            <a:endParaRPr lang="da-DK" altLang="en-US" sz="2200" dirty="0">
              <a:ea typeface="ＭＳ Ｐゴシック" panose="020B0600070205080204" pitchFamily="34" charset="-128"/>
            </a:endParaRPr>
          </a:p>
          <a:p>
            <a:endParaRPr lang="da-DK" altLang="en-US" sz="2200" dirty="0">
              <a:ea typeface="ＭＳ Ｐゴシック" panose="020B0600070205080204" pitchFamily="34" charset="-128"/>
            </a:endParaRPr>
          </a:p>
        </p:txBody>
      </p:sp>
      <p:pic>
        <p:nvPicPr>
          <p:cNvPr id="4" name="Billede 1">
            <a:extLst>
              <a:ext uri="{FF2B5EF4-FFF2-40B4-BE49-F238E27FC236}">
                <a16:creationId xmlns:a16="http://schemas.microsoft.com/office/drawing/2014/main" id="{5FC96DD7-2824-4342-826E-43812E87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93" y="233711"/>
            <a:ext cx="5692107" cy="32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CDDC5F-B2E1-D342-B6DC-20518C711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92" y="3655983"/>
            <a:ext cx="5692107" cy="298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F041F-E3F9-8C45-8004-117E16CE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33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BE3D83E6-4901-794B-82B5-355A4A739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altLang="en-US" dirty="0" err="1">
                <a:ea typeface="ＭＳ Ｐゴシック" panose="020B0600070205080204" pitchFamily="34" charset="-128"/>
              </a:rPr>
              <a:t>Responsive</a:t>
            </a:r>
            <a:r>
              <a:rPr lang="da-DK" altLang="en-US" dirty="0">
                <a:ea typeface="ＭＳ Ｐゴシック" panose="020B0600070205080204" pitchFamily="34" charset="-128"/>
              </a:rPr>
              <a:t> design: Vigtige kodebidder</a:t>
            </a:r>
            <a:endParaRPr lang="da-DK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2BED4CA-C968-DA43-ABC0-A6DF9D156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a-DK" altLang="en-US" sz="2200" dirty="0">
                <a:ea typeface="ＭＳ Ｐゴシック" panose="020B0600070205080204" pitchFamily="34" charset="-128"/>
              </a:rPr>
              <a:t>Meta 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viewport</a:t>
            </a:r>
            <a:r>
              <a:rPr lang="da-DK" altLang="en-US" sz="2200" dirty="0">
                <a:ea typeface="ＭＳ Ｐゴシック" panose="020B0600070205080204" pitchFamily="34" charset="-128"/>
              </a:rPr>
              <a:t>: </a:t>
            </a:r>
            <a:r>
              <a:rPr lang="da-DK" altLang="en-US" sz="2200" dirty="0">
                <a:ea typeface="ＭＳ Ｐゴシック" panose="020B0600070205080204" pitchFamily="34" charset="-128"/>
                <a:hlinkClick r:id="rId2"/>
              </a:rPr>
              <a:t>https://www.w3schools.com/css/css_rwd_viewport.asp</a:t>
            </a:r>
            <a:endParaRPr lang="da-DK" altLang="en-US" sz="2200" dirty="0">
              <a:ea typeface="ＭＳ Ｐゴシック" panose="020B0600070205080204" pitchFamily="34" charset="-128"/>
            </a:endParaRP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Media 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queries</a:t>
            </a:r>
            <a:r>
              <a:rPr lang="da-DK" altLang="en-US" sz="2200" dirty="0">
                <a:ea typeface="ＭＳ Ｐゴシック" panose="020B0600070205080204" pitchFamily="34" charset="-128"/>
              </a:rPr>
              <a:t>: </a:t>
            </a:r>
            <a:r>
              <a:rPr lang="da-DK" altLang="en-US" sz="2200" dirty="0">
                <a:ea typeface="ＭＳ Ｐゴシック" panose="020B0600070205080204" pitchFamily="34" charset="-128"/>
                <a:hlinkClick r:id="rId3"/>
              </a:rPr>
              <a:t>https://www.w3schools.com/cssref/css3_pr_mediaquery.asp</a:t>
            </a:r>
            <a:endParaRPr lang="da-DK" altLang="en-US" sz="2200" dirty="0">
              <a:ea typeface="ＭＳ Ｐゴシック" panose="020B0600070205080204" pitchFamily="34" charset="-128"/>
            </a:endParaRPr>
          </a:p>
          <a:p>
            <a:r>
              <a:rPr lang="da-DK" altLang="en-US" sz="2200" dirty="0" err="1">
                <a:ea typeface="ＭＳ Ｐゴシック" panose="020B0600070205080204" pitchFamily="34" charset="-128"/>
              </a:rPr>
              <a:t>Responsive</a:t>
            </a:r>
            <a:r>
              <a:rPr lang="da-DK" altLang="en-US" sz="2200" dirty="0">
                <a:ea typeface="ＭＳ Ｐゴシック" panose="020B0600070205080204" pitchFamily="34" charset="-128"/>
              </a:rPr>
              <a:t> images: </a:t>
            </a:r>
            <a:r>
              <a:rPr lang="da-DK" altLang="en-US" sz="2200" dirty="0">
                <a:ea typeface="ＭＳ Ｐゴシック" panose="020B0600070205080204" pitchFamily="34" charset="-128"/>
                <a:hlinkClick r:id="rId4"/>
              </a:rPr>
              <a:t>https://www.w3schools.com/Css/css_rwd_images.asp</a:t>
            </a:r>
            <a:r>
              <a:rPr lang="da-DK" altLang="en-US" sz="2200" dirty="0">
                <a:ea typeface="ＭＳ Ｐゴシック" panose="020B0600070205080204" pitchFamily="34" charset="-128"/>
              </a:rPr>
              <a:t> </a:t>
            </a:r>
          </a:p>
          <a:p>
            <a:endParaRPr lang="da-DK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C7DEA5-F76E-0B48-947C-F58C0E73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436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BE3D83E6-4901-794B-82B5-355A4A739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altLang="en-US" dirty="0">
                <a:ea typeface="ＭＳ Ｐゴシック" panose="020B0600070205080204" pitchFamily="34" charset="-128"/>
              </a:rPr>
              <a:t>Video</a:t>
            </a:r>
            <a:endParaRPr lang="da-DK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2BED4CA-C968-DA43-ABC0-A6DF9D156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9159240" cy="4351338"/>
          </a:xfrm>
        </p:spPr>
        <p:txBody>
          <a:bodyPr/>
          <a:lstStyle/>
          <a:p>
            <a:pPr marL="0" indent="0">
              <a:buNone/>
            </a:pPr>
            <a:r>
              <a:rPr lang="da-DK" altLang="en-US" sz="2200" b="1" dirty="0">
                <a:ea typeface="ＭＳ Ｐゴシック" panose="020B0600070205080204" pitchFamily="34" charset="-128"/>
              </a:rPr>
              <a:t>Egen video-fil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&lt;video&gt; tag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Flere muligheder for 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autoplay</a:t>
            </a:r>
            <a:r>
              <a:rPr lang="da-DK" altLang="en-US" sz="2200" dirty="0">
                <a:ea typeface="ＭＳ Ｐゴシック" panose="020B0600070205080204" pitchFamily="34" charset="-128"/>
              </a:rPr>
              <a:t>, loop, baggrunde mv.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  <a:hlinkClick r:id="rId2"/>
              </a:rPr>
              <a:t>https://www.w3schools.com/howto/howto_css_fullscreen_video.asp</a:t>
            </a:r>
            <a:r>
              <a:rPr lang="da-DK" altLang="en-US" sz="22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endParaRPr lang="da-DK" altLang="en-US" sz="22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da-DK" altLang="en-US" sz="2200" b="1" dirty="0" err="1">
                <a:ea typeface="ＭＳ Ｐゴシック" panose="020B0600070205080204" pitchFamily="34" charset="-128"/>
              </a:rPr>
              <a:t>Youtube</a:t>
            </a:r>
            <a:endParaRPr lang="da-DK" altLang="en-US" sz="2200" b="1" dirty="0">
              <a:ea typeface="ＭＳ Ｐゴシック" panose="020B0600070205080204" pitchFamily="34" charset="-128"/>
            </a:endParaRPr>
          </a:p>
          <a:p>
            <a:r>
              <a:rPr lang="da-DK" altLang="en-US" sz="2200" dirty="0" err="1">
                <a:ea typeface="ＭＳ Ｐゴシック" panose="020B0600070205080204" pitchFamily="34" charset="-128"/>
              </a:rPr>
              <a:t>Embed</a:t>
            </a:r>
            <a:r>
              <a:rPr lang="da-DK" altLang="en-US" sz="2200" dirty="0">
                <a:ea typeface="ＭＳ Ｐゴシック" panose="020B0600070205080204" pitchFamily="34" charset="-128"/>
              </a:rPr>
              <a:t> i 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iframe</a:t>
            </a:r>
            <a:r>
              <a:rPr lang="da-DK" altLang="en-US" sz="2200" dirty="0">
                <a:ea typeface="ＭＳ Ｐゴシック" panose="020B0600070205080204" pitchFamily="34" charset="-128"/>
              </a:rPr>
              <a:t> (find kode på 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Youtube</a:t>
            </a:r>
            <a:r>
              <a:rPr lang="da-DK" altLang="en-US" sz="2200" dirty="0">
                <a:ea typeface="ＭＳ Ｐゴシック" panose="020B0600070205080204" pitchFamily="34" charset="-128"/>
              </a:rPr>
              <a:t>: </a:t>
            </a:r>
            <a:r>
              <a:rPr lang="da-DK" altLang="en-US" sz="2200" i="1" dirty="0">
                <a:ea typeface="ＭＳ Ｐゴシック" panose="020B0600070205080204" pitchFamily="34" charset="-128"/>
              </a:rPr>
              <a:t>del &gt; integrer</a:t>
            </a:r>
            <a:r>
              <a:rPr lang="da-DK" altLang="en-US" sz="2200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da-DK" altLang="en-US" sz="2200" dirty="0">
                <a:ea typeface="ＭＳ Ｐゴシック" panose="020B0600070205080204" pitchFamily="34" charset="-128"/>
              </a:rPr>
              <a:t>Kræver et lille ”hack” for at være 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responsiv</a:t>
            </a:r>
            <a:endParaRPr lang="da-DK" altLang="en-US" sz="2200" dirty="0">
              <a:ea typeface="ＭＳ Ｐゴシック" panose="020B0600070205080204" pitchFamily="34" charset="-128"/>
            </a:endParaRPr>
          </a:p>
          <a:p>
            <a:endParaRPr lang="da-DK" altLang="en-US" sz="2200" dirty="0">
              <a:ea typeface="ＭＳ Ｐゴシック" panose="020B0600070205080204" pitchFamily="34" charset="-128"/>
            </a:endParaRPr>
          </a:p>
          <a:p>
            <a:endParaRPr lang="da-DK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84405C-669C-0B43-BF39-7486F44E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226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BE3D83E6-4901-794B-82B5-355A4A739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altLang="en-US" dirty="0">
                <a:ea typeface="ＭＳ Ｐゴシック" panose="020B0600070205080204" pitchFamily="34" charset="-128"/>
              </a:rPr>
              <a:t>Validering af </a:t>
            </a:r>
            <a:r>
              <a:rPr lang="da-DK" altLang="en-US" dirty="0" err="1">
                <a:ea typeface="ＭＳ Ｐゴシック" panose="020B0600070205080204" pitchFamily="34" charset="-128"/>
              </a:rPr>
              <a:t>markup</a:t>
            </a:r>
            <a:r>
              <a:rPr lang="da-DK" altLang="en-US" dirty="0">
                <a:ea typeface="ＭＳ Ｐゴシック" panose="020B0600070205080204" pitchFamily="34" charset="-128"/>
              </a:rPr>
              <a:t> (HTML)</a:t>
            </a:r>
            <a:endParaRPr lang="da-DK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2BED4CA-C968-DA43-ABC0-A6DF9D156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da-DK" altLang="en-US" sz="2200" dirty="0">
                <a:ea typeface="ＭＳ Ｐゴシック" panose="020B0600070205080204" pitchFamily="34" charset="-128"/>
                <a:hlinkClick r:id="rId2"/>
              </a:rPr>
              <a:t>https://validator.w3.org/</a:t>
            </a:r>
            <a:r>
              <a:rPr lang="da-DK" altLang="en-US" sz="2200" dirty="0">
                <a:ea typeface="ＭＳ Ｐゴシック" panose="020B0600070205080204" pitchFamily="34" charset="-128"/>
              </a:rPr>
              <a:t> </a:t>
            </a:r>
          </a:p>
          <a:p>
            <a:endParaRPr lang="da-DK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0BB534-E9B0-2445-8C05-1DDB1C51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131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5238</TotalTime>
  <Words>389</Words>
  <Application>Microsoft Macintosh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CSS workshop 1</vt:lpstr>
      <vt:lpstr>CSS på 3 måder</vt:lpstr>
      <vt:lpstr>Fil- og mappenavne</vt:lpstr>
      <vt:lpstr>Filstruktur</vt:lpstr>
      <vt:lpstr>Komprimering af filer</vt:lpstr>
      <vt:lpstr>Responsive design</vt:lpstr>
      <vt:lpstr>Responsive design: Vigtige kodebidder</vt:lpstr>
      <vt:lpstr>Video</vt:lpstr>
      <vt:lpstr>Validering af markup (HTML)</vt:lpstr>
      <vt:lpstr>Bootstrap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Rold (MORO - Lektor - Cphbusiness)</dc:creator>
  <cp:lastModifiedBy>Morten Rold (MORO - Lektor - Cphbusiness)</cp:lastModifiedBy>
  <cp:revision>53</cp:revision>
  <dcterms:created xsi:type="dcterms:W3CDTF">2018-09-18T10:32:09Z</dcterms:created>
  <dcterms:modified xsi:type="dcterms:W3CDTF">2020-05-05T08:51:48Z</dcterms:modified>
</cp:coreProperties>
</file>