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>
        <p:scale>
          <a:sx n="150" d="100"/>
          <a:sy n="150" d="100"/>
        </p:scale>
        <p:origin x="-97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1523-600E-B449-8E70-7D0AC8C4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E43E-FE1F-DC41-972B-E989FCA6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EB3-C24B-C248-81EC-EF29670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70F9-6A1E-ED4A-A4CA-BF2C93C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DAD3-E51E-FB42-BBD6-7C281C2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61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6CA-8EE5-774D-AE9B-1ADEB67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75CF-3AF6-8246-8741-60855C37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3E54-1C3E-F44F-A5C9-F788C8F8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D6A7-3997-E945-884C-2A499536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AC0A-5BC3-3D4C-BF5E-74D0D6F9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72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F5060-2B13-FA40-A4C9-3EE9E687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9D6-1CA5-F84B-861A-54D13095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A882-4EEB-3C44-8E81-75C993E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C3EF-D9B7-DC41-9D1E-062704B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6B0E-3DAB-5A4D-AE76-110C1D7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81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F3A8-B08F-C443-8A4E-AB8D2B1C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259C-29B2-CC45-B512-9AC0DF71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5D54-7329-8C45-8682-CBB8CF79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44F-AFD4-1142-B354-077B117C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577E-145E-D84D-BE52-0AFF83A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21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87D3-2DB2-8C47-B13B-8F0178FE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B66F-3A23-D345-BB51-593DFDBC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52A0-A31A-F142-8100-3EFF5795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8B62-C918-1449-8374-E4EB7FB6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51EB-938E-D24F-8D32-DF158F2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92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895F-EB16-FE46-ADCD-E3D6502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E84-C842-5447-BFEA-4107376ED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4D67-E87F-3B40-AE57-58F48DEC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5066-4306-6448-A954-48603DD9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B7FB-7FFB-6C4C-A342-1AEEDD6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7067-AC8D-224A-B303-766B2A2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96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1EEC-B5B4-5F48-B035-0F220546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A131-849E-C941-B3EC-8AA23D20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2CDD-F7FB-9444-BD45-421CA2F2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CB791-1965-204C-946D-1F4737FD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F69D-E905-7249-AD18-12ACF8C1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4FCB-9366-774B-AC82-7BD988F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61756-8844-D440-B197-4F7A826F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07C1C-DB7A-E844-A777-D89812D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62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468-072B-2D4C-8FCD-626BE90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A7689-D46C-CC4D-84C2-BAE6843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017A-2540-654C-8C96-6CEA78C5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2BAEB-6497-194A-9FB3-62E90FB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54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8B24A-8557-4843-A48C-16472FDB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AA515-E707-8047-8452-A59CEAD2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BFAF-D5E8-D04F-B5AC-9EA9A16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99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5A49-239B-0749-AED6-74CB084C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0258-2F40-A94B-A182-A577FF04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3D5B0-F7A1-3043-BC60-53C60945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1F83-2DDA-FF4B-9372-6A46D5E2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DF4A-E61B-2848-B004-417A859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63FE-0316-6340-8156-D8C9DB4F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466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414-BCA4-5D46-9094-9C7F12C7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41D27-6D46-D044-A926-C18B53493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7D70-107F-3648-BC2B-871327EB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CD44-68D9-B04A-852E-7BD1AB42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396D-DA95-354D-A8C4-F2D232D9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8D64-C918-4B42-B870-4A0343F7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96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D0603-4624-B34B-85F2-4F161CA3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9F17-69B6-E84A-A10A-BCB4FAA1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26CA-4ED0-914A-BB81-F10186B0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4051-A713-CA48-8287-2DFDBBC8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A04D-3FE6-DD4E-9FDF-6FFD8F42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3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ADFCF6-4E5E-EE41-9878-C0C92C484BC8}"/>
              </a:ext>
            </a:extLst>
          </p:cNvPr>
          <p:cNvSpPr/>
          <p:nvPr/>
        </p:nvSpPr>
        <p:spPr>
          <a:xfrm>
            <a:off x="1074198" y="1809373"/>
            <a:ext cx="3272708" cy="29578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763137-2C1C-B44B-87FD-01C13033FDAE}"/>
                  </a:ext>
                </a:extLst>
              </p:cNvPr>
              <p:cNvSpPr/>
              <p:nvPr/>
            </p:nvSpPr>
            <p:spPr>
              <a:xfrm>
                <a:off x="1604415" y="3851514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763137-2C1C-B44B-87FD-01C13033F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15" y="3851514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C1CF27-F2FF-8043-B010-6972069F0CF5}"/>
                  </a:ext>
                </a:extLst>
              </p:cNvPr>
              <p:cNvSpPr/>
              <p:nvPr/>
            </p:nvSpPr>
            <p:spPr>
              <a:xfrm>
                <a:off x="3278826" y="2056658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C1CF27-F2FF-8043-B010-6972069F0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26" y="2056658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BACD1D-3EE9-F845-8D82-A7EAAAC3D609}"/>
                  </a:ext>
                </a:extLst>
              </p:cNvPr>
              <p:cNvSpPr/>
              <p:nvPr/>
            </p:nvSpPr>
            <p:spPr>
              <a:xfrm>
                <a:off x="3278826" y="2970534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BACD1D-3EE9-F845-8D82-A7EAAAC3D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26" y="2970534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/>
              <p:nvPr/>
            </p:nvSpPr>
            <p:spPr>
              <a:xfrm>
                <a:off x="4630195" y="2059463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95" y="2059463"/>
                <a:ext cx="618744" cy="6187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0D8648-CD45-0440-88B9-A7CB985DFAB1}"/>
                  </a:ext>
                </a:extLst>
              </p:cNvPr>
              <p:cNvSpPr/>
              <p:nvPr/>
            </p:nvSpPr>
            <p:spPr>
              <a:xfrm>
                <a:off x="4630195" y="297053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0D8648-CD45-0440-88B9-A7CB985DF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95" y="2970534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/>
              <p:nvPr/>
            </p:nvSpPr>
            <p:spPr>
              <a:xfrm>
                <a:off x="5776084" y="2187699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latin typeface="Cambria Math" panose="02040503050406030204" pitchFamily="18" charset="0"/>
                        </a:rPr>
                        <m:t>ƛ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84" y="2187699"/>
                <a:ext cx="3497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/>
              <p:nvPr/>
            </p:nvSpPr>
            <p:spPr>
              <a:xfrm>
                <a:off x="1761387" y="5048627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7" y="5048627"/>
                <a:ext cx="351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/>
              <p:nvPr/>
            </p:nvSpPr>
            <p:spPr>
              <a:xfrm>
                <a:off x="1761387" y="114308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7" y="1143084"/>
                <a:ext cx="3778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3C200E-4D04-6F44-8E02-D03F349BC757}"/>
                  </a:ext>
                </a:extLst>
              </p:cNvPr>
              <p:cNvSpPr/>
              <p:nvPr/>
            </p:nvSpPr>
            <p:spPr>
              <a:xfrm>
                <a:off x="1604415" y="2615710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3C200E-4D04-6F44-8E02-D03F349BC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15" y="2615710"/>
                <a:ext cx="618744" cy="61874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CD336C3-4B21-A34B-8335-F1C02ED50DCC}"/>
              </a:ext>
            </a:extLst>
          </p:cNvPr>
          <p:cNvSpPr txBox="1"/>
          <p:nvPr/>
        </p:nvSpPr>
        <p:spPr>
          <a:xfrm>
            <a:off x="3588198" y="41970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EAF7C-B787-EC47-BAA0-D0324D415D7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913787" y="1597981"/>
            <a:ext cx="0" cy="1017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353507-7981-7844-88C7-66127184DC22}"/>
              </a:ext>
            </a:extLst>
          </p:cNvPr>
          <p:cNvCxnSpPr>
            <a:cxnSpLocks/>
            <a:stCxn id="21" idx="4"/>
            <a:endCxn id="5" idx="0"/>
          </p:cNvCxnSpPr>
          <p:nvPr/>
        </p:nvCxnSpPr>
        <p:spPr>
          <a:xfrm>
            <a:off x="1913787" y="3234454"/>
            <a:ext cx="0" cy="61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0EE5B8-21B8-8346-A33B-446A35D22D57}"/>
              </a:ext>
            </a:extLst>
          </p:cNvPr>
          <p:cNvCxnSpPr>
            <a:cxnSpLocks/>
            <a:stCxn id="6" idx="2"/>
            <a:endCxn id="21" idx="7"/>
          </p:cNvCxnSpPr>
          <p:nvPr/>
        </p:nvCxnSpPr>
        <p:spPr>
          <a:xfrm flipH="1">
            <a:off x="2132546" y="2366030"/>
            <a:ext cx="1146280" cy="34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EBB44-BF0D-9E44-988B-EDA91CD0C2CA}"/>
              </a:ext>
            </a:extLst>
          </p:cNvPr>
          <p:cNvCxnSpPr>
            <a:cxnSpLocks/>
            <a:stCxn id="7" idx="2"/>
            <a:endCxn id="21" idx="5"/>
          </p:cNvCxnSpPr>
          <p:nvPr/>
        </p:nvCxnSpPr>
        <p:spPr>
          <a:xfrm flipH="1" flipV="1">
            <a:off x="2132546" y="3143841"/>
            <a:ext cx="1146280" cy="136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04F35A-AA61-3345-B7EC-D2680650B247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913787" y="4470258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51A071-3CEC-8445-ACB5-99BED2B7BEB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3897570" y="2366030"/>
            <a:ext cx="732625" cy="2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201703-860C-C841-939C-20BA1BB14A10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3897570" y="3279906"/>
            <a:ext cx="7326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/>
              <p:nvPr/>
            </p:nvSpPr>
            <p:spPr>
              <a:xfrm>
                <a:off x="5804339" y="3089907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339" y="3089907"/>
                <a:ext cx="2932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052E0-F0BF-B84F-B9FC-2110EB87150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5248939" y="3279906"/>
            <a:ext cx="3988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3F4BD8-CCA7-49A1-8A84-853A1F775D1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5248939" y="2368835"/>
            <a:ext cx="3988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B2419294-6D82-45A9-BEA4-19A479C970C2}"/>
              </a:ext>
            </a:extLst>
          </p:cNvPr>
          <p:cNvSpPr/>
          <p:nvPr/>
        </p:nvSpPr>
        <p:spPr>
          <a:xfrm>
            <a:off x="6096000" y="2867488"/>
            <a:ext cx="1086035" cy="12047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933BB-6324-44A8-A4C2-98FA5A082851}"/>
              </a:ext>
            </a:extLst>
          </p:cNvPr>
          <p:cNvSpPr txBox="1"/>
          <p:nvPr/>
        </p:nvSpPr>
        <p:spPr>
          <a:xfrm>
            <a:off x="6761382" y="37028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Helvetica" pitchFamily="2" charset="0"/>
              </a:rPr>
              <a:t>K</a:t>
            </a:r>
            <a:endParaRPr lang="en-DK" b="1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61CC48-0E66-4C28-BE6F-28569C8DB263}"/>
              </a:ext>
            </a:extLst>
          </p:cNvPr>
          <p:cNvSpPr/>
          <p:nvPr/>
        </p:nvSpPr>
        <p:spPr>
          <a:xfrm>
            <a:off x="3965589" y="1759701"/>
            <a:ext cx="1788376" cy="3254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/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/>
              <p:nvPr/>
            </p:nvSpPr>
            <p:spPr>
              <a:xfrm>
                <a:off x="4387049" y="1893527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1893527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/>
              <p:nvPr/>
            </p:nvSpPr>
            <p:spPr>
              <a:xfrm>
                <a:off x="6311323" y="304930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3" y="3049304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/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/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18C421-9C66-471D-8ECE-645DD83436CF}"/>
              </a:ext>
            </a:extLst>
          </p:cNvPr>
          <p:cNvSpPr txBox="1"/>
          <p:nvPr/>
        </p:nvSpPr>
        <p:spPr>
          <a:xfrm>
            <a:off x="5224552" y="44443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C1C8F-FCCC-4B46-A11C-FE03228A2528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4696421" y="2512271"/>
            <a:ext cx="0" cy="5358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905F-64F0-442F-99E6-F247BD49D6A9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>
            <a:off x="4696421" y="3666880"/>
            <a:ext cx="0" cy="436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C2B72-CC8B-47E8-8B16-8C0F80FC0051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696421" y="4722133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1E56FB-291B-46C1-83EE-56241786C9C5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 flipV="1">
            <a:off x="5005793" y="3357508"/>
            <a:ext cx="1305530" cy="1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/>
              <p:nvPr/>
            </p:nvSpPr>
            <p:spPr>
              <a:xfrm>
                <a:off x="3228574" y="3145041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74" y="3145041"/>
                <a:ext cx="293268" cy="369332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0F914-0D51-4282-9BF2-E6F58A6962C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624260" y="3357508"/>
            <a:ext cx="7627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B2419294-6D82-45A9-BEA4-19A479C970C2}"/>
              </a:ext>
            </a:extLst>
          </p:cNvPr>
          <p:cNvSpPr/>
          <p:nvPr/>
        </p:nvSpPr>
        <p:spPr>
          <a:xfrm>
            <a:off x="6096000" y="2414896"/>
            <a:ext cx="1112668" cy="21013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933BB-6324-44A8-A4C2-98FA5A082851}"/>
              </a:ext>
            </a:extLst>
          </p:cNvPr>
          <p:cNvSpPr txBox="1"/>
          <p:nvPr/>
        </p:nvSpPr>
        <p:spPr>
          <a:xfrm>
            <a:off x="6809173" y="4129507"/>
            <a:ext cx="5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Helvetica" pitchFamily="2" charset="0"/>
              </a:rPr>
              <a:t>K</a:t>
            </a:r>
            <a:endParaRPr lang="en-DK" b="1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61CC48-0E66-4C28-BE6F-28569C8DB263}"/>
              </a:ext>
            </a:extLst>
          </p:cNvPr>
          <p:cNvSpPr/>
          <p:nvPr/>
        </p:nvSpPr>
        <p:spPr>
          <a:xfrm>
            <a:off x="3737165" y="1759701"/>
            <a:ext cx="2016800" cy="3254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/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/>
              <p:nvPr/>
            </p:nvSpPr>
            <p:spPr>
              <a:xfrm>
                <a:off x="4062107" y="2087965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07" y="2087965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/>
              <p:nvPr/>
            </p:nvSpPr>
            <p:spPr>
              <a:xfrm>
                <a:off x="6311323" y="3493356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3" y="3493356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/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/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18C421-9C66-471D-8ECE-645DD83436CF}"/>
              </a:ext>
            </a:extLst>
          </p:cNvPr>
          <p:cNvSpPr txBox="1"/>
          <p:nvPr/>
        </p:nvSpPr>
        <p:spPr>
          <a:xfrm>
            <a:off x="5224552" y="44443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C1C8F-FCCC-4B46-A11C-FE03228A2528}"/>
              </a:ext>
            </a:extLst>
          </p:cNvPr>
          <p:cNvCxnSpPr>
            <a:cxnSpLocks/>
            <a:stCxn id="6" idx="4"/>
            <a:endCxn id="13" idx="1"/>
          </p:cNvCxnSpPr>
          <p:nvPr/>
        </p:nvCxnSpPr>
        <p:spPr>
          <a:xfrm>
            <a:off x="4371479" y="2706709"/>
            <a:ext cx="106183" cy="432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905F-64F0-442F-99E6-F247BD49D6A9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>
            <a:off x="4696421" y="3666880"/>
            <a:ext cx="0" cy="436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C2B72-CC8B-47E8-8B16-8C0F80FC0051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696421" y="4722133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1E56FB-291B-46C1-83EE-56241786C9C5}"/>
              </a:ext>
            </a:extLst>
          </p:cNvPr>
          <p:cNvCxnSpPr>
            <a:cxnSpLocks/>
            <a:stCxn id="8" idx="2"/>
            <a:endCxn id="13" idx="5"/>
          </p:cNvCxnSpPr>
          <p:nvPr/>
        </p:nvCxnSpPr>
        <p:spPr>
          <a:xfrm flipH="1" flipV="1">
            <a:off x="4915180" y="3576267"/>
            <a:ext cx="1396143" cy="22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/>
              <p:nvPr/>
            </p:nvSpPr>
            <p:spPr>
              <a:xfrm>
                <a:off x="3023828" y="3146209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146209"/>
                <a:ext cx="293268" cy="369332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0F914-0D51-4282-9BF2-E6F58A6962CD}"/>
              </a:ext>
            </a:extLst>
          </p:cNvPr>
          <p:cNvCxnSpPr>
            <a:cxnSpLocks/>
          </p:cNvCxnSpPr>
          <p:nvPr/>
        </p:nvCxnSpPr>
        <p:spPr>
          <a:xfrm flipV="1">
            <a:off x="3419514" y="3357508"/>
            <a:ext cx="967535" cy="1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064586-12F6-41FB-A8B4-FF5D9BC76E94}"/>
                  </a:ext>
                </a:extLst>
              </p:cNvPr>
              <p:cNvSpPr/>
              <p:nvPr/>
            </p:nvSpPr>
            <p:spPr>
              <a:xfrm>
                <a:off x="4791548" y="2087965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064586-12F6-41FB-A8B4-FF5D9BC76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48" y="2087965"/>
                <a:ext cx="618744" cy="61874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3EB25C-CBD3-4D02-A867-1A0FB40D8E0E}"/>
              </a:ext>
            </a:extLst>
          </p:cNvPr>
          <p:cNvCxnSpPr>
            <a:cxnSpLocks/>
            <a:stCxn id="27" idx="4"/>
            <a:endCxn id="13" idx="7"/>
          </p:cNvCxnSpPr>
          <p:nvPr/>
        </p:nvCxnSpPr>
        <p:spPr>
          <a:xfrm flipH="1">
            <a:off x="4915180" y="2706709"/>
            <a:ext cx="185740" cy="432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AB0B311-E14B-4938-898D-4E3858A80453}"/>
                  </a:ext>
                </a:extLst>
              </p:cNvPr>
              <p:cNvSpPr/>
              <p:nvPr/>
            </p:nvSpPr>
            <p:spPr>
              <a:xfrm>
                <a:off x="6311323" y="2601843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AB0B311-E14B-4938-898D-4E3858A80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3" y="2601843"/>
                <a:ext cx="618744" cy="61874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4109E7-1215-4490-A2D0-CC02B3813709}"/>
              </a:ext>
            </a:extLst>
          </p:cNvPr>
          <p:cNvCxnSpPr>
            <a:cxnSpLocks/>
            <a:stCxn id="29" idx="3"/>
            <a:endCxn id="13" idx="6"/>
          </p:cNvCxnSpPr>
          <p:nvPr/>
        </p:nvCxnSpPr>
        <p:spPr>
          <a:xfrm flipH="1">
            <a:off x="5005793" y="3129974"/>
            <a:ext cx="1396143" cy="22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90031A9-FE98-AC42-9785-9A04761CC75A}"/>
              </a:ext>
            </a:extLst>
          </p:cNvPr>
          <p:cNvGrpSpPr/>
          <p:nvPr/>
        </p:nvGrpSpPr>
        <p:grpSpPr>
          <a:xfrm>
            <a:off x="1365050" y="1028079"/>
            <a:ext cx="7796265" cy="5048230"/>
            <a:chOff x="1365050" y="1028079"/>
            <a:chExt cx="7796265" cy="504823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3CE45D-FE41-7347-810F-314C56C8036F}"/>
                </a:ext>
              </a:extLst>
            </p:cNvPr>
            <p:cNvSpPr/>
            <p:nvPr/>
          </p:nvSpPr>
          <p:spPr>
            <a:xfrm>
              <a:off x="6400800" y="2620420"/>
              <a:ext cx="1444273" cy="1557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ADFCF6-4E5E-EE41-9878-C0C92C484BC8}"/>
                </a:ext>
              </a:extLst>
            </p:cNvPr>
            <p:cNvSpPr/>
            <p:nvPr/>
          </p:nvSpPr>
          <p:spPr>
            <a:xfrm>
              <a:off x="2441239" y="1028079"/>
              <a:ext cx="3654761" cy="41952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/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/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/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105B16-A123-4845-A21A-1A23981F7D92}"/>
                </a:ext>
              </a:extLst>
            </p:cNvPr>
            <p:cNvSpPr/>
            <p:nvPr/>
          </p:nvSpPr>
          <p:spPr>
            <a:xfrm>
              <a:off x="8479295" y="2859197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/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4ED11F-B536-2248-B656-53F23CE7A1F1}"/>
                </a:ext>
              </a:extLst>
            </p:cNvPr>
            <p:cNvSpPr/>
            <p:nvPr/>
          </p:nvSpPr>
          <p:spPr>
            <a:xfrm>
              <a:off x="2903701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/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/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336C3-4B21-A34B-8335-F1C02ED50DCC}"/>
                </a:ext>
              </a:extLst>
            </p:cNvPr>
            <p:cNvSpPr txBox="1"/>
            <p:nvPr/>
          </p:nvSpPr>
          <p:spPr>
            <a:xfrm>
              <a:off x="5486400" y="464915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CEAF7C-B787-EC47-BAA0-D0324D415D7C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208501" y="3352344"/>
              <a:ext cx="1175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353507-7981-7844-88C7-66127184DC22}"/>
                </a:ext>
              </a:extLst>
            </p:cNvPr>
            <p:cNvCxnSpPr>
              <a:cxnSpLocks/>
              <a:stCxn id="21" idx="4"/>
              <a:endCxn id="5" idx="0"/>
            </p:cNvCxnSpPr>
            <p:nvPr/>
          </p:nvCxnSpPr>
          <p:spPr>
            <a:xfrm>
              <a:off x="4693229" y="3661716"/>
              <a:ext cx="0" cy="55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A0EE5B8-21B8-8346-A33B-446A35D22D57}"/>
                </a:ext>
              </a:extLst>
            </p:cNvPr>
            <p:cNvCxnSpPr>
              <a:cxnSpLocks/>
              <a:stCxn id="6" idx="4"/>
              <a:endCxn id="21" idx="0"/>
            </p:cNvCxnSpPr>
            <p:nvPr/>
          </p:nvCxnSpPr>
          <p:spPr>
            <a:xfrm>
              <a:off x="4693229" y="1869691"/>
              <a:ext cx="0" cy="11732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751A071-3CEC-8445-ACB5-99BED2B7BEBE}"/>
                </a:ext>
              </a:extLst>
            </p:cNvPr>
            <p:cNvCxnSpPr>
              <a:cxnSpLocks/>
              <a:stCxn id="9" idx="2"/>
              <a:endCxn id="21" idx="6"/>
            </p:cNvCxnSpPr>
            <p:nvPr/>
          </p:nvCxnSpPr>
          <p:spPr>
            <a:xfrm flipH="1">
              <a:off x="5002601" y="3348963"/>
              <a:ext cx="1810963" cy="33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68AD02-60DB-7147-AC0A-02CBB830639E}"/>
                </a:ext>
              </a:extLst>
            </p:cNvPr>
            <p:cNvSpPr/>
            <p:nvPr/>
          </p:nvSpPr>
          <p:spPr>
            <a:xfrm>
              <a:off x="8479295" y="377307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/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6E019F-43CA-7141-AC24-01A3EA30B317}"/>
                </a:ext>
              </a:extLst>
            </p:cNvPr>
            <p:cNvCxnSpPr>
              <a:stCxn id="11" idx="2"/>
              <a:endCxn id="9" idx="6"/>
            </p:cNvCxnSpPr>
            <p:nvPr/>
          </p:nvCxnSpPr>
          <p:spPr>
            <a:xfrm flipH="1">
              <a:off x="7432308" y="3011597"/>
              <a:ext cx="1046987" cy="33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F1052E0-F0BF-B84F-B9FC-2110EB871503}"/>
                </a:ext>
              </a:extLst>
            </p:cNvPr>
            <p:cNvCxnSpPr>
              <a:cxnSpLocks/>
              <a:stCxn id="40" idx="2"/>
              <a:endCxn id="9" idx="6"/>
            </p:cNvCxnSpPr>
            <p:nvPr/>
          </p:nvCxnSpPr>
          <p:spPr>
            <a:xfrm flipH="1" flipV="1">
              <a:off x="7432308" y="3348963"/>
              <a:ext cx="1046987" cy="57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DF152E-3963-E14F-B5AF-5D0B444F2D32}"/>
                </a:ext>
              </a:extLst>
            </p:cNvPr>
            <p:cNvSpPr txBox="1"/>
            <p:nvPr/>
          </p:nvSpPr>
          <p:spPr>
            <a:xfrm>
              <a:off x="7401723" y="3708174"/>
              <a:ext cx="4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K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813B668-99E0-434B-93E8-2AC91BA0C305}"/>
                </a:ext>
              </a:extLst>
            </p:cNvPr>
            <p:cNvSpPr/>
            <p:nvPr/>
          </p:nvSpPr>
          <p:spPr>
            <a:xfrm>
              <a:off x="4540829" y="573924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/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F57074-680B-7343-9862-55910263DC81}"/>
                </a:ext>
              </a:extLst>
            </p:cNvPr>
            <p:cNvCxnSpPr>
              <a:cxnSpLocks/>
              <a:stCxn id="53" idx="0"/>
              <a:endCxn id="5" idx="4"/>
            </p:cNvCxnSpPr>
            <p:nvPr/>
          </p:nvCxnSpPr>
          <p:spPr>
            <a:xfrm flipV="1">
              <a:off x="4693229" y="4833816"/>
              <a:ext cx="0" cy="90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2DC18E-5766-A04F-96AB-FB20CD2C9E59}"/>
                </a:ext>
              </a:extLst>
            </p:cNvPr>
            <p:cNvSpPr/>
            <p:nvPr/>
          </p:nvSpPr>
          <p:spPr>
            <a:xfrm>
              <a:off x="1373096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/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C07153-109A-0049-8353-5F594477F67E}"/>
                </a:ext>
              </a:extLst>
            </p:cNvPr>
            <p:cNvCxnSpPr>
              <a:cxnSpLocks/>
              <a:stCxn id="61" idx="6"/>
              <a:endCxn id="19" idx="2"/>
            </p:cNvCxnSpPr>
            <p:nvPr/>
          </p:nvCxnSpPr>
          <p:spPr>
            <a:xfrm>
              <a:off x="1677896" y="3352344"/>
              <a:ext cx="1225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55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Wehlast Jørgensen</dc:creator>
  <cp:lastModifiedBy>Niels Asp Fuglsang</cp:lastModifiedBy>
  <cp:revision>15</cp:revision>
  <dcterms:created xsi:type="dcterms:W3CDTF">2021-04-07T17:13:22Z</dcterms:created>
  <dcterms:modified xsi:type="dcterms:W3CDTF">2021-05-24T10:55:30Z</dcterms:modified>
</cp:coreProperties>
</file>