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88" d="100"/>
          <a:sy n="88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07/04/2021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766645" y="852714"/>
            <a:ext cx="6194988" cy="51525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763137-2C1C-B44B-87FD-01C13033FDAE}"/>
              </a:ext>
            </a:extLst>
          </p:cNvPr>
          <p:cNvSpPr/>
          <p:nvPr/>
        </p:nvSpPr>
        <p:spPr>
          <a:xfrm>
            <a:off x="1604415" y="4812531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y</a:t>
            </a:r>
            <a:r>
              <a:rPr lang="en-GB" baseline="-25000" dirty="0" err="1"/>
              <a:t>n</a:t>
            </a:r>
            <a:endParaRPr lang="en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C1CF27-F2FF-8043-B010-6972069F0CF5}"/>
              </a:ext>
            </a:extLst>
          </p:cNvPr>
          <p:cNvSpPr/>
          <p:nvPr/>
        </p:nvSpPr>
        <p:spPr>
          <a:xfrm>
            <a:off x="4847843" y="2291097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X’</a:t>
            </a:r>
            <a:r>
              <a:rPr lang="en-DK" baseline="-25000" dirty="0"/>
              <a:t>n</a:t>
            </a:r>
            <a:endParaRPr lang="en-D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ACD1D-3EE9-F845-8D82-A7EAAAC3D609}"/>
              </a:ext>
            </a:extLst>
          </p:cNvPr>
          <p:cNvSpPr/>
          <p:nvPr/>
        </p:nvSpPr>
        <p:spPr>
          <a:xfrm>
            <a:off x="4847843" y="3204973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X</a:t>
            </a:r>
            <a:r>
              <a:rPr lang="en-GB" sz="1600" baseline="-25000" dirty="0" err="1"/>
              <a:t>n</a:t>
            </a:r>
            <a:r>
              <a:rPr lang="en-DK" sz="1600" baseline="30000" dirty="0"/>
              <a:t>*</a:t>
            </a:r>
            <a:endParaRPr lang="en-DK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7746493" y="2291097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93" y="2291097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80D8648-CD45-0440-88B9-A7CB985DFAB1}"/>
              </a:ext>
            </a:extLst>
          </p:cNvPr>
          <p:cNvSpPr/>
          <p:nvPr/>
        </p:nvSpPr>
        <p:spPr>
          <a:xfrm>
            <a:off x="7746493" y="3204973"/>
            <a:ext cx="618744" cy="6187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θ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105B16-A123-4845-A21A-1A23981F7D92}"/>
              </a:ext>
            </a:extLst>
          </p:cNvPr>
          <p:cNvSpPr/>
          <p:nvPr/>
        </p:nvSpPr>
        <p:spPr>
          <a:xfrm>
            <a:off x="9412224" y="2448069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9734144" y="2415803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44" y="2415803"/>
                <a:ext cx="349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10FF24E-B55D-124F-839C-DB2BDF4BB04A}"/>
              </a:ext>
            </a:extLst>
          </p:cNvPr>
          <p:cNvSpPr/>
          <p:nvPr/>
        </p:nvSpPr>
        <p:spPr>
          <a:xfrm>
            <a:off x="1761387" y="6209513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2082378" y="6151602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8" y="6151602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14ED11F-B536-2248-B656-53F23CE7A1F1}"/>
              </a:ext>
            </a:extLst>
          </p:cNvPr>
          <p:cNvSpPr/>
          <p:nvPr/>
        </p:nvSpPr>
        <p:spPr>
          <a:xfrm>
            <a:off x="1761387" y="39624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2069265" y="33832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65" y="338329"/>
                <a:ext cx="3778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C3C200E-4D04-6F44-8E02-D03F349BC757}"/>
              </a:ext>
            </a:extLst>
          </p:cNvPr>
          <p:cNvSpPr/>
          <p:nvPr/>
        </p:nvSpPr>
        <p:spPr>
          <a:xfrm>
            <a:off x="1604415" y="2615710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ψ</a:t>
            </a:r>
            <a:r>
              <a:rPr lang="en-DK" baseline="-25000" dirty="0"/>
              <a:t>n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6055329" y="52466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1913787" y="701040"/>
            <a:ext cx="0" cy="191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13787" y="3234454"/>
            <a:ext cx="0" cy="157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stCxn id="6" idx="2"/>
          </p:cNvCxnSpPr>
          <p:nvPr/>
        </p:nvCxnSpPr>
        <p:spPr>
          <a:xfrm flipH="1">
            <a:off x="2223159" y="2600469"/>
            <a:ext cx="2624684" cy="3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stCxn id="7" idx="2"/>
            <a:endCxn id="21" idx="6"/>
          </p:cNvCxnSpPr>
          <p:nvPr/>
        </p:nvCxnSpPr>
        <p:spPr>
          <a:xfrm flipH="1" flipV="1">
            <a:off x="2223159" y="2925082"/>
            <a:ext cx="2624684" cy="5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stCxn id="13" idx="0"/>
          </p:cNvCxnSpPr>
          <p:nvPr/>
        </p:nvCxnSpPr>
        <p:spPr>
          <a:xfrm flipV="1">
            <a:off x="1913787" y="5431275"/>
            <a:ext cx="0" cy="778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5466587" y="2600469"/>
            <a:ext cx="2279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5466587" y="3514345"/>
            <a:ext cx="2279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C68AD02-60DB-7147-AC0A-02CBB830639E}"/>
              </a:ext>
            </a:extLst>
          </p:cNvPr>
          <p:cNvSpPr/>
          <p:nvPr/>
        </p:nvSpPr>
        <p:spPr>
          <a:xfrm>
            <a:off x="9412224" y="3361945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9734144" y="3329679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44" y="3329679"/>
                <a:ext cx="349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6E019F-43CA-7141-AC24-01A3EA30B317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8365237" y="2600469"/>
            <a:ext cx="104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stCxn id="40" idx="2"/>
            <a:endCxn id="10" idx="6"/>
          </p:cNvCxnSpPr>
          <p:nvPr/>
        </p:nvCxnSpPr>
        <p:spPr>
          <a:xfrm flipH="1">
            <a:off x="8365237" y="3514345"/>
            <a:ext cx="104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Morten Wehlast Jørgensen</cp:lastModifiedBy>
  <cp:revision>2</cp:revision>
  <dcterms:created xsi:type="dcterms:W3CDTF">2021-04-07T17:13:22Z</dcterms:created>
  <dcterms:modified xsi:type="dcterms:W3CDTF">2021-04-07T17:31:05Z</dcterms:modified>
</cp:coreProperties>
</file>