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0"/>
  </p:normalViewPr>
  <p:slideViewPr>
    <p:cSldViewPr snapToGrid="0" snapToObjects="1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51523-600E-B449-8E70-7D0AC8C46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AE43E-FE1F-DC41-972B-E989FCA6D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3EEB3-C24B-C248-81EC-EF29670E1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EBAF-203E-3E43-811B-CD753E43489C}" type="datetimeFigureOut">
              <a:rPr lang="en-DK" smtClean="0"/>
              <a:t>24/05/2021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570F9-6A1E-ED4A-A4CA-BF2C93C9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8DAD3-E51E-FB42-BBD6-7C281C252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3D7B-476E-6B41-BBAD-CCB2C23BB9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4616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736CA-8EE5-774D-AE9B-1ADEB6737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E75CF-3AF6-8246-8741-60855C371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63E54-1C3E-F44F-A5C9-F788C8F8B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EBAF-203E-3E43-811B-CD753E43489C}" type="datetimeFigureOut">
              <a:rPr lang="en-DK" smtClean="0"/>
              <a:t>24/05/2021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7D6A7-3997-E945-884C-2A4995368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DAC0A-5BC3-3D4C-BF5E-74D0D6F9C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3D7B-476E-6B41-BBAD-CCB2C23BB9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6727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BF5060-2B13-FA40-A4C9-3EE9E68743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AE9D6-1CA5-F84B-861A-54D130951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FA882-4EEB-3C44-8E81-75C993E9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EBAF-203E-3E43-811B-CD753E43489C}" type="datetimeFigureOut">
              <a:rPr lang="en-DK" smtClean="0"/>
              <a:t>24/05/2021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6C3EF-D9B7-DC41-9D1E-062704BD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C6B0E-3DAB-5A4D-AE76-110C1D70B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3D7B-476E-6B41-BBAD-CCB2C23BB9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7819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1F3A8-B08F-C443-8A4E-AB8D2B1C4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D259C-29B2-CC45-B512-9AC0DF715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B5D54-7329-8C45-8682-CBB8CF793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EBAF-203E-3E43-811B-CD753E43489C}" type="datetimeFigureOut">
              <a:rPr lang="en-DK" smtClean="0"/>
              <a:t>24/05/2021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B444F-AFD4-1142-B354-077B117C6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7577E-145E-D84D-BE52-0AFF83AE9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3D7B-476E-6B41-BBAD-CCB2C23BB9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7216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587D3-2DB2-8C47-B13B-8F0178FE8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0B66F-3A23-D345-BB51-593DFDBCA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552A0-A31A-F142-8100-3EFF5795F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EBAF-203E-3E43-811B-CD753E43489C}" type="datetimeFigureOut">
              <a:rPr lang="en-DK" smtClean="0"/>
              <a:t>24/05/2021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88B62-C918-1449-8374-E4EB7FB6C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951EB-938E-D24F-8D32-DF158F2B6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3D7B-476E-6B41-BBAD-CCB2C23BB9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8992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6895F-EB16-FE46-ADCD-E3D650249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22E84-C842-5447-BFEA-4107376EDB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94D67-E87F-3B40-AE57-58F48DEC4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25066-4306-6448-A954-48603DD9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EBAF-203E-3E43-811B-CD753E43489C}" type="datetimeFigureOut">
              <a:rPr lang="en-DK" smtClean="0"/>
              <a:t>24/05/2021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CB7FB-7FFB-6C4C-A342-1AEEDD64D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77067-AC8D-224A-B303-766B2A28E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3D7B-476E-6B41-BBAD-CCB2C23BB9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7963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F1EEC-B5B4-5F48-B035-0F2205460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EA131-849E-C941-B3EC-8AA23D209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C2CDD-F7FB-9444-BD45-421CA2F2B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8CB791-1965-204C-946D-1F4737FDD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AF69D-E905-7249-AD18-12ACF8C16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0A4FCB-9366-774B-AC82-7BD988FF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EBAF-203E-3E43-811B-CD753E43489C}" type="datetimeFigureOut">
              <a:rPr lang="en-DK" smtClean="0"/>
              <a:t>24/05/2021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A61756-8844-D440-B197-4F7A826F7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E07C1C-DB7A-E844-A777-D89812DBB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3D7B-476E-6B41-BBAD-CCB2C23BB9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1620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F5468-072B-2D4C-8FCD-626BE9024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5A7689-D46C-CC4D-84C2-BAE6843A3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EBAF-203E-3E43-811B-CD753E43489C}" type="datetimeFigureOut">
              <a:rPr lang="en-DK" smtClean="0"/>
              <a:t>24/05/2021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EC017A-2540-654C-8C96-6CEA78C5F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E2BAEB-6497-194A-9FB3-62E90FBB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3D7B-476E-6B41-BBAD-CCB2C23BB9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45494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B8B24A-8557-4843-A48C-16472FDB1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EBAF-203E-3E43-811B-CD753E43489C}" type="datetimeFigureOut">
              <a:rPr lang="en-DK" smtClean="0"/>
              <a:t>24/05/2021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FAA515-E707-8047-8452-A59CEAD21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0BFAF-D5E8-D04F-B5AC-9EA9A16C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3D7B-476E-6B41-BBAD-CCB2C23BB9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8998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C5A49-239B-0749-AED6-74CB084C7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C0258-2F40-A94B-A182-A577FF045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3D5B0-F7A1-3043-BC60-53C609452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D1F83-2DDA-FF4B-9372-6A46D5E29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EBAF-203E-3E43-811B-CD753E43489C}" type="datetimeFigureOut">
              <a:rPr lang="en-DK" smtClean="0"/>
              <a:t>24/05/2021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FDF4A-E61B-2848-B004-417A85988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D63FE-0316-6340-8156-D8C9DB4F3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3D7B-476E-6B41-BBAD-CCB2C23BB9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84668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1A414-BCA4-5D46-9094-9C7F12C77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E41D27-6D46-D044-A926-C18B534937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07D70-107F-3648-BC2B-871327EBD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CCD44-68D9-B04A-852E-7BD1AB427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EBAF-203E-3E43-811B-CD753E43489C}" type="datetimeFigureOut">
              <a:rPr lang="en-DK" smtClean="0"/>
              <a:t>24/05/2021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4396D-DA95-354D-A8C4-F2D232D9D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98D64-C918-4B42-B870-4A0343F73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3D7B-476E-6B41-BBAD-CCB2C23BB9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49657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D0603-4624-B34B-85F2-4F161CA39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D9F17-69B6-E84A-A10A-BCB4FAA19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526CA-4ED0-914A-BB81-F10186B06D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1EBAF-203E-3E43-811B-CD753E43489C}" type="datetimeFigureOut">
              <a:rPr lang="en-DK" smtClean="0"/>
              <a:t>24/05/2021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64051-A713-CA48-8287-2DFDBBC8F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1A04D-3FE6-DD4E-9FDF-6FFD8F420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A3D7B-476E-6B41-BBAD-CCB2C23BB9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733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70.png"/><Relationship Id="rId7" Type="http://schemas.openxmlformats.org/officeDocument/2006/relationships/image" Target="../media/image11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10" Type="http://schemas.openxmlformats.org/officeDocument/2006/relationships/image" Target="../media/image140.png"/><Relationship Id="rId4" Type="http://schemas.openxmlformats.org/officeDocument/2006/relationships/image" Target="../media/image80.png"/><Relationship Id="rId9" Type="http://schemas.openxmlformats.org/officeDocument/2006/relationships/image" Target="../media/image1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8ADFCF6-4E5E-EE41-9878-C0C92C484BC8}"/>
              </a:ext>
            </a:extLst>
          </p:cNvPr>
          <p:cNvSpPr/>
          <p:nvPr/>
        </p:nvSpPr>
        <p:spPr>
          <a:xfrm>
            <a:off x="1074198" y="1809373"/>
            <a:ext cx="3272708" cy="29578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E763137-2C1C-B44B-87FD-01C13033FDAE}"/>
                  </a:ext>
                </a:extLst>
              </p:cNvPr>
              <p:cNvSpPr/>
              <p:nvPr/>
            </p:nvSpPr>
            <p:spPr>
              <a:xfrm>
                <a:off x="1604415" y="3851514"/>
                <a:ext cx="618744" cy="61874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a-DK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E763137-2C1C-B44B-87FD-01C13033FD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415" y="3851514"/>
                <a:ext cx="618744" cy="61874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FC1CF27-F2FF-8043-B010-6972069F0CF5}"/>
                  </a:ext>
                </a:extLst>
              </p:cNvPr>
              <p:cNvSpPr/>
              <p:nvPr/>
            </p:nvSpPr>
            <p:spPr>
              <a:xfrm>
                <a:off x="3278826" y="2056658"/>
                <a:ext cx="618744" cy="61874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a-DK" sz="18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a-DK" sz="1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a-DK" sz="1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da-DK" sz="18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FC1CF27-F2FF-8043-B010-6972069F0C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826" y="2056658"/>
                <a:ext cx="618744" cy="61874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5BACD1D-3EE9-F845-8D82-A7EAAAC3D609}"/>
                  </a:ext>
                </a:extLst>
              </p:cNvPr>
              <p:cNvSpPr/>
              <p:nvPr/>
            </p:nvSpPr>
            <p:spPr>
              <a:xfrm>
                <a:off x="3278826" y="2970534"/>
                <a:ext cx="618744" cy="61874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a-DK" sz="16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a-DK" sz="16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a-DK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da-DK" sz="16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DK" sz="1600" dirty="0"/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5BACD1D-3EE9-F845-8D82-A7EAAAC3D6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826" y="2970534"/>
                <a:ext cx="618744" cy="61874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15BBEFB-2A91-A945-A759-E67B8E5E1BB5}"/>
                  </a:ext>
                </a:extLst>
              </p:cNvPr>
              <p:cNvSpPr/>
              <p:nvPr/>
            </p:nvSpPr>
            <p:spPr>
              <a:xfrm>
                <a:off x="4630195" y="2059463"/>
                <a:ext cx="618744" cy="61874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15BBEFB-2A91-A945-A759-E67B8E5E1B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195" y="2059463"/>
                <a:ext cx="618744" cy="61874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80D8648-CD45-0440-88B9-A7CB985DFAB1}"/>
                  </a:ext>
                </a:extLst>
              </p:cNvPr>
              <p:cNvSpPr/>
              <p:nvPr/>
            </p:nvSpPr>
            <p:spPr>
              <a:xfrm>
                <a:off x="4630195" y="2970534"/>
                <a:ext cx="618744" cy="61874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K" i="1" dirty="0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80D8648-CD45-0440-88B9-A7CB985DFA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195" y="2970534"/>
                <a:ext cx="618744" cy="61874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ADE666F-4786-2F45-AC0F-9BCA706BF7A4}"/>
                  </a:ext>
                </a:extLst>
              </p:cNvPr>
              <p:cNvSpPr/>
              <p:nvPr/>
            </p:nvSpPr>
            <p:spPr>
              <a:xfrm>
                <a:off x="5776084" y="2187699"/>
                <a:ext cx="3497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dirty="0" smtClean="0">
                          <a:latin typeface="Cambria Math" panose="02040503050406030204" pitchFamily="18" charset="0"/>
                        </a:rPr>
                        <m:t>ƛ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ADE666F-4786-2F45-AC0F-9BCA706BF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084" y="2187699"/>
                <a:ext cx="34977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9849220-436B-DD40-A8B4-A8E41C71FB55}"/>
                  </a:ext>
                </a:extLst>
              </p:cNvPr>
              <p:cNvSpPr/>
              <p:nvPr/>
            </p:nvSpPr>
            <p:spPr>
              <a:xfrm>
                <a:off x="1761387" y="5048627"/>
                <a:ext cx="35163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9849220-436B-DD40-A8B4-A8E41C71FB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387" y="5048627"/>
                <a:ext cx="35163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AC5B84C-378E-DD43-A4BE-69F4256E6CEF}"/>
                  </a:ext>
                </a:extLst>
              </p:cNvPr>
              <p:cNvSpPr/>
              <p:nvPr/>
            </p:nvSpPr>
            <p:spPr>
              <a:xfrm>
                <a:off x="1761387" y="1143084"/>
                <a:ext cx="3778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AC5B84C-378E-DD43-A4BE-69F4256E6C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387" y="1143084"/>
                <a:ext cx="37786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C3C200E-4D04-6F44-8E02-D03F349BC757}"/>
                  </a:ext>
                </a:extLst>
              </p:cNvPr>
              <p:cNvSpPr/>
              <p:nvPr/>
            </p:nvSpPr>
            <p:spPr>
              <a:xfrm>
                <a:off x="1604415" y="2615710"/>
                <a:ext cx="618744" cy="61874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DK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da-DK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C3C200E-4D04-6F44-8E02-D03F349BC7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415" y="2615710"/>
                <a:ext cx="618744" cy="61874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ECD336C3-4B21-A34B-8335-F1C02ED50DCC}"/>
              </a:ext>
            </a:extLst>
          </p:cNvPr>
          <p:cNvSpPr txBox="1"/>
          <p:nvPr/>
        </p:nvSpPr>
        <p:spPr>
          <a:xfrm>
            <a:off x="3588198" y="419704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dirty="0">
                <a:latin typeface="Helvetica" pitchFamily="2" charset="0"/>
              </a:rPr>
              <a:t>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0CEAF7C-B787-EC47-BAA0-D0324D415D7C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1913787" y="1597981"/>
            <a:ext cx="0" cy="1017729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353507-7981-7844-88C7-66127184DC22}"/>
              </a:ext>
            </a:extLst>
          </p:cNvPr>
          <p:cNvCxnSpPr>
            <a:cxnSpLocks/>
            <a:stCxn id="21" idx="4"/>
            <a:endCxn id="5" idx="0"/>
          </p:cNvCxnSpPr>
          <p:nvPr/>
        </p:nvCxnSpPr>
        <p:spPr>
          <a:xfrm>
            <a:off x="1913787" y="3234454"/>
            <a:ext cx="0" cy="617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A0EE5B8-21B8-8346-A33B-446A35D22D57}"/>
              </a:ext>
            </a:extLst>
          </p:cNvPr>
          <p:cNvCxnSpPr>
            <a:cxnSpLocks/>
            <a:stCxn id="6" idx="2"/>
            <a:endCxn id="21" idx="7"/>
          </p:cNvCxnSpPr>
          <p:nvPr/>
        </p:nvCxnSpPr>
        <p:spPr>
          <a:xfrm flipH="1">
            <a:off x="2132546" y="2366030"/>
            <a:ext cx="1146280" cy="340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83EBB44-BF0D-9E44-988B-EDA91CD0C2CA}"/>
              </a:ext>
            </a:extLst>
          </p:cNvPr>
          <p:cNvCxnSpPr>
            <a:cxnSpLocks/>
            <a:stCxn id="7" idx="2"/>
            <a:endCxn id="21" idx="5"/>
          </p:cNvCxnSpPr>
          <p:nvPr/>
        </p:nvCxnSpPr>
        <p:spPr>
          <a:xfrm flipH="1" flipV="1">
            <a:off x="2132546" y="3143841"/>
            <a:ext cx="1146280" cy="1360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304F35A-AA61-3345-B7EC-D2680650B247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1913787" y="4470258"/>
            <a:ext cx="0" cy="536748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751A071-3CEC-8445-ACB5-99BED2B7BEBE}"/>
              </a:ext>
            </a:extLst>
          </p:cNvPr>
          <p:cNvCxnSpPr>
            <a:stCxn id="9" idx="2"/>
            <a:endCxn id="6" idx="6"/>
          </p:cNvCxnSpPr>
          <p:nvPr/>
        </p:nvCxnSpPr>
        <p:spPr>
          <a:xfrm flipH="1" flipV="1">
            <a:off x="3897570" y="2366030"/>
            <a:ext cx="732625" cy="28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D201703-860C-C841-939C-20BA1BB14A10}"/>
              </a:ext>
            </a:extLst>
          </p:cNvPr>
          <p:cNvCxnSpPr>
            <a:stCxn id="10" idx="2"/>
            <a:endCxn id="7" idx="6"/>
          </p:cNvCxnSpPr>
          <p:nvPr/>
        </p:nvCxnSpPr>
        <p:spPr>
          <a:xfrm flipH="1">
            <a:off x="3897570" y="3279906"/>
            <a:ext cx="7326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2D187F3-3C94-CC4A-8080-EC26F7FA6C77}"/>
                  </a:ext>
                </a:extLst>
              </p:cNvPr>
              <p:cNvSpPr/>
              <p:nvPr/>
            </p:nvSpPr>
            <p:spPr>
              <a:xfrm>
                <a:off x="5804339" y="3089907"/>
                <a:ext cx="29326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dirty="0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2D187F3-3C94-CC4A-8080-EC26F7FA6C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339" y="3089907"/>
                <a:ext cx="29326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F1052E0-F0BF-B84F-B9FC-2110EB871503}"/>
              </a:ext>
            </a:extLst>
          </p:cNvPr>
          <p:cNvCxnSpPr>
            <a:cxnSpLocks/>
            <a:endCxn id="10" idx="6"/>
          </p:cNvCxnSpPr>
          <p:nvPr/>
        </p:nvCxnSpPr>
        <p:spPr>
          <a:xfrm flipH="1">
            <a:off x="5248939" y="3279906"/>
            <a:ext cx="398856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B3F4BD8-CCA7-49A1-8A84-853A1F775D16}"/>
              </a:ext>
            </a:extLst>
          </p:cNvPr>
          <p:cNvCxnSpPr>
            <a:cxnSpLocks/>
            <a:endCxn id="9" idx="6"/>
          </p:cNvCxnSpPr>
          <p:nvPr/>
        </p:nvCxnSpPr>
        <p:spPr>
          <a:xfrm flipH="1">
            <a:off x="5248939" y="2368835"/>
            <a:ext cx="398856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59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3">
            <a:extLst>
              <a:ext uri="{FF2B5EF4-FFF2-40B4-BE49-F238E27FC236}">
                <a16:creationId xmlns:a16="http://schemas.microsoft.com/office/drawing/2014/main" id="{B2419294-6D82-45A9-BEA4-19A479C970C2}"/>
              </a:ext>
            </a:extLst>
          </p:cNvPr>
          <p:cNvSpPr/>
          <p:nvPr/>
        </p:nvSpPr>
        <p:spPr>
          <a:xfrm>
            <a:off x="6096000" y="2867488"/>
            <a:ext cx="1086035" cy="12047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2933BB-6324-44A8-A4C2-98FA5A082851}"/>
              </a:ext>
            </a:extLst>
          </p:cNvPr>
          <p:cNvSpPr txBox="1"/>
          <p:nvPr/>
        </p:nvSpPr>
        <p:spPr>
          <a:xfrm>
            <a:off x="6761382" y="370286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>
                <a:latin typeface="Helvetica" pitchFamily="2" charset="0"/>
              </a:rPr>
              <a:t>K</a:t>
            </a:r>
            <a:endParaRPr lang="en-DK" b="1" dirty="0">
              <a:latin typeface="Helvetica" pitchFamily="2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861CC48-0E66-4C28-BE6F-28569C8DB263}"/>
              </a:ext>
            </a:extLst>
          </p:cNvPr>
          <p:cNvSpPr/>
          <p:nvPr/>
        </p:nvSpPr>
        <p:spPr>
          <a:xfrm>
            <a:off x="3965589" y="1759701"/>
            <a:ext cx="1788376" cy="32547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F6FA52F-3002-4FE8-BE5A-01F4CBB33966}"/>
                  </a:ext>
                </a:extLst>
              </p:cNvPr>
              <p:cNvSpPr/>
              <p:nvPr/>
            </p:nvSpPr>
            <p:spPr>
              <a:xfrm>
                <a:off x="4387049" y="4103389"/>
                <a:ext cx="618744" cy="61874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a-DK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F6FA52F-3002-4FE8-BE5A-01F4CBB339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049" y="4103389"/>
                <a:ext cx="618744" cy="61874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BE5A059-70CA-4B45-A88C-E09DC3942B92}"/>
                  </a:ext>
                </a:extLst>
              </p:cNvPr>
              <p:cNvSpPr/>
              <p:nvPr/>
            </p:nvSpPr>
            <p:spPr>
              <a:xfrm>
                <a:off x="4387049" y="1893527"/>
                <a:ext cx="618744" cy="61874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BE5A059-70CA-4B45-A88C-E09DC3942B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049" y="1893527"/>
                <a:ext cx="618744" cy="61874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231C3FB-EF65-4F48-A15C-36F7F948DC04}"/>
                  </a:ext>
                </a:extLst>
              </p:cNvPr>
              <p:cNvSpPr/>
              <p:nvPr/>
            </p:nvSpPr>
            <p:spPr>
              <a:xfrm>
                <a:off x="6311323" y="3049304"/>
                <a:ext cx="618744" cy="61874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231C3FB-EF65-4F48-A15C-36F7F948DC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323" y="3049304"/>
                <a:ext cx="618744" cy="61874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7E375AE-2616-4485-91A3-B8A12A0905CC}"/>
                  </a:ext>
                </a:extLst>
              </p:cNvPr>
              <p:cNvSpPr/>
              <p:nvPr/>
            </p:nvSpPr>
            <p:spPr>
              <a:xfrm>
                <a:off x="4531568" y="5293545"/>
                <a:ext cx="35163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7E375AE-2616-4485-91A3-B8A12A0905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68" y="5293545"/>
                <a:ext cx="35163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C30301E-CD9C-4CF3-BDFE-70D069A35839}"/>
                  </a:ext>
                </a:extLst>
              </p:cNvPr>
              <p:cNvSpPr/>
              <p:nvPr/>
            </p:nvSpPr>
            <p:spPr>
              <a:xfrm>
                <a:off x="4387049" y="3048136"/>
                <a:ext cx="618744" cy="61874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da-DK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C30301E-CD9C-4CF3-BDFE-70D069A358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049" y="3048136"/>
                <a:ext cx="618744" cy="61874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B418C421-9C66-471D-8ECE-645DD83436CF}"/>
              </a:ext>
            </a:extLst>
          </p:cNvPr>
          <p:cNvSpPr txBox="1"/>
          <p:nvPr/>
        </p:nvSpPr>
        <p:spPr>
          <a:xfrm>
            <a:off x="5224552" y="444432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dirty="0">
                <a:latin typeface="Helvetica" pitchFamily="2" charset="0"/>
              </a:rPr>
              <a:t>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3C1C8F-FCCC-4B46-A11C-FE03228A2528}"/>
              </a:ext>
            </a:extLst>
          </p:cNvPr>
          <p:cNvCxnSpPr>
            <a:cxnSpLocks/>
            <a:stCxn id="6" idx="4"/>
            <a:endCxn id="13" idx="0"/>
          </p:cNvCxnSpPr>
          <p:nvPr/>
        </p:nvCxnSpPr>
        <p:spPr>
          <a:xfrm>
            <a:off x="4696421" y="2512271"/>
            <a:ext cx="0" cy="535865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A2905F-64F0-442F-99E6-F247BD49D6A9}"/>
              </a:ext>
            </a:extLst>
          </p:cNvPr>
          <p:cNvCxnSpPr>
            <a:cxnSpLocks/>
            <a:stCxn id="13" idx="4"/>
            <a:endCxn id="5" idx="0"/>
          </p:cNvCxnSpPr>
          <p:nvPr/>
        </p:nvCxnSpPr>
        <p:spPr>
          <a:xfrm>
            <a:off x="4696421" y="3666880"/>
            <a:ext cx="0" cy="4365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7C2B72-CC8B-47E8-8B16-8C0F80FC0051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4696421" y="4722133"/>
            <a:ext cx="0" cy="536748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D1E56FB-291B-46C1-83EE-56241786C9C5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flipH="1" flipV="1">
            <a:off x="5005793" y="3357508"/>
            <a:ext cx="1305530" cy="11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C092B3B-96D8-409B-ACBA-9AA03E43C07B}"/>
                  </a:ext>
                </a:extLst>
              </p:cNvPr>
              <p:cNvSpPr/>
              <p:nvPr/>
            </p:nvSpPr>
            <p:spPr>
              <a:xfrm>
                <a:off x="3228574" y="3145041"/>
                <a:ext cx="29326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C092B3B-96D8-409B-ACBA-9AA03E43C0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574" y="3145041"/>
                <a:ext cx="293268" cy="369332"/>
              </a:xfrm>
              <a:prstGeom prst="rect">
                <a:avLst/>
              </a:prstGeom>
              <a:blipFill>
                <a:blip r:embed="rId7"/>
                <a:stretch>
                  <a:fillRect l="-4167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920F914-0D51-4282-9BF2-E6F58A6962CD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3624260" y="3357508"/>
            <a:ext cx="762789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75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3">
            <a:extLst>
              <a:ext uri="{FF2B5EF4-FFF2-40B4-BE49-F238E27FC236}">
                <a16:creationId xmlns:a16="http://schemas.microsoft.com/office/drawing/2014/main" id="{B2419294-6D82-45A9-BEA4-19A479C970C2}"/>
              </a:ext>
            </a:extLst>
          </p:cNvPr>
          <p:cNvSpPr/>
          <p:nvPr/>
        </p:nvSpPr>
        <p:spPr>
          <a:xfrm>
            <a:off x="6096000" y="2414896"/>
            <a:ext cx="1112668" cy="210135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2933BB-6324-44A8-A4C2-98FA5A082851}"/>
              </a:ext>
            </a:extLst>
          </p:cNvPr>
          <p:cNvSpPr txBox="1"/>
          <p:nvPr/>
        </p:nvSpPr>
        <p:spPr>
          <a:xfrm>
            <a:off x="6809173" y="4129507"/>
            <a:ext cx="58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>
                <a:latin typeface="Helvetica" pitchFamily="2" charset="0"/>
              </a:rPr>
              <a:t>K</a:t>
            </a:r>
            <a:endParaRPr lang="en-DK" b="1" dirty="0">
              <a:latin typeface="Helvetica" pitchFamily="2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861CC48-0E66-4C28-BE6F-28569C8DB263}"/>
              </a:ext>
            </a:extLst>
          </p:cNvPr>
          <p:cNvSpPr/>
          <p:nvPr/>
        </p:nvSpPr>
        <p:spPr>
          <a:xfrm>
            <a:off x="3737165" y="1759701"/>
            <a:ext cx="2016800" cy="32547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F6FA52F-3002-4FE8-BE5A-01F4CBB33966}"/>
                  </a:ext>
                </a:extLst>
              </p:cNvPr>
              <p:cNvSpPr/>
              <p:nvPr/>
            </p:nvSpPr>
            <p:spPr>
              <a:xfrm>
                <a:off x="4387049" y="4103389"/>
                <a:ext cx="618744" cy="61874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a-DK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F6FA52F-3002-4FE8-BE5A-01F4CBB339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049" y="4103389"/>
                <a:ext cx="618744" cy="61874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BE5A059-70CA-4B45-A88C-E09DC3942B92}"/>
                  </a:ext>
                </a:extLst>
              </p:cNvPr>
              <p:cNvSpPr/>
              <p:nvPr/>
            </p:nvSpPr>
            <p:spPr>
              <a:xfrm>
                <a:off x="4062107" y="2087965"/>
                <a:ext cx="618744" cy="61874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BE5A059-70CA-4B45-A88C-E09DC3942B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107" y="2087965"/>
                <a:ext cx="618744" cy="61874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231C3FB-EF65-4F48-A15C-36F7F948DC04}"/>
                  </a:ext>
                </a:extLst>
              </p:cNvPr>
              <p:cNvSpPr/>
              <p:nvPr/>
            </p:nvSpPr>
            <p:spPr>
              <a:xfrm>
                <a:off x="6311323" y="3493356"/>
                <a:ext cx="618744" cy="61874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231C3FB-EF65-4F48-A15C-36F7F948DC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323" y="3493356"/>
                <a:ext cx="618744" cy="61874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7E375AE-2616-4485-91A3-B8A12A0905CC}"/>
                  </a:ext>
                </a:extLst>
              </p:cNvPr>
              <p:cNvSpPr/>
              <p:nvPr/>
            </p:nvSpPr>
            <p:spPr>
              <a:xfrm>
                <a:off x="4531568" y="5293545"/>
                <a:ext cx="35163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7E375AE-2616-4485-91A3-B8A12A0905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68" y="5293545"/>
                <a:ext cx="35163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C30301E-CD9C-4CF3-BDFE-70D069A35839}"/>
                  </a:ext>
                </a:extLst>
              </p:cNvPr>
              <p:cNvSpPr/>
              <p:nvPr/>
            </p:nvSpPr>
            <p:spPr>
              <a:xfrm>
                <a:off x="4387049" y="3048136"/>
                <a:ext cx="618744" cy="61874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da-DK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C30301E-CD9C-4CF3-BDFE-70D069A358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049" y="3048136"/>
                <a:ext cx="618744" cy="61874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B418C421-9C66-471D-8ECE-645DD83436CF}"/>
              </a:ext>
            </a:extLst>
          </p:cNvPr>
          <p:cNvSpPr txBox="1"/>
          <p:nvPr/>
        </p:nvSpPr>
        <p:spPr>
          <a:xfrm>
            <a:off x="5224552" y="444432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dirty="0">
                <a:latin typeface="Helvetica" pitchFamily="2" charset="0"/>
              </a:rPr>
              <a:t>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3C1C8F-FCCC-4B46-A11C-FE03228A2528}"/>
              </a:ext>
            </a:extLst>
          </p:cNvPr>
          <p:cNvCxnSpPr>
            <a:cxnSpLocks/>
            <a:stCxn id="6" idx="4"/>
            <a:endCxn id="13" idx="1"/>
          </p:cNvCxnSpPr>
          <p:nvPr/>
        </p:nvCxnSpPr>
        <p:spPr>
          <a:xfrm>
            <a:off x="4371479" y="2706709"/>
            <a:ext cx="106183" cy="43204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A2905F-64F0-442F-99E6-F247BD49D6A9}"/>
              </a:ext>
            </a:extLst>
          </p:cNvPr>
          <p:cNvCxnSpPr>
            <a:cxnSpLocks/>
            <a:stCxn id="13" idx="4"/>
            <a:endCxn id="5" idx="0"/>
          </p:cNvCxnSpPr>
          <p:nvPr/>
        </p:nvCxnSpPr>
        <p:spPr>
          <a:xfrm>
            <a:off x="4696421" y="3666880"/>
            <a:ext cx="0" cy="4365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7C2B72-CC8B-47E8-8B16-8C0F80FC0051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4696421" y="4722133"/>
            <a:ext cx="0" cy="536748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D1E56FB-291B-46C1-83EE-56241786C9C5}"/>
              </a:ext>
            </a:extLst>
          </p:cNvPr>
          <p:cNvCxnSpPr>
            <a:cxnSpLocks/>
            <a:stCxn id="8" idx="2"/>
            <a:endCxn id="13" idx="5"/>
          </p:cNvCxnSpPr>
          <p:nvPr/>
        </p:nvCxnSpPr>
        <p:spPr>
          <a:xfrm flipH="1" flipV="1">
            <a:off x="4915180" y="3576267"/>
            <a:ext cx="1396143" cy="2264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C092B3B-96D8-409B-ACBA-9AA03E43C07B}"/>
                  </a:ext>
                </a:extLst>
              </p:cNvPr>
              <p:cNvSpPr/>
              <p:nvPr/>
            </p:nvSpPr>
            <p:spPr>
              <a:xfrm>
                <a:off x="3023828" y="3146209"/>
                <a:ext cx="29326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C092B3B-96D8-409B-ACBA-9AA03E43C0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828" y="3146209"/>
                <a:ext cx="293268" cy="369332"/>
              </a:xfrm>
              <a:prstGeom prst="rect">
                <a:avLst/>
              </a:prstGeom>
              <a:blipFill>
                <a:blip r:embed="rId7"/>
                <a:stretch>
                  <a:fillRect l="-4167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920F914-0D51-4282-9BF2-E6F58A6962CD}"/>
              </a:ext>
            </a:extLst>
          </p:cNvPr>
          <p:cNvCxnSpPr>
            <a:cxnSpLocks/>
          </p:cNvCxnSpPr>
          <p:nvPr/>
        </p:nvCxnSpPr>
        <p:spPr>
          <a:xfrm flipV="1">
            <a:off x="3419514" y="3357508"/>
            <a:ext cx="967535" cy="1168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6064586-12F6-41FB-A8B4-FF5D9BC76E94}"/>
                  </a:ext>
                </a:extLst>
              </p:cNvPr>
              <p:cNvSpPr/>
              <p:nvPr/>
            </p:nvSpPr>
            <p:spPr>
              <a:xfrm>
                <a:off x="4791548" y="2087965"/>
                <a:ext cx="618744" cy="61874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6064586-12F6-41FB-A8B4-FF5D9BC76E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548" y="2087965"/>
                <a:ext cx="618744" cy="61874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73EB25C-CBD3-4D02-A867-1A0FB40D8E0E}"/>
              </a:ext>
            </a:extLst>
          </p:cNvPr>
          <p:cNvCxnSpPr>
            <a:cxnSpLocks/>
            <a:stCxn id="27" idx="4"/>
            <a:endCxn id="13" idx="7"/>
          </p:cNvCxnSpPr>
          <p:nvPr/>
        </p:nvCxnSpPr>
        <p:spPr>
          <a:xfrm flipH="1">
            <a:off x="4915180" y="2706709"/>
            <a:ext cx="185740" cy="43204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AB0B311-E14B-4938-898D-4E3858A80453}"/>
                  </a:ext>
                </a:extLst>
              </p:cNvPr>
              <p:cNvSpPr/>
              <p:nvPr/>
            </p:nvSpPr>
            <p:spPr>
              <a:xfrm>
                <a:off x="6311323" y="2601843"/>
                <a:ext cx="618744" cy="61874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AB0B311-E14B-4938-898D-4E3858A804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323" y="2601843"/>
                <a:ext cx="618744" cy="61874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C4109E7-1215-4490-A2D0-CC02B3813709}"/>
              </a:ext>
            </a:extLst>
          </p:cNvPr>
          <p:cNvCxnSpPr>
            <a:cxnSpLocks/>
            <a:stCxn id="29" idx="3"/>
            <a:endCxn id="13" idx="6"/>
          </p:cNvCxnSpPr>
          <p:nvPr/>
        </p:nvCxnSpPr>
        <p:spPr>
          <a:xfrm flipH="1">
            <a:off x="5005793" y="3129974"/>
            <a:ext cx="1396143" cy="2275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141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590031A9-FE98-AC42-9785-9A04761CC75A}"/>
              </a:ext>
            </a:extLst>
          </p:cNvPr>
          <p:cNvGrpSpPr/>
          <p:nvPr/>
        </p:nvGrpSpPr>
        <p:grpSpPr>
          <a:xfrm>
            <a:off x="1365050" y="1028079"/>
            <a:ext cx="7796265" cy="5048230"/>
            <a:chOff x="1365050" y="1028079"/>
            <a:chExt cx="7796265" cy="5048230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C33CE45D-FE41-7347-810F-314C56C8036F}"/>
                </a:ext>
              </a:extLst>
            </p:cNvPr>
            <p:cNvSpPr/>
            <p:nvPr/>
          </p:nvSpPr>
          <p:spPr>
            <a:xfrm>
              <a:off x="6400800" y="2620420"/>
              <a:ext cx="1444273" cy="155707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58ADFCF6-4E5E-EE41-9878-C0C92C484BC8}"/>
                </a:ext>
              </a:extLst>
            </p:cNvPr>
            <p:cNvSpPr/>
            <p:nvPr/>
          </p:nvSpPr>
          <p:spPr>
            <a:xfrm>
              <a:off x="2441239" y="1028079"/>
              <a:ext cx="3654761" cy="419527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8E763137-2C1C-B44B-87FD-01C13033FDAE}"/>
                    </a:ext>
                  </a:extLst>
                </p:cNvPr>
                <p:cNvSpPr/>
                <p:nvPr/>
              </p:nvSpPr>
              <p:spPr>
                <a:xfrm>
                  <a:off x="4383857" y="4215072"/>
                  <a:ext cx="618744" cy="61874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DK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8E763137-2C1C-B44B-87FD-01C13033FD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3857" y="4215072"/>
                  <a:ext cx="618744" cy="618744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D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8FC1CF27-F2FF-8043-B010-6972069F0CF5}"/>
                    </a:ext>
                  </a:extLst>
                </p:cNvPr>
                <p:cNvSpPr/>
                <p:nvPr/>
              </p:nvSpPr>
              <p:spPr>
                <a:xfrm>
                  <a:off x="4383857" y="1250947"/>
                  <a:ext cx="618744" cy="61874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DK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8FC1CF27-F2FF-8043-B010-6972069F0C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3857" y="1250947"/>
                  <a:ext cx="618744" cy="618744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D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F15BBEFB-2A91-A945-A759-E67B8E5E1BB5}"/>
                    </a:ext>
                  </a:extLst>
                </p:cNvPr>
                <p:cNvSpPr/>
                <p:nvPr/>
              </p:nvSpPr>
              <p:spPr>
                <a:xfrm>
                  <a:off x="6813564" y="3039591"/>
                  <a:ext cx="618744" cy="618744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oMath>
                    </m:oMathPara>
                  </a14:m>
                  <a:endParaRPr lang="en-DK" dirty="0"/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F15BBEFB-2A91-A945-A759-E67B8E5E1B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3564" y="3039591"/>
                  <a:ext cx="618744" cy="61874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DK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A105B16-A123-4845-A21A-1A23981F7D92}"/>
                </a:ext>
              </a:extLst>
            </p:cNvPr>
            <p:cNvSpPr/>
            <p:nvPr/>
          </p:nvSpPr>
          <p:spPr>
            <a:xfrm>
              <a:off x="8479295" y="2859197"/>
              <a:ext cx="304800" cy="3048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3ADE666F-4786-2F45-AC0F-9BCA706BF7A4}"/>
                    </a:ext>
                  </a:extLst>
                </p:cNvPr>
                <p:cNvSpPr/>
                <p:nvPr/>
              </p:nvSpPr>
              <p:spPr>
                <a:xfrm>
                  <a:off x="8795222" y="2826931"/>
                  <a:ext cx="3617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en-DK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3ADE666F-4786-2F45-AC0F-9BCA706BF7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222" y="2826931"/>
                  <a:ext cx="36176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K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4ED11F-B536-2248-B656-53F23CE7A1F1}"/>
                </a:ext>
              </a:extLst>
            </p:cNvPr>
            <p:cNvSpPr/>
            <p:nvPr/>
          </p:nvSpPr>
          <p:spPr>
            <a:xfrm>
              <a:off x="2903701" y="3199944"/>
              <a:ext cx="304800" cy="3048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AC5B84C-378E-DD43-A4BE-69F4256E6CEF}"/>
                    </a:ext>
                  </a:extLst>
                </p:cNvPr>
                <p:cNvSpPr/>
                <p:nvPr/>
              </p:nvSpPr>
              <p:spPr>
                <a:xfrm>
                  <a:off x="2906105" y="2766080"/>
                  <a:ext cx="50706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a-D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da-D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DK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AC5B84C-378E-DD43-A4BE-69F4256E6C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6105" y="2766080"/>
                  <a:ext cx="50706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D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BC3C200E-4D04-6F44-8E02-D03F349BC757}"/>
                    </a:ext>
                  </a:extLst>
                </p:cNvPr>
                <p:cNvSpPr/>
                <p:nvPr/>
              </p:nvSpPr>
              <p:spPr>
                <a:xfrm>
                  <a:off x="4383857" y="3042972"/>
                  <a:ext cx="618744" cy="61874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a-DK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a-D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DK" dirty="0"/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BC3C200E-4D04-6F44-8E02-D03F349BC7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3857" y="3042972"/>
                  <a:ext cx="618744" cy="618744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DK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D336C3-4B21-A34B-8335-F1C02ED50DCC}"/>
                </a:ext>
              </a:extLst>
            </p:cNvPr>
            <p:cNvSpPr txBox="1"/>
            <p:nvPr/>
          </p:nvSpPr>
          <p:spPr>
            <a:xfrm>
              <a:off x="5486400" y="464915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b="1" dirty="0">
                  <a:latin typeface="Helvetica" pitchFamily="2" charset="0"/>
                </a:rPr>
                <a:t>N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0CEAF7C-B787-EC47-BAA0-D0324D415D7C}"/>
                </a:ext>
              </a:extLst>
            </p:cNvPr>
            <p:cNvCxnSpPr>
              <a:cxnSpLocks/>
              <a:stCxn id="19" idx="6"/>
              <a:endCxn id="21" idx="2"/>
            </p:cNvCxnSpPr>
            <p:nvPr/>
          </p:nvCxnSpPr>
          <p:spPr>
            <a:xfrm>
              <a:off x="3208501" y="3352344"/>
              <a:ext cx="11753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2353507-7981-7844-88C7-66127184DC22}"/>
                </a:ext>
              </a:extLst>
            </p:cNvPr>
            <p:cNvCxnSpPr>
              <a:cxnSpLocks/>
              <a:stCxn id="21" idx="4"/>
              <a:endCxn id="5" idx="0"/>
            </p:cNvCxnSpPr>
            <p:nvPr/>
          </p:nvCxnSpPr>
          <p:spPr>
            <a:xfrm>
              <a:off x="4693229" y="3661716"/>
              <a:ext cx="0" cy="5533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A0EE5B8-21B8-8346-A33B-446A35D22D57}"/>
                </a:ext>
              </a:extLst>
            </p:cNvPr>
            <p:cNvCxnSpPr>
              <a:cxnSpLocks/>
              <a:stCxn id="6" idx="4"/>
              <a:endCxn id="21" idx="0"/>
            </p:cNvCxnSpPr>
            <p:nvPr/>
          </p:nvCxnSpPr>
          <p:spPr>
            <a:xfrm>
              <a:off x="4693229" y="1869691"/>
              <a:ext cx="0" cy="11732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751A071-3CEC-8445-ACB5-99BED2B7BEBE}"/>
                </a:ext>
              </a:extLst>
            </p:cNvPr>
            <p:cNvCxnSpPr>
              <a:cxnSpLocks/>
              <a:stCxn id="9" idx="2"/>
              <a:endCxn id="21" idx="6"/>
            </p:cNvCxnSpPr>
            <p:nvPr/>
          </p:nvCxnSpPr>
          <p:spPr>
            <a:xfrm flipH="1">
              <a:off x="5002601" y="3348963"/>
              <a:ext cx="1810963" cy="33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C68AD02-60DB-7147-AC0A-02CBB830639E}"/>
                </a:ext>
              </a:extLst>
            </p:cNvPr>
            <p:cNvSpPr/>
            <p:nvPr/>
          </p:nvSpPr>
          <p:spPr>
            <a:xfrm>
              <a:off x="8479295" y="3773073"/>
              <a:ext cx="304800" cy="3048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72D187F3-3C94-CC4A-8080-EC26F7FA6C77}"/>
                    </a:ext>
                  </a:extLst>
                </p:cNvPr>
                <p:cNvSpPr/>
                <p:nvPr/>
              </p:nvSpPr>
              <p:spPr>
                <a:xfrm>
                  <a:off x="8790893" y="3740807"/>
                  <a:ext cx="37042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D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DK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72D187F3-3C94-CC4A-8080-EC26F7FA6C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0893" y="3740807"/>
                  <a:ext cx="370422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DK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36E019F-43CA-7141-AC24-01A3EA30B317}"/>
                </a:ext>
              </a:extLst>
            </p:cNvPr>
            <p:cNvCxnSpPr>
              <a:stCxn id="11" idx="2"/>
              <a:endCxn id="9" idx="6"/>
            </p:cNvCxnSpPr>
            <p:nvPr/>
          </p:nvCxnSpPr>
          <p:spPr>
            <a:xfrm flipH="1">
              <a:off x="7432308" y="3011597"/>
              <a:ext cx="1046987" cy="3373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F1052E0-F0BF-B84F-B9FC-2110EB871503}"/>
                </a:ext>
              </a:extLst>
            </p:cNvPr>
            <p:cNvCxnSpPr>
              <a:cxnSpLocks/>
              <a:stCxn id="40" idx="2"/>
              <a:endCxn id="9" idx="6"/>
            </p:cNvCxnSpPr>
            <p:nvPr/>
          </p:nvCxnSpPr>
          <p:spPr>
            <a:xfrm flipH="1" flipV="1">
              <a:off x="7432308" y="3348963"/>
              <a:ext cx="1046987" cy="576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5DF152E-3963-E14F-B5AF-5D0B444F2D32}"/>
                </a:ext>
              </a:extLst>
            </p:cNvPr>
            <p:cNvSpPr txBox="1"/>
            <p:nvPr/>
          </p:nvSpPr>
          <p:spPr>
            <a:xfrm>
              <a:off x="7401723" y="3708174"/>
              <a:ext cx="443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b="1" dirty="0">
                  <a:latin typeface="Helvetica" pitchFamily="2" charset="0"/>
                </a:rPr>
                <a:t>K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813B668-99E0-434B-93E8-2AC91BA0C305}"/>
                </a:ext>
              </a:extLst>
            </p:cNvPr>
            <p:cNvSpPr/>
            <p:nvPr/>
          </p:nvSpPr>
          <p:spPr>
            <a:xfrm>
              <a:off x="4540829" y="5739243"/>
              <a:ext cx="304800" cy="3048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A75D4216-13C7-944F-9A01-CAE2FD1DCC3B}"/>
                    </a:ext>
                  </a:extLst>
                </p:cNvPr>
                <p:cNvSpPr/>
                <p:nvPr/>
              </p:nvSpPr>
              <p:spPr>
                <a:xfrm>
                  <a:off x="4290670" y="5706977"/>
                  <a:ext cx="304801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DK" dirty="0"/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A75D4216-13C7-944F-9A01-CAE2FD1DCC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0670" y="5706977"/>
                  <a:ext cx="304801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K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8F57074-680B-7343-9862-55910263DC81}"/>
                </a:ext>
              </a:extLst>
            </p:cNvPr>
            <p:cNvCxnSpPr>
              <a:cxnSpLocks/>
              <a:stCxn id="53" idx="0"/>
              <a:endCxn id="5" idx="4"/>
            </p:cNvCxnSpPr>
            <p:nvPr/>
          </p:nvCxnSpPr>
          <p:spPr>
            <a:xfrm flipV="1">
              <a:off x="4693229" y="4833816"/>
              <a:ext cx="0" cy="9054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A2DC18E-5766-A04F-96AB-FB20CD2C9E59}"/>
                </a:ext>
              </a:extLst>
            </p:cNvPr>
            <p:cNvSpPr/>
            <p:nvPr/>
          </p:nvSpPr>
          <p:spPr>
            <a:xfrm>
              <a:off x="1373096" y="3199944"/>
              <a:ext cx="304800" cy="3048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13EB7065-63DB-B342-AB4F-8291C3CC4E7C}"/>
                    </a:ext>
                  </a:extLst>
                </p:cNvPr>
                <p:cNvSpPr/>
                <p:nvPr/>
              </p:nvSpPr>
              <p:spPr>
                <a:xfrm>
                  <a:off x="1365050" y="2826931"/>
                  <a:ext cx="3778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DK" dirty="0"/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13EB7065-63DB-B342-AB4F-8291C3CC4E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5050" y="2826931"/>
                  <a:ext cx="37786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K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EC07153-109A-0049-8353-5F594477F67E}"/>
                </a:ext>
              </a:extLst>
            </p:cNvPr>
            <p:cNvCxnSpPr>
              <a:cxnSpLocks/>
              <a:stCxn id="61" idx="6"/>
              <a:endCxn id="19" idx="2"/>
            </p:cNvCxnSpPr>
            <p:nvPr/>
          </p:nvCxnSpPr>
          <p:spPr>
            <a:xfrm>
              <a:off x="1677896" y="3352344"/>
              <a:ext cx="12258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5508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40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Morten Wehlast Jørgensen</dc:creator>
  <cp:lastModifiedBy>Niels Asp Fuglsang</cp:lastModifiedBy>
  <cp:revision>13</cp:revision>
  <dcterms:created xsi:type="dcterms:W3CDTF">2021-04-07T17:13:22Z</dcterms:created>
  <dcterms:modified xsi:type="dcterms:W3CDTF">2021-05-24T10:52:56Z</dcterms:modified>
</cp:coreProperties>
</file>