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8" r:id="rId4"/>
    <p:sldId id="281" r:id="rId5"/>
    <p:sldId id="275" r:id="rId6"/>
    <p:sldId id="276" r:id="rId7"/>
    <p:sldId id="277" r:id="rId8"/>
    <p:sldId id="278" r:id="rId9"/>
    <p:sldId id="279" r:id="rId10"/>
    <p:sldId id="283" r:id="rId11"/>
    <p:sldId id="280" r:id="rId12"/>
    <p:sldId id="284" r:id="rId13"/>
    <p:sldId id="285" r:id="rId14"/>
    <p:sldId id="286" r:id="rId15"/>
    <p:sldId id="287" r:id="rId16"/>
    <p:sldId id="288" r:id="rId17"/>
    <p:sldId id="289" r:id="rId18"/>
    <p:sldId id="291" r:id="rId19"/>
    <p:sldId id="290" r:id="rId20"/>
    <p:sldId id="292" r:id="rId21"/>
    <p:sldId id="293" r:id="rId22"/>
    <p:sldId id="294"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16AD5-2A2F-491D-A631-70A5F02F6BE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92572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16AD5-2A2F-491D-A631-70A5F02F6BE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77152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16AD5-2A2F-491D-A631-70A5F02F6BE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72006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16AD5-2A2F-491D-A631-70A5F02F6BE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55845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A16AD5-2A2F-491D-A631-70A5F02F6BE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46768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A16AD5-2A2F-491D-A631-70A5F02F6BE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45248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16AD5-2A2F-491D-A631-70A5F02F6BEF}"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244381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16AD5-2A2F-491D-A631-70A5F02F6BEF}"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94275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16AD5-2A2F-491D-A631-70A5F02F6BEF}"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22441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16AD5-2A2F-491D-A631-70A5F02F6BE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15102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16AD5-2A2F-491D-A631-70A5F02F6BE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4B9DF-17D5-4945-90A0-E0FFA2CA0766}" type="slidenum">
              <a:rPr lang="en-US" smtClean="0"/>
              <a:t>‹#›</a:t>
            </a:fld>
            <a:endParaRPr lang="en-US"/>
          </a:p>
        </p:txBody>
      </p:sp>
    </p:spTree>
    <p:extLst>
      <p:ext uri="{BB962C8B-B14F-4D97-AF65-F5344CB8AC3E}">
        <p14:creationId xmlns:p14="http://schemas.microsoft.com/office/powerpoint/2010/main" val="413355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16AD5-2A2F-491D-A631-70A5F02F6BEF}"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B9DF-17D5-4945-90A0-E0FFA2CA0766}" type="slidenum">
              <a:rPr lang="en-US" smtClean="0"/>
              <a:t>‹#›</a:t>
            </a:fld>
            <a:endParaRPr lang="en-US"/>
          </a:p>
        </p:txBody>
      </p:sp>
    </p:spTree>
    <p:extLst>
      <p:ext uri="{BB962C8B-B14F-4D97-AF65-F5344CB8AC3E}">
        <p14:creationId xmlns:p14="http://schemas.microsoft.com/office/powerpoint/2010/main" val="386957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rduinolibraries.info/libraries/web-sock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57" y="701696"/>
            <a:ext cx="9397285" cy="5285973"/>
          </a:xfrm>
          <a:prstGeom prst="rect">
            <a:avLst/>
          </a:prstGeom>
        </p:spPr>
      </p:pic>
    </p:spTree>
    <p:extLst>
      <p:ext uri="{BB962C8B-B14F-4D97-AF65-F5344CB8AC3E}">
        <p14:creationId xmlns:p14="http://schemas.microsoft.com/office/powerpoint/2010/main" val="350863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4318781" y="2954214"/>
            <a:ext cx="3619902"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Magic Mode</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8503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87026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4164036" y="3052688"/>
            <a:ext cx="3999813"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Manual Mode</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70535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77546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334042" y="2996418"/>
            <a:ext cx="5585183"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Development Tools</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647836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095375"/>
            <a:ext cx="6858000" cy="4667250"/>
          </a:xfrm>
          <a:prstGeom prst="rect">
            <a:avLst/>
          </a:prstGeom>
        </p:spPr>
      </p:pic>
    </p:spTree>
    <p:extLst>
      <p:ext uri="{BB962C8B-B14F-4D97-AF65-F5344CB8AC3E}">
        <p14:creationId xmlns:p14="http://schemas.microsoft.com/office/powerpoint/2010/main" val="1010945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498224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727937" y="2926079"/>
            <a:ext cx="4626588"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Install Libraries</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739314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40673" y="1252024"/>
            <a:ext cx="11901270" cy="4339650"/>
          </a:xfrm>
          <a:prstGeom prst="rect">
            <a:avLst/>
          </a:prstGeom>
          <a:noFill/>
        </p:spPr>
        <p:txBody>
          <a:bodyPr wrap="square" rtlCol="0">
            <a:spAutoFit/>
          </a:bodyPr>
          <a:lstStyle/>
          <a:p>
            <a:r>
              <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Arduino core for ESP8266 WiFi </a:t>
            </a:r>
            <a:r>
              <a:rPr lang="af-ZA" sz="30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chip</a:t>
            </a:r>
          </a:p>
          <a:p>
            <a:endPar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a:p>
            <a:r>
              <a:rPr lang="en-US" sz="2400" dirty="0">
                <a:solidFill>
                  <a:schemeClr val="bg1"/>
                </a:solidFill>
                <a:latin typeface="+mj-lt"/>
                <a:ea typeface="Segoe UI Black" panose="020B0A02040204020203" pitchFamily="34" charset="0"/>
                <a:cs typeface="Segoe UI Black" panose="020B0A02040204020203" pitchFamily="34" charset="0"/>
              </a:rPr>
              <a:t>This project brings support for ESP8266 chip to the Arduino environment. It lets you write sketches using familiar Arduino functions and libraries, and run them directly on ESP8266, no external microcontroller required.</a:t>
            </a:r>
          </a:p>
          <a:p>
            <a:endParaRPr lang="en-US" sz="2400" dirty="0">
              <a:solidFill>
                <a:schemeClr val="bg1"/>
              </a:solidFill>
              <a:latin typeface="+mj-lt"/>
              <a:ea typeface="Segoe UI Black" panose="020B0A02040204020203" pitchFamily="34" charset="0"/>
              <a:cs typeface="Segoe UI Black" panose="020B0A02040204020203" pitchFamily="34" charset="0"/>
            </a:endParaRPr>
          </a:p>
          <a:p>
            <a:r>
              <a:rPr lang="en-US" sz="2400" dirty="0">
                <a:solidFill>
                  <a:schemeClr val="bg1"/>
                </a:solidFill>
                <a:latin typeface="+mj-lt"/>
                <a:ea typeface="Segoe UI Black" panose="020B0A02040204020203" pitchFamily="34" charset="0"/>
                <a:cs typeface="Segoe UI Black" panose="020B0A02040204020203" pitchFamily="34" charset="0"/>
              </a:rPr>
              <a:t>ESP8266 Arduino core comes with libraries to communicate over WiFi using TCP and UDP, set up HTTP, mDNS, SSDP, and DNS servers, do OTA updates, use a file system in flash memory, work with SD cards, servos, SPI and I2C peripherals</a:t>
            </a:r>
            <a:r>
              <a:rPr lang="en-US" sz="2400" dirty="0" smtClean="0">
                <a:solidFill>
                  <a:schemeClr val="bg1"/>
                </a:solidFill>
                <a:latin typeface="+mj-lt"/>
                <a:ea typeface="Segoe UI Black" panose="020B0A02040204020203" pitchFamily="34" charset="0"/>
                <a:cs typeface="Segoe UI Black" panose="020B0A02040204020203" pitchFamily="34" charset="0"/>
              </a:rPr>
              <a:t>.</a:t>
            </a:r>
          </a:p>
          <a:p>
            <a:endParaRPr lang="af-ZA" sz="2400" dirty="0">
              <a:solidFill>
                <a:schemeClr val="bg1"/>
              </a:solidFill>
              <a:latin typeface="+mj-lt"/>
              <a:ea typeface="Segoe UI Black" panose="020B0A02040204020203" pitchFamily="34" charset="0"/>
              <a:cs typeface="Segoe UI Black" panose="020B0A02040204020203" pitchFamily="34" charset="0"/>
            </a:endParaRPr>
          </a:p>
          <a:p>
            <a:r>
              <a:rPr lang="af-ZA" sz="2400" dirty="0">
                <a:solidFill>
                  <a:srgbClr val="00B0F0"/>
                </a:solidFill>
                <a:latin typeface="+mj-lt"/>
                <a:ea typeface="Segoe UI Black" panose="020B0A02040204020203" pitchFamily="34" charset="0"/>
                <a:cs typeface="Segoe UI Black" panose="020B0A02040204020203" pitchFamily="34" charset="0"/>
              </a:rPr>
              <a:t>https://github.com/esp8266/Arduino.git</a:t>
            </a:r>
            <a:endParaRPr lang="en-US" sz="2400" dirty="0">
              <a:solidFill>
                <a:schemeClr val="bg1"/>
              </a:solidFill>
              <a:latin typeface="+mj-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811405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82877" y="1885070"/>
            <a:ext cx="11901270" cy="2492990"/>
          </a:xfrm>
          <a:prstGeom prst="rect">
            <a:avLst/>
          </a:prstGeom>
          <a:noFill/>
        </p:spPr>
        <p:txBody>
          <a:bodyPr wrap="square" rtlCol="0">
            <a:spAutoFit/>
          </a:bodyPr>
          <a:lstStyle/>
          <a:p>
            <a:r>
              <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Arduino ESP8266 filesystem </a:t>
            </a:r>
            <a:r>
              <a:rPr lang="af-ZA" sz="30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uploader</a:t>
            </a:r>
          </a:p>
          <a:p>
            <a:endPar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a:p>
            <a:r>
              <a:rPr lang="en-US" sz="2400" dirty="0">
                <a:solidFill>
                  <a:schemeClr val="bg1"/>
                </a:solidFill>
                <a:latin typeface="+mj-lt"/>
                <a:ea typeface="Segoe UI Black" panose="020B0A02040204020203" pitchFamily="34" charset="0"/>
                <a:cs typeface="Segoe UI Black" panose="020B0A02040204020203" pitchFamily="34" charset="0"/>
              </a:rPr>
              <a:t>Arduino plugin which packs sketch data folder into SPIFFS filesystem image, and uploads the image to ESP8266 flash memory. </a:t>
            </a:r>
            <a:endParaRPr lang="en-US" sz="2400" dirty="0" smtClean="0">
              <a:solidFill>
                <a:schemeClr val="bg1"/>
              </a:solidFill>
              <a:latin typeface="+mj-lt"/>
              <a:ea typeface="Segoe UI Black" panose="020B0A02040204020203" pitchFamily="34" charset="0"/>
              <a:cs typeface="Segoe UI Black" panose="020B0A02040204020203" pitchFamily="34" charset="0"/>
            </a:endParaRPr>
          </a:p>
          <a:p>
            <a:endParaRPr lang="af-ZA" sz="2400" dirty="0">
              <a:solidFill>
                <a:schemeClr val="bg1"/>
              </a:solidFill>
              <a:latin typeface="+mj-lt"/>
              <a:ea typeface="Segoe UI Black" panose="020B0A02040204020203" pitchFamily="34" charset="0"/>
              <a:cs typeface="Segoe UI Black" panose="020B0A02040204020203" pitchFamily="34" charset="0"/>
            </a:endParaRPr>
          </a:p>
          <a:p>
            <a:r>
              <a:rPr lang="af-ZA" sz="2400" dirty="0">
                <a:solidFill>
                  <a:srgbClr val="00B0F0"/>
                </a:solidFill>
                <a:latin typeface="+mj-lt"/>
                <a:ea typeface="Segoe UI Black" panose="020B0A02040204020203" pitchFamily="34" charset="0"/>
                <a:cs typeface="Segoe UI Black" panose="020B0A02040204020203" pitchFamily="34" charset="0"/>
              </a:rPr>
              <a:t>https://</a:t>
            </a:r>
            <a:r>
              <a:rPr lang="af-ZA" sz="2400" dirty="0" smtClean="0">
                <a:solidFill>
                  <a:srgbClr val="00B0F0"/>
                </a:solidFill>
                <a:latin typeface="+mj-lt"/>
                <a:ea typeface="Segoe UI Black" panose="020B0A02040204020203" pitchFamily="34" charset="0"/>
                <a:cs typeface="Segoe UI Black" panose="020B0A02040204020203" pitchFamily="34" charset="0"/>
              </a:rPr>
              <a:t>github.com/esp8266/arduino-esp8266fs-plugin.git</a:t>
            </a:r>
            <a:endParaRPr lang="af-ZA" sz="2400" dirty="0">
              <a:solidFill>
                <a:srgbClr val="00B0F0"/>
              </a:solidFill>
              <a:latin typeface="+mj-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3336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349302" y="2940147"/>
            <a:ext cx="7612982"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Magical Lamp components</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32223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82877" y="1885070"/>
            <a:ext cx="11901270" cy="2492990"/>
          </a:xfrm>
          <a:prstGeom prst="rect">
            <a:avLst/>
          </a:prstGeom>
          <a:noFill/>
        </p:spPr>
        <p:txBody>
          <a:bodyPr wrap="square" rtlCol="0">
            <a:spAutoFit/>
          </a:bodyPr>
          <a:lstStyle/>
          <a:p>
            <a:r>
              <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WebSocket Server and Client for </a:t>
            </a:r>
            <a:r>
              <a:rPr lang="af-ZA" sz="30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Arduino</a:t>
            </a:r>
          </a:p>
          <a:p>
            <a:endPar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a:p>
            <a:r>
              <a:rPr lang="en-US" sz="2400" dirty="0" smtClean="0">
                <a:solidFill>
                  <a:schemeClr val="bg1"/>
                </a:solidFill>
                <a:latin typeface="+mj-lt"/>
                <a:ea typeface="Segoe UI Black" panose="020B0A02040204020203" pitchFamily="34" charset="0"/>
                <a:cs typeface="Segoe UI Black" panose="020B0A02040204020203" pitchFamily="34" charset="0"/>
              </a:rPr>
              <a:t>A </a:t>
            </a:r>
            <a:r>
              <a:rPr lang="en-US" sz="2400" dirty="0">
                <a:solidFill>
                  <a:schemeClr val="bg1"/>
                </a:solidFill>
                <a:latin typeface="+mj-lt"/>
                <a:ea typeface="Segoe UI Black" panose="020B0A02040204020203" pitchFamily="34" charset="0"/>
                <a:cs typeface="Segoe UI Black" panose="020B0A02040204020203" pitchFamily="34" charset="0"/>
              </a:rPr>
              <a:t>WebSocket Server and Client for Arduino based on RFC6455</a:t>
            </a:r>
            <a:r>
              <a:rPr lang="en-US" sz="2400" dirty="0" smtClean="0">
                <a:solidFill>
                  <a:schemeClr val="bg1"/>
                </a:solidFill>
                <a:latin typeface="+mj-lt"/>
                <a:ea typeface="Segoe UI Black" panose="020B0A02040204020203" pitchFamily="34" charset="0"/>
                <a:cs typeface="Segoe UI Black" panose="020B0A02040204020203" pitchFamily="34" charset="0"/>
              </a:rPr>
              <a:t>.</a:t>
            </a:r>
          </a:p>
          <a:p>
            <a:endParaRPr lang="af-ZA" sz="2400" dirty="0">
              <a:solidFill>
                <a:schemeClr val="bg1"/>
              </a:solidFill>
              <a:latin typeface="+mj-lt"/>
              <a:ea typeface="Segoe UI Black" panose="020B0A02040204020203" pitchFamily="34" charset="0"/>
              <a:cs typeface="Segoe UI Black" panose="020B0A02040204020203" pitchFamily="34" charset="0"/>
            </a:endParaRPr>
          </a:p>
          <a:p>
            <a:r>
              <a:rPr lang="af-ZA" sz="2400" dirty="0">
                <a:solidFill>
                  <a:srgbClr val="00B0F0"/>
                </a:solidFill>
                <a:latin typeface="+mj-lt"/>
                <a:ea typeface="Segoe UI Black" panose="020B0A02040204020203" pitchFamily="34" charset="0"/>
                <a:cs typeface="Segoe UI Black" panose="020B0A02040204020203" pitchFamily="34" charset="0"/>
                <a:hlinkClick r:id="rId2"/>
              </a:rPr>
              <a:t>https://</a:t>
            </a:r>
            <a:r>
              <a:rPr lang="af-ZA" sz="2400" dirty="0" smtClean="0">
                <a:solidFill>
                  <a:srgbClr val="00B0F0"/>
                </a:solidFill>
                <a:latin typeface="+mj-lt"/>
                <a:ea typeface="Segoe UI Black" panose="020B0A02040204020203" pitchFamily="34" charset="0"/>
                <a:cs typeface="Segoe UI Black" panose="020B0A02040204020203" pitchFamily="34" charset="0"/>
                <a:hlinkClick r:id="rId2"/>
              </a:rPr>
              <a:t>www.arduinolibraries.info/libraries/web-sockets</a:t>
            </a:r>
            <a:endParaRPr lang="af-ZA" sz="2400" dirty="0" smtClean="0">
              <a:solidFill>
                <a:srgbClr val="00B0F0"/>
              </a:solidFill>
              <a:latin typeface="+mj-lt"/>
              <a:ea typeface="Segoe UI Black" panose="020B0A02040204020203" pitchFamily="34" charset="0"/>
              <a:cs typeface="Segoe UI Black" panose="020B0A02040204020203" pitchFamily="34" charset="0"/>
            </a:endParaRPr>
          </a:p>
          <a:p>
            <a:r>
              <a:rPr lang="en-US" sz="2400" dirty="0">
                <a:solidFill>
                  <a:srgbClr val="00B0F0"/>
                </a:solidFill>
                <a:latin typeface="+mj-lt"/>
                <a:ea typeface="Segoe UI Black" panose="020B0A02040204020203" pitchFamily="34" charset="0"/>
                <a:cs typeface="Segoe UI Black" panose="020B0A02040204020203" pitchFamily="34" charset="0"/>
              </a:rPr>
              <a:t>https://github.com/Links2004/arduinoWebSockets.git</a:t>
            </a:r>
          </a:p>
        </p:txBody>
      </p:sp>
    </p:spTree>
    <p:extLst>
      <p:ext uri="{BB962C8B-B14F-4D97-AF65-F5344CB8AC3E}">
        <p14:creationId xmlns:p14="http://schemas.microsoft.com/office/powerpoint/2010/main" val="1752020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82877" y="1885070"/>
            <a:ext cx="11901270" cy="2123658"/>
          </a:xfrm>
          <a:prstGeom prst="rect">
            <a:avLst/>
          </a:prstGeom>
          <a:noFill/>
        </p:spPr>
        <p:txBody>
          <a:bodyPr wrap="square" rtlCol="0">
            <a:spAutoFit/>
          </a:bodyPr>
          <a:lstStyle/>
          <a:p>
            <a:r>
              <a:rPr lang="af-ZA" sz="30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Arduino Thread</a:t>
            </a:r>
          </a:p>
          <a:p>
            <a:endParaRPr lang="af-ZA" sz="3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a:p>
            <a:r>
              <a:rPr lang="en-US" sz="2400" dirty="0">
                <a:solidFill>
                  <a:schemeClr val="bg1"/>
                </a:solidFill>
                <a:latin typeface="+mj-lt"/>
                <a:ea typeface="Segoe UI Black" panose="020B0A02040204020203" pitchFamily="34" charset="0"/>
                <a:cs typeface="Segoe UI Black" panose="020B0A02040204020203" pitchFamily="34" charset="0"/>
              </a:rPr>
              <a:t>ArduinoThreads is a library for managing the periodic execution of multiple tasks</a:t>
            </a:r>
            <a:r>
              <a:rPr lang="en-US" sz="2400" dirty="0" smtClean="0">
                <a:solidFill>
                  <a:schemeClr val="bg1"/>
                </a:solidFill>
                <a:latin typeface="+mj-lt"/>
                <a:ea typeface="Segoe UI Black" panose="020B0A02040204020203" pitchFamily="34" charset="0"/>
                <a:cs typeface="Segoe UI Black" panose="020B0A02040204020203" pitchFamily="34" charset="0"/>
              </a:rPr>
              <a:t>.</a:t>
            </a:r>
          </a:p>
          <a:p>
            <a:endParaRPr lang="en-US" sz="2400" dirty="0" smtClean="0">
              <a:solidFill>
                <a:srgbClr val="00B0F0"/>
              </a:solidFill>
              <a:latin typeface="+mj-lt"/>
              <a:ea typeface="Segoe UI Black" panose="020B0A02040204020203" pitchFamily="34" charset="0"/>
              <a:cs typeface="Segoe UI Black" panose="020B0A02040204020203" pitchFamily="34" charset="0"/>
            </a:endParaRPr>
          </a:p>
          <a:p>
            <a:r>
              <a:rPr lang="en-US" sz="2400" dirty="0" smtClean="0">
                <a:solidFill>
                  <a:srgbClr val="00B0F0"/>
                </a:solidFill>
                <a:latin typeface="+mj-lt"/>
                <a:ea typeface="Segoe UI Black" panose="020B0A02040204020203" pitchFamily="34" charset="0"/>
                <a:cs typeface="Segoe UI Black" panose="020B0A02040204020203" pitchFamily="34" charset="0"/>
              </a:rPr>
              <a:t>https</a:t>
            </a:r>
            <a:r>
              <a:rPr lang="en-US" sz="2400" dirty="0">
                <a:solidFill>
                  <a:srgbClr val="00B0F0"/>
                </a:solidFill>
                <a:latin typeface="+mj-lt"/>
                <a:ea typeface="Segoe UI Black" panose="020B0A02040204020203" pitchFamily="34" charset="0"/>
                <a:cs typeface="Segoe UI Black" panose="020B0A02040204020203" pitchFamily="34" charset="0"/>
              </a:rPr>
              <a:t>://github.com/ivanseidel/ArduinoThread.git</a:t>
            </a:r>
          </a:p>
        </p:txBody>
      </p:sp>
    </p:spTree>
    <p:extLst>
      <p:ext uri="{BB962C8B-B14F-4D97-AF65-F5344CB8AC3E}">
        <p14:creationId xmlns:p14="http://schemas.microsoft.com/office/powerpoint/2010/main" val="69013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463038" y="2869809"/>
            <a:ext cx="9324989"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Clone Magical Lamp Source Code</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105028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p:cNvPicPr>
            <a:picLocks noChangeAspect="1" noChangeArrowheads="1"/>
          </p:cNvPicPr>
          <p:nvPr/>
        </p:nvPicPr>
        <p:blipFill rotWithShape="1">
          <a:blip r:embed="rId2">
            <a:extLst>
              <a:ext uri="{28A0092B-C50C-407E-A947-70E740481C1C}">
                <a14:useLocalDpi xmlns:a14="http://schemas.microsoft.com/office/drawing/2010/main" val="0"/>
              </a:ext>
            </a:extLst>
          </a:blip>
          <a:srcRect l="5581" t="17767" r="3730" b="14087"/>
          <a:stretch/>
        </p:blipFill>
        <p:spPr bwMode="auto">
          <a:xfrm>
            <a:off x="1493949" y="431442"/>
            <a:ext cx="8398500" cy="631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0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4005" t="28394" r="3604" b="21145"/>
          <a:stretch/>
        </p:blipFill>
        <p:spPr>
          <a:xfrm>
            <a:off x="873651" y="1301090"/>
            <a:ext cx="10617764" cy="4349279"/>
          </a:xfrm>
          <a:prstGeom prst="rect">
            <a:avLst/>
          </a:prstGeom>
        </p:spPr>
      </p:pic>
    </p:spTree>
    <p:extLst>
      <p:ext uri="{BB962C8B-B14F-4D97-AF65-F5344CB8AC3E}">
        <p14:creationId xmlns:p14="http://schemas.microsoft.com/office/powerpoint/2010/main" val="418868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674054" y="2869809"/>
            <a:ext cx="8935459" cy="769441"/>
          </a:xfrm>
          <a:prstGeom prst="rect">
            <a:avLst/>
          </a:prstGeom>
          <a:noFill/>
        </p:spPr>
        <p:txBody>
          <a:bodyPr wrap="none" rtlCol="0">
            <a:spAutoFit/>
          </a:bodyPr>
          <a:lstStyle/>
          <a:p>
            <a:r>
              <a:rPr lang="af-ZA" sz="44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Steps for making Magical Lamp</a:t>
            </a:r>
            <a:endParaRPr lang="en-US"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98308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5274" r="19502" b="20796"/>
          <a:stretch/>
        </p:blipFill>
        <p:spPr>
          <a:xfrm>
            <a:off x="3562065" y="627798"/>
            <a:ext cx="5049672" cy="5431808"/>
          </a:xfrm>
          <a:prstGeom prst="rect">
            <a:avLst/>
          </a:prstGeom>
        </p:spPr>
      </p:pic>
    </p:spTree>
    <p:extLst>
      <p:ext uri="{BB962C8B-B14F-4D97-AF65-F5344CB8AC3E}">
        <p14:creationId xmlns:p14="http://schemas.microsoft.com/office/powerpoint/2010/main" val="148719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7363" r="10547"/>
          <a:stretch/>
        </p:blipFill>
        <p:spPr>
          <a:xfrm>
            <a:off x="3179929" y="858383"/>
            <a:ext cx="5909480" cy="5399115"/>
          </a:xfrm>
          <a:prstGeom prst="rect">
            <a:avLst/>
          </a:prstGeom>
        </p:spPr>
      </p:pic>
    </p:spTree>
    <p:extLst>
      <p:ext uri="{BB962C8B-B14F-4D97-AF65-F5344CB8AC3E}">
        <p14:creationId xmlns:p14="http://schemas.microsoft.com/office/powerpoint/2010/main" val="4013606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7476" r="16822" b="3338"/>
          <a:stretch/>
        </p:blipFill>
        <p:spPr>
          <a:xfrm>
            <a:off x="2997957" y="1064526"/>
            <a:ext cx="5990823" cy="4817660"/>
          </a:xfrm>
          <a:prstGeom prst="rect">
            <a:avLst/>
          </a:prstGeom>
        </p:spPr>
      </p:pic>
    </p:spTree>
    <p:extLst>
      <p:ext uri="{BB962C8B-B14F-4D97-AF65-F5344CB8AC3E}">
        <p14:creationId xmlns:p14="http://schemas.microsoft.com/office/powerpoint/2010/main" val="3648122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32974" b="29846"/>
          <a:stretch/>
        </p:blipFill>
        <p:spPr>
          <a:xfrm>
            <a:off x="2325860" y="689317"/>
            <a:ext cx="6128825" cy="4811151"/>
          </a:xfrm>
          <a:prstGeom prst="rect">
            <a:avLst/>
          </a:prstGeom>
          <a:ln>
            <a:noFill/>
          </a:ln>
          <a:effectLst>
            <a:softEdge rad="112500"/>
          </a:effectLst>
        </p:spPr>
      </p:pic>
    </p:spTree>
    <p:extLst>
      <p:ext uri="{BB962C8B-B14F-4D97-AF65-F5344CB8AC3E}">
        <p14:creationId xmlns:p14="http://schemas.microsoft.com/office/powerpoint/2010/main" val="925511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282" r="27436" b="31898"/>
          <a:stretch/>
        </p:blipFill>
        <p:spPr>
          <a:xfrm>
            <a:off x="1678745" y="1139483"/>
            <a:ext cx="6635262" cy="4445391"/>
          </a:xfrm>
          <a:prstGeom prst="rect">
            <a:avLst/>
          </a:prstGeom>
        </p:spPr>
      </p:pic>
    </p:spTree>
    <p:extLst>
      <p:ext uri="{BB962C8B-B14F-4D97-AF65-F5344CB8AC3E}">
        <p14:creationId xmlns:p14="http://schemas.microsoft.com/office/powerpoint/2010/main" val="3748484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186</Words>
  <Application>Microsoft Office PowerPoint</Application>
  <PresentationFormat>Widescreen</PresentationFormat>
  <Paragraphs>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Segoe UI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Azadeh Haratian Nezhadi [ MTNIrancell - ITS ]</dc:creator>
  <cp:lastModifiedBy>reza arjmandi</cp:lastModifiedBy>
  <cp:revision>64</cp:revision>
  <dcterms:created xsi:type="dcterms:W3CDTF">2018-04-22T04:49:08Z</dcterms:created>
  <dcterms:modified xsi:type="dcterms:W3CDTF">2018-04-24T19:29:28Z</dcterms:modified>
</cp:coreProperties>
</file>