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>
        <p:scale>
          <a:sx n="180" d="100"/>
          <a:sy n="180" d="100"/>
        </p:scale>
        <p:origin x="-3176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1B15-65E2-472C-9EB1-706F0BEBF410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E52C-FDF4-454D-8260-FA19BF98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2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1B15-65E2-472C-9EB1-706F0BEBF410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E52C-FDF4-454D-8260-FA19BF98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1B15-65E2-472C-9EB1-706F0BEBF410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E52C-FDF4-454D-8260-FA19BF98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0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1B15-65E2-472C-9EB1-706F0BEBF410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E52C-FDF4-454D-8260-FA19BF98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5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1B15-65E2-472C-9EB1-706F0BEBF410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E52C-FDF4-454D-8260-FA19BF98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1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1B15-65E2-472C-9EB1-706F0BEBF410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E52C-FDF4-454D-8260-FA19BF98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0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1B15-65E2-472C-9EB1-706F0BEBF410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E52C-FDF4-454D-8260-FA19BF98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8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1B15-65E2-472C-9EB1-706F0BEBF410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E52C-FDF4-454D-8260-FA19BF98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6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1B15-65E2-472C-9EB1-706F0BEBF410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E52C-FDF4-454D-8260-FA19BF98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8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1B15-65E2-472C-9EB1-706F0BEBF410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E52C-FDF4-454D-8260-FA19BF98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4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1B15-65E2-472C-9EB1-706F0BEBF410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E52C-FDF4-454D-8260-FA19BF98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E1B15-65E2-472C-9EB1-706F0BEBF410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FE52C-FDF4-454D-8260-FA19BF98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9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051" y="143839"/>
            <a:ext cx="4763784" cy="5989834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ML  </a:t>
            </a:r>
            <a:r>
              <a:rPr lang="en-US" dirty="0" err="1">
                <a:latin typeface="Bradley Hand ITC" panose="03070402050302030203" pitchFamily="66" charset="0"/>
              </a:rPr>
              <a:t>ml</a:t>
            </a:r>
            <a:br>
              <a:rPr lang="en-US" dirty="0">
                <a:latin typeface="Bradley Hand ITC" panose="03070402050302030203" pitchFamily="66" charset="0"/>
              </a:rPr>
            </a:br>
            <a:r>
              <a:rPr lang="en-US" dirty="0" err="1">
                <a:latin typeface="Academy Engraved LET" pitchFamily="2" charset="0"/>
              </a:rPr>
              <a:t>ML</a:t>
            </a:r>
            <a:r>
              <a:rPr lang="en-US" dirty="0">
                <a:latin typeface="Academy Engraved LET" pitchFamily="2" charset="0"/>
              </a:rPr>
              <a:t>  </a:t>
            </a:r>
            <a:r>
              <a:rPr lang="en-US" dirty="0" err="1">
                <a:latin typeface="Academy Engraved LET" pitchFamily="2" charset="0"/>
              </a:rPr>
              <a:t>ml</a:t>
            </a:r>
            <a:br>
              <a:rPr lang="en-US" dirty="0">
                <a:latin typeface="Academy Engraved LET" pitchFamily="2" charset="0"/>
              </a:rPr>
            </a:br>
            <a:r>
              <a:rPr lang="en-US" dirty="0" err="1">
                <a:latin typeface="Highlight LET" pitchFamily="2" charset="0"/>
              </a:rPr>
              <a:t>ML</a:t>
            </a:r>
            <a:r>
              <a:rPr lang="en-US" dirty="0">
                <a:latin typeface="Highlight LET" pitchFamily="2" charset="0"/>
              </a:rPr>
              <a:t>  </a:t>
            </a:r>
            <a:r>
              <a:rPr lang="en-US" dirty="0" err="1">
                <a:latin typeface="Highlight LET" pitchFamily="2" charset="0"/>
              </a:rPr>
              <a:t>ml</a:t>
            </a:r>
            <a:br>
              <a:rPr lang="en-US" dirty="0">
                <a:latin typeface="Highlight LET" pitchFamily="2" charset="0"/>
              </a:rPr>
            </a:br>
            <a:r>
              <a:rPr lang="en-US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</a:t>
            </a:r>
            <a:r>
              <a:rPr lang="en-US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b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</a:br>
            <a:r>
              <a:rPr lang="en-US" dirty="0" err="1">
                <a:latin typeface="Mistral" panose="03090702030407020403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r>
              <a:rPr lang="en-US" dirty="0">
                <a:latin typeface="Mistral" panose="03090702030407020403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</a:t>
            </a:r>
            <a:r>
              <a:rPr lang="en-US" dirty="0" err="1">
                <a:latin typeface="Mistral" panose="03090702030407020403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br>
              <a:rPr lang="en-US" dirty="0">
                <a:latin typeface="Mistral" panose="03090702030407020403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</a:br>
            <a:r>
              <a:rPr lang="en-US" dirty="0" err="1">
                <a:latin typeface="Orange LET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r>
              <a:rPr lang="en-US" dirty="0">
                <a:latin typeface="Orange LET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</a:t>
            </a:r>
            <a:r>
              <a:rPr lang="en-US" dirty="0" err="1">
                <a:latin typeface="Orange LET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br>
              <a:rPr lang="en-US" dirty="0">
                <a:latin typeface="Orange LET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</a:br>
            <a:r>
              <a:rPr lang="en-US" dirty="0" err="1">
                <a:latin typeface="Papyrus" panose="030705020605020302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r>
              <a:rPr lang="en-US" dirty="0">
                <a:latin typeface="Papyrus" panose="030705020605020302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</a:t>
            </a:r>
            <a:r>
              <a:rPr lang="en-US" dirty="0" err="1">
                <a:latin typeface="Papyrus" panose="030705020605020302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br>
              <a:rPr lang="en-US" dirty="0">
                <a:latin typeface="Papyrus" panose="030705020605020302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</a:br>
            <a:r>
              <a:rPr lang="en-US" dirty="0" err="1">
                <a:latin typeface="ParkAvenue BT" panose="030206020505060807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r>
              <a:rPr lang="en-US" dirty="0">
                <a:latin typeface="ParkAvenue BT" panose="030206020505060807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</a:t>
            </a:r>
            <a:r>
              <a:rPr lang="en-US" dirty="0" err="1">
                <a:latin typeface="ParkAvenue BT" panose="030206020505060807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endParaRPr lang="en-US" dirty="0">
              <a:latin typeface="Ruach LET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43928" y="516186"/>
            <a:ext cx="4369942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5400" dirty="0">
                <a:latin typeface="Pristina" panose="0306040204040608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    </a:t>
            </a:r>
            <a:r>
              <a:rPr lang="en-US" sz="5400" dirty="0" err="1">
                <a:latin typeface="Pristina" panose="0306040204040608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br>
              <a:rPr lang="en-US" sz="5400" dirty="0">
                <a:latin typeface="Pristina" panose="0306040204040608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</a:br>
            <a:r>
              <a:rPr lang="en-US" sz="5400" dirty="0" err="1">
                <a:latin typeface="Rage Italic" panose="030705020405070703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r>
              <a:rPr lang="en-US" sz="5400" dirty="0">
                <a:latin typeface="Rage Italic" panose="030705020405070703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</a:t>
            </a:r>
            <a:r>
              <a:rPr lang="en-US" sz="5400" dirty="0" err="1">
                <a:latin typeface="Rage Italic" panose="030705020405070703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br>
              <a:rPr lang="en-US" sz="5400" dirty="0">
                <a:latin typeface="Rage Italic" panose="030705020405070703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</a:br>
            <a:r>
              <a:rPr lang="en-US" sz="5400" dirty="0" err="1">
                <a:latin typeface="Ruach LET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r>
              <a:rPr lang="en-US" sz="5400" dirty="0">
                <a:latin typeface="Ruach LET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</a:t>
            </a:r>
            <a:r>
              <a:rPr lang="en-US" sz="5400" dirty="0" err="1">
                <a:latin typeface="Ruach LET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endParaRPr lang="en-US" sz="5400" dirty="0">
              <a:latin typeface="Ruach LET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en-US" sz="5400" dirty="0">
                <a:latin typeface="Segoe Print" panose="02000600000000000000" pitchFamily="2" charset="0"/>
              </a:rPr>
              <a:t>ML  </a:t>
            </a:r>
            <a:r>
              <a:rPr lang="en-US" sz="5400" dirty="0" err="1">
                <a:latin typeface="Segoe Print" panose="02000600000000000000" pitchFamily="2" charset="0"/>
              </a:rPr>
              <a:t>ml</a:t>
            </a:r>
            <a:endParaRPr lang="en-US" sz="5400" dirty="0">
              <a:latin typeface="Segoe Print" panose="02000600000000000000" pitchFamily="2" charset="0"/>
            </a:endParaRPr>
          </a:p>
          <a:p>
            <a:endParaRPr lang="en-US" sz="5400" dirty="0">
              <a:latin typeface="Segoe Print" panose="020006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21726" y="3244334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21726" y="3244334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ML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1726" y="3244334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7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26326" y="414676"/>
            <a:ext cx="1140432" cy="10890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10726" y="1912706"/>
            <a:ext cx="1140432" cy="10890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09704" y="408527"/>
            <a:ext cx="1036756" cy="9900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2053" y="1802601"/>
            <a:ext cx="1254475" cy="119796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3378" y="3396180"/>
            <a:ext cx="1140432" cy="10890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20426" y="3373821"/>
            <a:ext cx="1140432" cy="10890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35248" y="4791903"/>
            <a:ext cx="1140432" cy="10890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94155" y="4791903"/>
            <a:ext cx="1140432" cy="10890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205238" y="377625"/>
            <a:ext cx="1140432" cy="10890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029005" y="350423"/>
            <a:ext cx="1140432" cy="10890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085493" y="1956142"/>
            <a:ext cx="1379923" cy="119796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957744" y="2034769"/>
            <a:ext cx="1140432" cy="10890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091130" y="3755074"/>
            <a:ext cx="1140432" cy="10890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623922" y="3769915"/>
            <a:ext cx="1140432" cy="10890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71732" y="5222082"/>
            <a:ext cx="1379923" cy="13177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741324" y="5281982"/>
            <a:ext cx="1254475" cy="119796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656548" y="313076"/>
            <a:ext cx="1140432" cy="10890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353496" y="338476"/>
            <a:ext cx="1140432" cy="10890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0378896" y="2014876"/>
            <a:ext cx="1140432" cy="10890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732748" y="2019728"/>
            <a:ext cx="1140432" cy="10890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716955" y="3409436"/>
            <a:ext cx="1517915" cy="14495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0469082" y="3563706"/>
            <a:ext cx="1140432" cy="10890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703674" y="5312024"/>
            <a:ext cx="1140432" cy="10890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43928" y="516186"/>
            <a:ext cx="467816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latin typeface="Pristina" panose="0306040204040608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        </a:t>
            </a:r>
            <a:r>
              <a:rPr lang="en-US" sz="5400" dirty="0" err="1">
                <a:latin typeface="Pristina" panose="0306040204040608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endParaRPr lang="en-US" sz="5400" dirty="0">
              <a:latin typeface="Pristina" panose="03060402040406080204" pitchFamily="66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br>
              <a:rPr lang="en-US" sz="5400" dirty="0">
                <a:latin typeface="Pristina" panose="0306040204040608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</a:br>
            <a:r>
              <a:rPr lang="en-US" sz="5400" dirty="0">
                <a:latin typeface="Rage Italic" panose="030705020405070703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     </a:t>
            </a:r>
            <a:r>
              <a:rPr lang="en-US" sz="5400" dirty="0" err="1">
                <a:latin typeface="Rage Italic" panose="030705020405070703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endParaRPr lang="en-US" sz="5400" dirty="0">
              <a:latin typeface="Rage Italic" panose="03070502040507070304" pitchFamily="66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br>
              <a:rPr lang="en-US" sz="5400" dirty="0">
                <a:latin typeface="Rage Italic" panose="030705020405070703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</a:br>
            <a:r>
              <a:rPr lang="en-US" sz="5400" dirty="0">
                <a:latin typeface="Ruach LET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     </a:t>
            </a:r>
            <a:r>
              <a:rPr lang="en-US" sz="5400" dirty="0" err="1">
                <a:latin typeface="Ruach LET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endParaRPr lang="en-US" sz="5400" dirty="0">
              <a:latin typeface="Ruach LET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endParaRPr lang="en-US" sz="5400" dirty="0">
              <a:latin typeface="Ruach LET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en-US" sz="5400" dirty="0">
                <a:latin typeface="Segoe Print" panose="02000600000000000000" pitchFamily="2" charset="0"/>
              </a:rPr>
              <a:t>ML  </a:t>
            </a:r>
            <a:r>
              <a:rPr lang="en-US" sz="5400" dirty="0" err="1">
                <a:latin typeface="Segoe Print" panose="02000600000000000000" pitchFamily="2" charset="0"/>
              </a:rPr>
              <a:t>ml</a:t>
            </a:r>
            <a:endParaRPr lang="en-US" sz="5400" dirty="0">
              <a:latin typeface="Segoe Print" panose="02000600000000000000" pitchFamily="2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690432" y="5221268"/>
            <a:ext cx="1669707" cy="10890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97247" y="414676"/>
            <a:ext cx="345497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latin typeface="Mistral" panose="03090702030407020403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      </a:t>
            </a:r>
            <a:r>
              <a:rPr lang="en-US" sz="5400" dirty="0" err="1">
                <a:latin typeface="Mistral" panose="03090702030407020403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endParaRPr lang="en-US" sz="5400" dirty="0">
              <a:latin typeface="Mistral" panose="03090702030407020403" pitchFamily="66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br>
              <a:rPr lang="en-US" sz="5400" dirty="0">
                <a:latin typeface="Mistral" panose="03090702030407020403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</a:br>
            <a:r>
              <a:rPr lang="en-US" sz="5400" dirty="0">
                <a:latin typeface="Orange LET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     </a:t>
            </a:r>
            <a:r>
              <a:rPr lang="en-US" sz="5400" dirty="0" err="1">
                <a:latin typeface="Orange LET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endParaRPr lang="en-US" sz="5400" dirty="0">
              <a:latin typeface="Orange LET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br>
              <a:rPr lang="en-US" sz="5400" dirty="0">
                <a:latin typeface="Orange LET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</a:br>
            <a:r>
              <a:rPr lang="en-US" sz="5400" dirty="0">
                <a:latin typeface="Papyrus" panose="030705020605020302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    </a:t>
            </a:r>
            <a:r>
              <a:rPr lang="en-US" sz="5400" dirty="0" err="1">
                <a:latin typeface="Papyrus" panose="030705020605020302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endParaRPr lang="en-US" sz="5400" dirty="0">
              <a:latin typeface="Papyrus" panose="03070502060502030205" pitchFamily="66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br>
              <a:rPr lang="en-US" sz="5400" dirty="0">
                <a:latin typeface="Papyrus" panose="030705020605020302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</a:br>
            <a:r>
              <a:rPr lang="en-US" sz="5400" dirty="0">
                <a:latin typeface="ParkAvenue BT" panose="030206020505060807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     </a:t>
            </a:r>
            <a:r>
              <a:rPr lang="en-US" sz="5400" dirty="0" err="1">
                <a:latin typeface="ParkAvenue BT" panose="030206020505060807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endParaRPr lang="en-US" sz="54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527137" y="0"/>
            <a:ext cx="5567626" cy="653984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Bradley Hand ITC" panose="03070402050302030203" pitchFamily="66" charset="0"/>
              </a:rPr>
              <a:t>ML      </a:t>
            </a:r>
            <a:r>
              <a:rPr lang="en-US" sz="5400" dirty="0" err="1">
                <a:latin typeface="Bradley Hand ITC" panose="03070402050302030203" pitchFamily="66" charset="0"/>
              </a:rPr>
              <a:t>ml</a:t>
            </a:r>
            <a:br>
              <a:rPr lang="en-US" sz="5400" dirty="0">
                <a:latin typeface="Bradley Hand ITC" panose="03070402050302030203" pitchFamily="66" charset="0"/>
              </a:rPr>
            </a:br>
            <a:br>
              <a:rPr lang="en-US" sz="5400" dirty="0">
                <a:latin typeface="Bradley Hand ITC" panose="03070402050302030203" pitchFamily="66" charset="0"/>
              </a:rPr>
            </a:br>
            <a:r>
              <a:rPr lang="en-US" sz="5400" dirty="0" err="1">
                <a:latin typeface="Academy Engraved LET" pitchFamily="2" charset="0"/>
              </a:rPr>
              <a:t>ML</a:t>
            </a:r>
            <a:r>
              <a:rPr lang="en-US" sz="5400" dirty="0">
                <a:latin typeface="Academy Engraved LET" pitchFamily="2" charset="0"/>
              </a:rPr>
              <a:t>      </a:t>
            </a:r>
            <a:r>
              <a:rPr lang="en-US" sz="5400" dirty="0" err="1">
                <a:latin typeface="Academy Engraved LET" pitchFamily="2" charset="0"/>
              </a:rPr>
              <a:t>ml</a:t>
            </a:r>
            <a:br>
              <a:rPr lang="en-US" sz="5400" dirty="0">
                <a:latin typeface="Academy Engraved LET" pitchFamily="2" charset="0"/>
              </a:rPr>
            </a:br>
            <a:br>
              <a:rPr lang="en-US" sz="5400" dirty="0">
                <a:latin typeface="Academy Engraved LET" pitchFamily="2" charset="0"/>
              </a:rPr>
            </a:br>
            <a:r>
              <a:rPr lang="en-US" sz="5400" dirty="0" err="1">
                <a:latin typeface="Highlight LET" pitchFamily="2" charset="0"/>
              </a:rPr>
              <a:t>ML</a:t>
            </a:r>
            <a:r>
              <a:rPr lang="en-US" sz="5400" dirty="0">
                <a:latin typeface="Highlight LET" pitchFamily="2" charset="0"/>
              </a:rPr>
              <a:t>      </a:t>
            </a:r>
            <a:r>
              <a:rPr lang="en-US" sz="5400" dirty="0" err="1">
                <a:latin typeface="Highlight LET" pitchFamily="2" charset="0"/>
              </a:rPr>
              <a:t>ml</a:t>
            </a:r>
            <a:br>
              <a:rPr lang="en-US" sz="5400" dirty="0">
                <a:latin typeface="Highlight LET" pitchFamily="2" charset="0"/>
              </a:rPr>
            </a:br>
            <a:br>
              <a:rPr lang="en-US" sz="5400" dirty="0">
                <a:latin typeface="Highlight LET" pitchFamily="2" charset="0"/>
              </a:rPr>
            </a:br>
            <a:r>
              <a:rPr lang="en-US" sz="54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r>
              <a:rPr lang="en-US" sz="54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     </a:t>
            </a:r>
            <a:r>
              <a:rPr lang="en-US" sz="54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br>
              <a:rPr lang="en-US" sz="54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</a:br>
            <a:endParaRPr lang="en-US" sz="5400" dirty="0">
              <a:latin typeface="Ruach LET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62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6135419" y="4942775"/>
            <a:ext cx="234563" cy="2377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825478" y="2752045"/>
            <a:ext cx="1140432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01583" y="2798415"/>
            <a:ext cx="12009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Bradley Hand ITC" panose="03070402050302030203" pitchFamily="66" charset="0"/>
              </a:rPr>
              <a:t>ML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9432247" y="2777446"/>
            <a:ext cx="1140432" cy="10890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16215" y="2961089"/>
            <a:ext cx="11865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Papyrus" panose="030705020605020302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059165" y="4719917"/>
            <a:ext cx="1140432" cy="105842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4851" y="4687062"/>
            <a:ext cx="9733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0" b="1" dirty="0">
                <a:latin typeface="Bradley Hand ITC" panose="03070402050302030203" pitchFamily="66" charset="0"/>
              </a:rPr>
              <a:t>M</a:t>
            </a:r>
            <a:endParaRPr lang="en-US" sz="7000" b="1" dirty="0"/>
          </a:p>
        </p:txBody>
      </p:sp>
      <p:sp>
        <p:nvSpPr>
          <p:cNvPr id="3" name="Rectangle 2"/>
          <p:cNvSpPr/>
          <p:nvPr/>
        </p:nvSpPr>
        <p:spPr>
          <a:xfrm>
            <a:off x="7126935" y="2475249"/>
            <a:ext cx="75567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latin typeface="Orange LET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108281" y="1057523"/>
            <a:ext cx="12009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adley Hand ITC" panose="03070402050302030203" pitchFamily="66" charset="0"/>
              </a:rPr>
              <a:t>ML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07914" y="4340140"/>
            <a:ext cx="4026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Bradley Hand ITC" panose="03070402050302030203" pitchFamily="66" charset="0"/>
              </a:rPr>
              <a:t>M</a:t>
            </a:r>
            <a:endParaRPr lang="en-US" sz="2000" b="1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47971" y="996270"/>
            <a:ext cx="1140432" cy="1143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97853" y="701525"/>
            <a:ext cx="135986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>
                <a:latin typeface="Bradley Hand ITC" panose="03070402050302030203" pitchFamily="66" charset="0"/>
              </a:rPr>
              <a:t>M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2538812" y="1088250"/>
            <a:ext cx="84452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latin typeface="Bradley Hand ITC" panose="03070402050302030203" pitchFamily="66" charset="0"/>
              </a:rPr>
              <a:t>L</a:t>
            </a:r>
            <a:endParaRPr lang="en-US" sz="300" b="1" dirty="0"/>
          </a:p>
        </p:txBody>
      </p:sp>
      <p:sp>
        <p:nvSpPr>
          <p:cNvPr id="16" name="Rectangle 15"/>
          <p:cNvSpPr/>
          <p:nvPr/>
        </p:nvSpPr>
        <p:spPr>
          <a:xfrm>
            <a:off x="3673095" y="4712646"/>
            <a:ext cx="721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0" b="1" dirty="0">
                <a:latin typeface="Bradley Hand ITC" panose="03070402050302030203" pitchFamily="66" charset="0"/>
              </a:rPr>
              <a:t>L</a:t>
            </a:r>
            <a:endParaRPr lang="en-US" sz="7000" dirty="0"/>
          </a:p>
        </p:txBody>
      </p:sp>
      <p:sp>
        <p:nvSpPr>
          <p:cNvPr id="18" name="Rectangle 17"/>
          <p:cNvSpPr/>
          <p:nvPr/>
        </p:nvSpPr>
        <p:spPr>
          <a:xfrm>
            <a:off x="6332167" y="4359190"/>
            <a:ext cx="566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Bradley Hand ITC" panose="03070402050302030203" pitchFamily="66" charset="0"/>
              </a:rPr>
              <a:t>L</a:t>
            </a:r>
            <a:endParaRPr lang="en-US" sz="2000" b="1" dirty="0"/>
          </a:p>
        </p:txBody>
      </p:sp>
      <p:sp>
        <p:nvSpPr>
          <p:cNvPr id="19" name="Rectangle 18"/>
          <p:cNvSpPr/>
          <p:nvPr/>
        </p:nvSpPr>
        <p:spPr>
          <a:xfrm>
            <a:off x="6047356" y="4923148"/>
            <a:ext cx="4106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ML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1612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32801" y="1390818"/>
            <a:ext cx="1434773" cy="183982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6122" y="1360167"/>
            <a:ext cx="1608881" cy="251286"/>
          </a:xfr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Iranian-American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716916" y="1634804"/>
            <a:ext cx="874384" cy="244682"/>
            <a:chOff x="5716916" y="1634804"/>
            <a:chExt cx="874384" cy="244682"/>
          </a:xfrm>
        </p:grpSpPr>
        <p:sp>
          <p:nvSpPr>
            <p:cNvPr id="7" name="Rectangle 6"/>
            <p:cNvSpPr/>
            <p:nvPr/>
          </p:nvSpPr>
          <p:spPr>
            <a:xfrm>
              <a:off x="5783595" y="1665455"/>
              <a:ext cx="688643" cy="183982"/>
            </a:xfrm>
            <a:prstGeom prst="rect">
              <a:avLst/>
            </a:prstGeom>
            <a:solidFill>
              <a:schemeClr val="bg2">
                <a:lumMod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5716916" y="1634804"/>
              <a:ext cx="874384" cy="24468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Tehran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5989946" y="1787796"/>
            <a:ext cx="632355" cy="183982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926520" y="1757145"/>
            <a:ext cx="773929" cy="2446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Berkeley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45449" y="1902837"/>
            <a:ext cx="558103" cy="183982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982023" y="1872186"/>
            <a:ext cx="683053" cy="2446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Boston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0964" y="2022526"/>
            <a:ext cx="634303" cy="183982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6027538" y="1991875"/>
            <a:ext cx="769167" cy="2446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Houston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52251" y="2141707"/>
            <a:ext cx="1020066" cy="183982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088826" y="2111056"/>
            <a:ext cx="1140650" cy="2446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 Francisco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47512" y="2254418"/>
            <a:ext cx="512065" cy="183982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6179322" y="2223767"/>
            <a:ext cx="654867" cy="2446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Oxford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B639A3-6D3C-134A-A0DC-08B92690F6FB}"/>
              </a:ext>
            </a:extLst>
          </p:cNvPr>
          <p:cNvSpPr/>
          <p:nvPr/>
        </p:nvSpPr>
        <p:spPr>
          <a:xfrm>
            <a:off x="5834312" y="2832121"/>
            <a:ext cx="637926" cy="183982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3F905D4D-B276-DD4B-8CD9-E9CCCF7B1233}"/>
              </a:ext>
            </a:extLst>
          </p:cNvPr>
          <p:cNvSpPr txBox="1">
            <a:spLocks/>
          </p:cNvSpPr>
          <p:nvPr/>
        </p:nvSpPr>
        <p:spPr>
          <a:xfrm>
            <a:off x="5794474" y="2807312"/>
            <a:ext cx="762269" cy="2446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Boulder</a:t>
            </a:r>
          </a:p>
        </p:txBody>
      </p:sp>
    </p:spTree>
    <p:extLst>
      <p:ext uri="{BB962C8B-B14F-4D97-AF65-F5344CB8AC3E}">
        <p14:creationId xmlns:p14="http://schemas.microsoft.com/office/powerpoint/2010/main" val="213463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FB_IMG_144221553636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3" t="710" r="31355" b="-710"/>
          <a:stretch/>
        </p:blipFill>
        <p:spPr bwMode="auto">
          <a:xfrm>
            <a:off x="8270414" y="3317262"/>
            <a:ext cx="1873405" cy="15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SC0008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75"/>
          <a:stretch/>
        </p:blipFill>
        <p:spPr bwMode="auto">
          <a:xfrm>
            <a:off x="6875485" y="2365085"/>
            <a:ext cx="1945130" cy="228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BHU Engineer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03" y="612604"/>
            <a:ext cx="2295418" cy="125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toried Have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5"/>
          <a:stretch/>
        </p:blipFill>
        <p:spPr bwMode="auto">
          <a:xfrm>
            <a:off x="8012582" y="808159"/>
            <a:ext cx="2231668" cy="270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10626804_10154538569505065_800285579895753076_n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 t="28294" r="4783" b="14396"/>
          <a:stretch/>
        </p:blipFill>
        <p:spPr bwMode="auto">
          <a:xfrm>
            <a:off x="5235389" y="612604"/>
            <a:ext cx="3117031" cy="184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10636052_10154538569090065_1676722131017175953_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658" y="2201523"/>
            <a:ext cx="1906730" cy="254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SC0008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377" y="3282615"/>
            <a:ext cx="2108584" cy="158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download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000" y="808159"/>
            <a:ext cx="18478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10679903_10101029890343307_914424804439798017_o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5"/>
          <a:stretch/>
        </p:blipFill>
        <p:spPr bwMode="auto">
          <a:xfrm flipH="1">
            <a:off x="954824" y="2045093"/>
            <a:ext cx="2856930" cy="269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25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35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21" baseType="lpstr">
      <vt:lpstr>Academy Engraved LET</vt:lpstr>
      <vt:lpstr>Arial</vt:lpstr>
      <vt:lpstr>Bradley Hand ITC</vt:lpstr>
      <vt:lpstr>Calibri</vt:lpstr>
      <vt:lpstr>Calibri Light</vt:lpstr>
      <vt:lpstr>Highlight LET</vt:lpstr>
      <vt:lpstr>Microsoft Himalaya</vt:lpstr>
      <vt:lpstr>Mistral</vt:lpstr>
      <vt:lpstr>Orange LET</vt:lpstr>
      <vt:lpstr>Papyrus</vt:lpstr>
      <vt:lpstr>ParkAvenue BT</vt:lpstr>
      <vt:lpstr>Pristina</vt:lpstr>
      <vt:lpstr>Rage Italic</vt:lpstr>
      <vt:lpstr>Ruach LET</vt:lpstr>
      <vt:lpstr>Segoe Print</vt:lpstr>
      <vt:lpstr>Office Theme</vt:lpstr>
      <vt:lpstr>ML  ml ML  ml ML  ml ML      ml ML    ml ML   ml ML   ml ML   ml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ML ML ML ML</dc:title>
  <dc:creator>Morteza</dc:creator>
  <cp:lastModifiedBy>Morteza Lahijanian</cp:lastModifiedBy>
  <cp:revision>22</cp:revision>
  <dcterms:created xsi:type="dcterms:W3CDTF">2016-01-24T16:09:36Z</dcterms:created>
  <dcterms:modified xsi:type="dcterms:W3CDTF">2018-09-26T15:09:03Z</dcterms:modified>
</cp:coreProperties>
</file>