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4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A27D-024A-48DE-B7A6-0E3D675ECC23}" type="datetimeFigureOut">
              <a:rPr lang="en-US" smtClean="0"/>
              <a:pPr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C977-49B1-4D0A-B838-F26E6754F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A27D-024A-48DE-B7A6-0E3D675ECC23}" type="datetimeFigureOut">
              <a:rPr lang="en-US" smtClean="0"/>
              <a:pPr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C977-49B1-4D0A-B838-F26E6754F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A27D-024A-48DE-B7A6-0E3D675ECC23}" type="datetimeFigureOut">
              <a:rPr lang="en-US" smtClean="0"/>
              <a:pPr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C977-49B1-4D0A-B838-F26E6754F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A27D-024A-48DE-B7A6-0E3D675ECC23}" type="datetimeFigureOut">
              <a:rPr lang="en-US" smtClean="0"/>
              <a:pPr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C977-49B1-4D0A-B838-F26E6754F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A27D-024A-48DE-B7A6-0E3D675ECC23}" type="datetimeFigureOut">
              <a:rPr lang="en-US" smtClean="0"/>
              <a:pPr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C977-49B1-4D0A-B838-F26E6754F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A27D-024A-48DE-B7A6-0E3D675ECC23}" type="datetimeFigureOut">
              <a:rPr lang="en-US" smtClean="0"/>
              <a:pPr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C977-49B1-4D0A-B838-F26E6754F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A27D-024A-48DE-B7A6-0E3D675ECC23}" type="datetimeFigureOut">
              <a:rPr lang="en-US" smtClean="0"/>
              <a:pPr/>
              <a:t>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C977-49B1-4D0A-B838-F26E6754F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A27D-024A-48DE-B7A6-0E3D675ECC23}" type="datetimeFigureOut">
              <a:rPr lang="en-US" smtClean="0"/>
              <a:pPr/>
              <a:t>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C977-49B1-4D0A-B838-F26E6754F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A27D-024A-48DE-B7A6-0E3D675ECC23}" type="datetimeFigureOut">
              <a:rPr lang="en-US" smtClean="0"/>
              <a:pPr/>
              <a:t>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C977-49B1-4D0A-B838-F26E6754F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A27D-024A-48DE-B7A6-0E3D675ECC23}" type="datetimeFigureOut">
              <a:rPr lang="en-US" smtClean="0"/>
              <a:pPr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C977-49B1-4D0A-B838-F26E6754F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A27D-024A-48DE-B7A6-0E3D675ECC23}" type="datetimeFigureOut">
              <a:rPr lang="en-US" smtClean="0"/>
              <a:pPr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C977-49B1-4D0A-B838-F26E6754F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5A27D-024A-48DE-B7A6-0E3D675ECC23}" type="datetimeFigureOut">
              <a:rPr lang="en-US" smtClean="0"/>
              <a:pPr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4C977-49B1-4D0A-B838-F26E6754F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morteza</a:t>
            </a:r>
            <a:r>
              <a:rPr lang="en-US" dirty="0" smtClean="0"/>
              <a:t> </a:t>
            </a:r>
            <a:r>
              <a:rPr lang="en-US" dirty="0" err="1" smtClean="0"/>
              <a:t>lahijanian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2209800" cy="6019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2000" dirty="0" smtClean="0"/>
              <a:t>Home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2000" dirty="0" smtClean="0"/>
              <a:t>Publications</a:t>
            </a:r>
          </a:p>
          <a:p>
            <a:pPr algn="ctr">
              <a:buNone/>
            </a:pPr>
            <a:endParaRPr lang="en-US" sz="2000" dirty="0"/>
          </a:p>
          <a:p>
            <a:pPr algn="ctr">
              <a:buNone/>
            </a:pPr>
            <a:r>
              <a:rPr lang="en-US" sz="2000" dirty="0" smtClean="0"/>
              <a:t>Outreach</a:t>
            </a:r>
          </a:p>
          <a:p>
            <a:pPr algn="ctr">
              <a:buNone/>
            </a:pPr>
            <a:endParaRPr lang="en-US" sz="2000" dirty="0"/>
          </a:p>
          <a:p>
            <a:pPr algn="ctr">
              <a:buNone/>
            </a:pPr>
            <a:r>
              <a:rPr lang="en-US" sz="2000" dirty="0" smtClean="0"/>
              <a:t>Curriculum Vitae</a:t>
            </a:r>
          </a:p>
          <a:p>
            <a:pPr algn="ctr">
              <a:buNone/>
            </a:pPr>
            <a:endParaRPr lang="en-US" sz="2000" dirty="0"/>
          </a:p>
          <a:p>
            <a:pPr algn="ctr">
              <a:buNone/>
            </a:pPr>
            <a:r>
              <a:rPr lang="en-US" sz="2000" dirty="0" smtClean="0"/>
              <a:t>Media</a:t>
            </a:r>
          </a:p>
          <a:p>
            <a:pPr algn="ctr">
              <a:buNone/>
            </a:pPr>
            <a:endParaRPr lang="en-US" sz="2000" dirty="0"/>
          </a:p>
          <a:p>
            <a:pPr algn="ctr">
              <a:buNone/>
            </a:pPr>
            <a:r>
              <a:rPr lang="en-US" sz="2000" dirty="0" smtClean="0"/>
              <a:t>Others</a:t>
            </a:r>
          </a:p>
          <a:p>
            <a:pPr algn="ctr">
              <a:buNone/>
            </a:pPr>
            <a:endParaRPr lang="en-US" sz="2000" dirty="0"/>
          </a:p>
          <a:p>
            <a:pPr algn="ctr">
              <a:buNone/>
            </a:pPr>
            <a:r>
              <a:rPr lang="en-US" sz="2000" dirty="0" smtClean="0"/>
              <a:t>Contact</a:t>
            </a:r>
          </a:p>
          <a:p>
            <a:pPr algn="ctr">
              <a:buNone/>
            </a:pPr>
            <a:endParaRPr lang="en-US" sz="2000" dirty="0"/>
          </a:p>
          <a:p>
            <a:pPr algn="ctr"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29200" y="381000"/>
            <a:ext cx="2209800" cy="601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Publications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Outreach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Curriculum Vitae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Contact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7"/>
          <p:cNvSpPr>
            <a:spLocks/>
          </p:cNvSpPr>
          <p:nvPr/>
        </p:nvSpPr>
        <p:spPr bwMode="auto">
          <a:xfrm>
            <a:off x="2284412" y="473075"/>
            <a:ext cx="4486275" cy="2386013"/>
          </a:xfrm>
          <a:custGeom>
            <a:avLst/>
            <a:gdLst/>
            <a:ahLst/>
            <a:cxnLst>
              <a:cxn ang="0">
                <a:pos x="144" y="384"/>
              </a:cxn>
              <a:cxn ang="0">
                <a:pos x="1200" y="0"/>
              </a:cxn>
              <a:cxn ang="0">
                <a:pos x="2592" y="192"/>
              </a:cxn>
              <a:cxn ang="0">
                <a:pos x="3456" y="1008"/>
              </a:cxn>
              <a:cxn ang="0">
                <a:pos x="3120" y="1728"/>
              </a:cxn>
              <a:cxn ang="0">
                <a:pos x="1488" y="2016"/>
              </a:cxn>
              <a:cxn ang="0">
                <a:pos x="0" y="1536"/>
              </a:cxn>
              <a:cxn ang="0">
                <a:pos x="144" y="384"/>
              </a:cxn>
            </a:cxnLst>
            <a:rect l="0" t="0" r="r" b="b"/>
            <a:pathLst>
              <a:path w="3456" h="2016">
                <a:moveTo>
                  <a:pt x="144" y="384"/>
                </a:moveTo>
                <a:lnTo>
                  <a:pt x="1200" y="0"/>
                </a:lnTo>
                <a:lnTo>
                  <a:pt x="2592" y="192"/>
                </a:lnTo>
                <a:lnTo>
                  <a:pt x="3456" y="1008"/>
                </a:lnTo>
                <a:lnTo>
                  <a:pt x="3120" y="1728"/>
                </a:lnTo>
                <a:lnTo>
                  <a:pt x="1488" y="2016"/>
                </a:lnTo>
                <a:lnTo>
                  <a:pt x="0" y="1536"/>
                </a:lnTo>
                <a:lnTo>
                  <a:pt x="144" y="384"/>
                </a:lnTo>
                <a:close/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58"/>
          <p:cNvSpPr>
            <a:spLocks/>
          </p:cNvSpPr>
          <p:nvPr/>
        </p:nvSpPr>
        <p:spPr bwMode="auto">
          <a:xfrm>
            <a:off x="4481691" y="1257837"/>
            <a:ext cx="990600" cy="6096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480" y="0"/>
              </a:cxn>
              <a:cxn ang="0">
                <a:pos x="624" y="384"/>
              </a:cxn>
              <a:cxn ang="0">
                <a:pos x="0" y="240"/>
              </a:cxn>
            </a:cxnLst>
            <a:rect l="0" t="0" r="r" b="b"/>
            <a:pathLst>
              <a:path w="624" h="384">
                <a:moveTo>
                  <a:pt x="0" y="240"/>
                </a:moveTo>
                <a:lnTo>
                  <a:pt x="480" y="0"/>
                </a:lnTo>
                <a:lnTo>
                  <a:pt x="624" y="384"/>
                </a:lnTo>
                <a:lnTo>
                  <a:pt x="0" y="24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59"/>
          <p:cNvSpPr>
            <a:spLocks/>
          </p:cNvSpPr>
          <p:nvPr/>
        </p:nvSpPr>
        <p:spPr bwMode="auto">
          <a:xfrm>
            <a:off x="5015091" y="622479"/>
            <a:ext cx="1752600" cy="1981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0" y="1248"/>
              </a:cxn>
              <a:cxn ang="0">
                <a:pos x="816" y="1200"/>
              </a:cxn>
              <a:cxn ang="0">
                <a:pos x="1104" y="672"/>
              </a:cxn>
              <a:cxn ang="0">
                <a:pos x="432" y="48"/>
              </a:cxn>
              <a:cxn ang="0">
                <a:pos x="0" y="0"/>
              </a:cxn>
            </a:cxnLst>
            <a:rect l="0" t="0" r="r" b="b"/>
            <a:pathLst>
              <a:path w="1104" h="1248">
                <a:moveTo>
                  <a:pt x="0" y="0"/>
                </a:moveTo>
                <a:lnTo>
                  <a:pt x="480" y="1248"/>
                </a:lnTo>
                <a:lnTo>
                  <a:pt x="816" y="1200"/>
                </a:lnTo>
                <a:lnTo>
                  <a:pt x="1104" y="672"/>
                </a:lnTo>
                <a:lnTo>
                  <a:pt x="432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57001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60"/>
          <p:cNvSpPr>
            <a:spLocks/>
          </p:cNvSpPr>
          <p:nvPr/>
        </p:nvSpPr>
        <p:spPr bwMode="auto">
          <a:xfrm>
            <a:off x="2312038" y="685800"/>
            <a:ext cx="2514600" cy="2133600"/>
          </a:xfrm>
          <a:custGeom>
            <a:avLst/>
            <a:gdLst/>
            <a:ahLst/>
            <a:cxnLst>
              <a:cxn ang="0">
                <a:pos x="96" y="144"/>
              </a:cxn>
              <a:cxn ang="0">
                <a:pos x="528" y="0"/>
              </a:cxn>
              <a:cxn ang="0">
                <a:pos x="1584" y="1344"/>
              </a:cxn>
              <a:cxn ang="0">
                <a:pos x="1152" y="1344"/>
              </a:cxn>
              <a:cxn ang="0">
                <a:pos x="0" y="1008"/>
              </a:cxn>
              <a:cxn ang="0">
                <a:pos x="96" y="144"/>
              </a:cxn>
            </a:cxnLst>
            <a:rect l="0" t="0" r="r" b="b"/>
            <a:pathLst>
              <a:path w="1584" h="1344">
                <a:moveTo>
                  <a:pt x="96" y="144"/>
                </a:moveTo>
                <a:lnTo>
                  <a:pt x="528" y="0"/>
                </a:lnTo>
                <a:lnTo>
                  <a:pt x="1584" y="1344"/>
                </a:lnTo>
                <a:lnTo>
                  <a:pt x="1152" y="1344"/>
                </a:lnTo>
                <a:lnTo>
                  <a:pt x="0" y="1008"/>
                </a:lnTo>
                <a:lnTo>
                  <a:pt x="96" y="144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59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61" descr="Dark horizontal"/>
          <p:cNvSpPr>
            <a:spLocks/>
          </p:cNvSpPr>
          <p:nvPr/>
        </p:nvSpPr>
        <p:spPr bwMode="auto">
          <a:xfrm>
            <a:off x="4991637" y="609600"/>
            <a:ext cx="990600" cy="62247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384"/>
              </a:cxn>
              <a:cxn ang="0">
                <a:pos x="576" y="192"/>
              </a:cxn>
              <a:cxn ang="0">
                <a:pos x="384" y="48"/>
              </a:cxn>
              <a:cxn ang="0">
                <a:pos x="0" y="0"/>
              </a:cxn>
            </a:cxnLst>
            <a:rect l="0" t="0" r="r" b="b"/>
            <a:pathLst>
              <a:path w="576" h="384">
                <a:moveTo>
                  <a:pt x="0" y="0"/>
                </a:moveTo>
                <a:lnTo>
                  <a:pt x="144" y="384"/>
                </a:lnTo>
                <a:lnTo>
                  <a:pt x="576" y="192"/>
                </a:lnTo>
                <a:lnTo>
                  <a:pt x="384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62" descr="Dark horizontal"/>
          <p:cNvSpPr>
            <a:spLocks/>
          </p:cNvSpPr>
          <p:nvPr/>
        </p:nvSpPr>
        <p:spPr bwMode="auto">
          <a:xfrm>
            <a:off x="2795893" y="1832281"/>
            <a:ext cx="2039112" cy="1005840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816" y="0"/>
              </a:cxn>
              <a:cxn ang="0">
                <a:pos x="1296" y="624"/>
              </a:cxn>
              <a:cxn ang="0">
                <a:pos x="912" y="624"/>
              </a:cxn>
              <a:cxn ang="0">
                <a:pos x="48" y="384"/>
              </a:cxn>
            </a:cxnLst>
            <a:rect l="0" t="0" r="r" b="b"/>
            <a:pathLst>
              <a:path w="1296" h="624">
                <a:moveTo>
                  <a:pt x="0" y="384"/>
                </a:moveTo>
                <a:lnTo>
                  <a:pt x="816" y="0"/>
                </a:lnTo>
                <a:lnTo>
                  <a:pt x="1296" y="624"/>
                </a:lnTo>
                <a:lnTo>
                  <a:pt x="912" y="624"/>
                </a:lnTo>
                <a:lnTo>
                  <a:pt x="48" y="384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63"/>
          <p:cNvSpPr>
            <a:spLocks noChangeShapeType="1"/>
          </p:cNvSpPr>
          <p:nvPr/>
        </p:nvSpPr>
        <p:spPr bwMode="auto">
          <a:xfrm>
            <a:off x="4773612" y="76200"/>
            <a:ext cx="1185863" cy="2954338"/>
          </a:xfrm>
          <a:prstGeom prst="line">
            <a:avLst/>
          </a:prstGeom>
          <a:noFill/>
          <a:ln w="12700">
            <a:solidFill>
              <a:srgbClr val="000099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" name="Object 67"/>
          <p:cNvGraphicFramePr>
            <a:graphicFrameLocks noChangeAspect="1"/>
          </p:cNvGraphicFramePr>
          <p:nvPr/>
        </p:nvGraphicFramePr>
        <p:xfrm>
          <a:off x="2719387" y="417513"/>
          <a:ext cx="2413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7" y="417513"/>
                        <a:ext cx="241300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8"/>
          <p:cNvGraphicFramePr>
            <a:graphicFrameLocks noChangeAspect="1"/>
          </p:cNvGraphicFramePr>
          <p:nvPr/>
        </p:nvGraphicFramePr>
        <p:xfrm>
          <a:off x="1981200" y="1066800"/>
          <a:ext cx="277812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066800"/>
                        <a:ext cx="277812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9"/>
          <p:cNvGraphicFramePr>
            <a:graphicFrameLocks noChangeAspect="1"/>
          </p:cNvGraphicFramePr>
          <p:nvPr/>
        </p:nvGraphicFramePr>
        <p:xfrm>
          <a:off x="2168525" y="2332038"/>
          <a:ext cx="258762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7" imgW="177480" imgH="228600" progId="Equation.DSMT4">
                  <p:embed/>
                </p:oleObj>
              </mc:Choice>
              <mc:Fallback>
                <p:oleObj name="Equation" r:id="rId7" imgW="1774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2332038"/>
                        <a:ext cx="258762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0"/>
          <p:cNvGraphicFramePr>
            <a:graphicFrameLocks noChangeAspect="1"/>
          </p:cNvGraphicFramePr>
          <p:nvPr/>
        </p:nvGraphicFramePr>
        <p:xfrm>
          <a:off x="5959475" y="2689225"/>
          <a:ext cx="277812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475" y="2689225"/>
                        <a:ext cx="277812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4"/>
          <p:cNvGraphicFramePr>
            <a:graphicFrameLocks noChangeAspect="1"/>
          </p:cNvGraphicFramePr>
          <p:nvPr/>
        </p:nvGraphicFramePr>
        <p:xfrm>
          <a:off x="3494469" y="711558"/>
          <a:ext cx="1555059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11" imgW="698400" imgH="203040" progId="Equation.DSMT4">
                  <p:embed/>
                </p:oleObj>
              </mc:Choice>
              <mc:Fallback>
                <p:oleObj name="Equation" r:id="rId11" imgW="69840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469" y="711558"/>
                        <a:ext cx="1555059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val 25"/>
          <p:cNvSpPr>
            <a:spLocks noChangeArrowheads="1"/>
          </p:cNvSpPr>
          <p:nvPr/>
        </p:nvSpPr>
        <p:spPr bwMode="auto">
          <a:xfrm>
            <a:off x="3581400" y="4795838"/>
            <a:ext cx="152400" cy="152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4419600" y="4567238"/>
            <a:ext cx="1524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27"/>
          <p:cNvSpPr>
            <a:spLocks noChangeArrowheads="1"/>
          </p:cNvSpPr>
          <p:nvPr/>
        </p:nvSpPr>
        <p:spPr bwMode="auto">
          <a:xfrm>
            <a:off x="3276600" y="5405438"/>
            <a:ext cx="152400" cy="152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4191000" y="5100638"/>
            <a:ext cx="1524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4800600" y="5024438"/>
            <a:ext cx="152400" cy="15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410200" y="4795838"/>
            <a:ext cx="152400" cy="152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31"/>
          <p:cNvSpPr>
            <a:spLocks noChangeArrowheads="1"/>
          </p:cNvSpPr>
          <p:nvPr/>
        </p:nvSpPr>
        <p:spPr bwMode="auto">
          <a:xfrm>
            <a:off x="5638800" y="5634038"/>
            <a:ext cx="152400" cy="152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32"/>
          <p:cNvSpPr>
            <a:spLocks noChangeArrowheads="1"/>
          </p:cNvSpPr>
          <p:nvPr/>
        </p:nvSpPr>
        <p:spPr bwMode="auto">
          <a:xfrm>
            <a:off x="4876800" y="5786438"/>
            <a:ext cx="1524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4038600" y="5786438"/>
            <a:ext cx="152400" cy="152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4"/>
          <p:cNvSpPr>
            <a:spLocks noChangeShapeType="1"/>
          </p:cNvSpPr>
          <p:nvPr/>
        </p:nvSpPr>
        <p:spPr bwMode="auto">
          <a:xfrm flipV="1">
            <a:off x="3733800" y="4643438"/>
            <a:ext cx="685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5"/>
          <p:cNvSpPr>
            <a:spLocks noChangeShapeType="1"/>
          </p:cNvSpPr>
          <p:nvPr/>
        </p:nvSpPr>
        <p:spPr bwMode="auto">
          <a:xfrm flipH="1">
            <a:off x="3352800" y="4948238"/>
            <a:ext cx="228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6"/>
          <p:cNvSpPr>
            <a:spLocks noChangeShapeType="1"/>
          </p:cNvSpPr>
          <p:nvPr/>
        </p:nvSpPr>
        <p:spPr bwMode="auto">
          <a:xfrm>
            <a:off x="3429000" y="5557838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7"/>
          <p:cNvSpPr>
            <a:spLocks noChangeShapeType="1"/>
          </p:cNvSpPr>
          <p:nvPr/>
        </p:nvSpPr>
        <p:spPr bwMode="auto">
          <a:xfrm flipV="1">
            <a:off x="4191000" y="5862638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 flipH="1" flipV="1">
            <a:off x="4572000" y="4643438"/>
            <a:ext cx="838200" cy="157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9"/>
          <p:cNvSpPr>
            <a:spLocks noChangeShapeType="1"/>
          </p:cNvSpPr>
          <p:nvPr/>
        </p:nvSpPr>
        <p:spPr bwMode="auto">
          <a:xfrm flipH="1">
            <a:off x="4267200" y="47196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40"/>
          <p:cNvSpPr>
            <a:spLocks noChangeArrowheads="1"/>
          </p:cNvSpPr>
          <p:nvPr/>
        </p:nvSpPr>
        <p:spPr bwMode="auto">
          <a:xfrm>
            <a:off x="5791200" y="5176838"/>
            <a:ext cx="152400" cy="152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41"/>
          <p:cNvSpPr>
            <a:spLocks noChangeShapeType="1"/>
          </p:cNvSpPr>
          <p:nvPr/>
        </p:nvSpPr>
        <p:spPr bwMode="auto">
          <a:xfrm>
            <a:off x="5542638" y="4889679"/>
            <a:ext cx="27432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42"/>
          <p:cNvSpPr>
            <a:spLocks noChangeShapeType="1"/>
          </p:cNvSpPr>
          <p:nvPr/>
        </p:nvSpPr>
        <p:spPr bwMode="auto">
          <a:xfrm flipH="1">
            <a:off x="5740758" y="5329238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43"/>
          <p:cNvSpPr>
            <a:spLocks noChangeShapeType="1"/>
          </p:cNvSpPr>
          <p:nvPr/>
        </p:nvSpPr>
        <p:spPr bwMode="auto">
          <a:xfrm flipH="1">
            <a:off x="5029200" y="5715000"/>
            <a:ext cx="609600" cy="147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3429000" y="5176838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45"/>
          <p:cNvSpPr>
            <a:spLocks noChangeShapeType="1"/>
          </p:cNvSpPr>
          <p:nvPr/>
        </p:nvSpPr>
        <p:spPr bwMode="auto">
          <a:xfrm>
            <a:off x="4317642" y="5240159"/>
            <a:ext cx="572037" cy="538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46"/>
          <p:cNvSpPr>
            <a:spLocks noChangeShapeType="1"/>
          </p:cNvSpPr>
          <p:nvPr/>
        </p:nvSpPr>
        <p:spPr bwMode="auto">
          <a:xfrm>
            <a:off x="4876800" y="5176838"/>
            <a:ext cx="76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47"/>
          <p:cNvSpPr>
            <a:spLocks noChangeShapeType="1"/>
          </p:cNvSpPr>
          <p:nvPr/>
        </p:nvSpPr>
        <p:spPr bwMode="auto">
          <a:xfrm>
            <a:off x="4953000" y="5100638"/>
            <a:ext cx="838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" name="Object 48"/>
          <p:cNvGraphicFramePr>
            <a:graphicFrameLocks noChangeAspect="1"/>
          </p:cNvGraphicFramePr>
          <p:nvPr/>
        </p:nvGraphicFramePr>
        <p:xfrm>
          <a:off x="3008313" y="4567238"/>
          <a:ext cx="604837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13" imgW="571320" imgH="228600" progId="Equation.DSMT4">
                  <p:embed/>
                </p:oleObj>
              </mc:Choice>
              <mc:Fallback>
                <p:oleObj name="Equation" r:id="rId13" imgW="57132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4567238"/>
                        <a:ext cx="604837" cy="233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9"/>
          <p:cNvGraphicFramePr>
            <a:graphicFrameLocks noChangeAspect="1"/>
          </p:cNvGraphicFramePr>
          <p:nvPr/>
        </p:nvGraphicFramePr>
        <p:xfrm>
          <a:off x="2895600" y="5172075"/>
          <a:ext cx="392113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15" imgW="368280" imgH="228600" progId="Equation.DSMT4">
                  <p:embed/>
                </p:oleObj>
              </mc:Choice>
              <mc:Fallback>
                <p:oleObj name="Equation" r:id="rId15" imgW="36828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72075"/>
                        <a:ext cx="392113" cy="233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50"/>
          <p:cNvGraphicFramePr>
            <a:graphicFrameLocks noChangeAspect="1"/>
          </p:cNvGraphicFramePr>
          <p:nvPr/>
        </p:nvGraphicFramePr>
        <p:xfrm>
          <a:off x="3779838" y="5857875"/>
          <a:ext cx="176212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17" imgW="164880" imgH="228600" progId="Equation.DSMT4">
                  <p:embed/>
                </p:oleObj>
              </mc:Choice>
              <mc:Fallback>
                <p:oleObj name="Equation" r:id="rId17" imgW="16488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857875"/>
                        <a:ext cx="176212" cy="233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51"/>
          <p:cNvGraphicFramePr>
            <a:graphicFrameLocks noChangeAspect="1"/>
          </p:cNvGraphicFramePr>
          <p:nvPr/>
        </p:nvGraphicFramePr>
        <p:xfrm>
          <a:off x="4243388" y="4333875"/>
          <a:ext cx="404812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19" imgW="380880" imgH="228600" progId="Equation.DSMT4">
                  <p:embed/>
                </p:oleObj>
              </mc:Choice>
              <mc:Fallback>
                <p:oleObj name="Equation" r:id="rId19" imgW="38088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4333875"/>
                        <a:ext cx="404812" cy="233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52"/>
          <p:cNvGraphicFramePr>
            <a:graphicFrameLocks noChangeAspect="1"/>
          </p:cNvGraphicFramePr>
          <p:nvPr/>
        </p:nvGraphicFramePr>
        <p:xfrm>
          <a:off x="5380038" y="4491038"/>
          <a:ext cx="633412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21" imgW="596880" imgH="228600" progId="Equation.DSMT4">
                  <p:embed/>
                </p:oleObj>
              </mc:Choice>
              <mc:Fallback>
                <p:oleObj name="Equation" r:id="rId21" imgW="59688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8" y="4491038"/>
                        <a:ext cx="633412" cy="233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53"/>
          <p:cNvGraphicFramePr>
            <a:graphicFrameLocks noChangeAspect="1"/>
          </p:cNvGraphicFramePr>
          <p:nvPr/>
        </p:nvGraphicFramePr>
        <p:xfrm>
          <a:off x="4649788" y="4795838"/>
          <a:ext cx="201612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23" imgW="190440" imgH="228600" progId="Equation.DSMT4">
                  <p:embed/>
                </p:oleObj>
              </mc:Choice>
              <mc:Fallback>
                <p:oleObj name="Equation" r:id="rId23" imgW="19044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4795838"/>
                        <a:ext cx="201612" cy="233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54"/>
          <p:cNvGraphicFramePr>
            <a:graphicFrameLocks noChangeAspect="1"/>
          </p:cNvGraphicFramePr>
          <p:nvPr/>
        </p:nvGraphicFramePr>
        <p:xfrm>
          <a:off x="3968750" y="4872038"/>
          <a:ext cx="188913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25" imgW="177480" imgH="228600" progId="Equation.DSMT4">
                  <p:embed/>
                </p:oleObj>
              </mc:Choice>
              <mc:Fallback>
                <p:oleObj name="Equation" r:id="rId25" imgW="177480" imgH="2286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4872038"/>
                        <a:ext cx="188913" cy="233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55"/>
          <p:cNvGraphicFramePr>
            <a:graphicFrameLocks noChangeAspect="1"/>
          </p:cNvGraphicFramePr>
          <p:nvPr/>
        </p:nvGraphicFramePr>
        <p:xfrm>
          <a:off x="5638800" y="5862638"/>
          <a:ext cx="201613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27" imgW="190440" imgH="228600" progId="Equation.DSMT4">
                  <p:embed/>
                </p:oleObj>
              </mc:Choice>
              <mc:Fallback>
                <p:oleObj name="Equation" r:id="rId27" imgW="190440" imgH="2286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2638"/>
                        <a:ext cx="201613" cy="233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56"/>
          <p:cNvGraphicFramePr>
            <a:graphicFrameLocks noChangeAspect="1"/>
          </p:cNvGraphicFramePr>
          <p:nvPr/>
        </p:nvGraphicFramePr>
        <p:xfrm>
          <a:off x="5761038" y="4867275"/>
          <a:ext cx="417512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29" imgW="393480" imgH="228600" progId="Equation.DSMT4">
                  <p:embed/>
                </p:oleObj>
              </mc:Choice>
              <mc:Fallback>
                <p:oleObj name="Equation" r:id="rId29" imgW="393480" imgH="2286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8" y="4867275"/>
                        <a:ext cx="417512" cy="233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Line 38"/>
          <p:cNvSpPr>
            <a:spLocks noChangeShapeType="1"/>
          </p:cNvSpPr>
          <p:nvPr/>
        </p:nvSpPr>
        <p:spPr bwMode="auto">
          <a:xfrm>
            <a:off x="4572000" y="3479442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Rectangle 54"/>
          <p:cNvSpPr/>
          <p:nvPr/>
        </p:nvSpPr>
        <p:spPr>
          <a:xfrm rot="21123942">
            <a:off x="4561583" y="2806805"/>
            <a:ext cx="526872" cy="38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4191000" y="2514600"/>
            <a:ext cx="2133600" cy="343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Line 65"/>
          <p:cNvSpPr>
            <a:spLocks noChangeShapeType="1"/>
          </p:cNvSpPr>
          <p:nvPr/>
        </p:nvSpPr>
        <p:spPr bwMode="auto">
          <a:xfrm>
            <a:off x="2906712" y="360363"/>
            <a:ext cx="2243138" cy="2840037"/>
          </a:xfrm>
          <a:prstGeom prst="line">
            <a:avLst/>
          </a:prstGeom>
          <a:noFill/>
          <a:ln w="12700">
            <a:solidFill>
              <a:srgbClr val="000099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5029200" y="622479"/>
            <a:ext cx="6096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638800" y="685800"/>
            <a:ext cx="114300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 rot="18870565">
            <a:off x="5849273" y="498621"/>
            <a:ext cx="526872" cy="383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 flipH="1">
            <a:off x="2362199" y="727432"/>
            <a:ext cx="3971925" cy="1939567"/>
          </a:xfrm>
          <a:prstGeom prst="line">
            <a:avLst/>
          </a:prstGeom>
          <a:noFill/>
          <a:ln w="12700">
            <a:solidFill>
              <a:srgbClr val="000099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57" grpId="0" animBg="1"/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788" y="965129"/>
            <a:ext cx="3572838" cy="4492376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radley Hand ITC" panose="03070402050302030203" pitchFamily="66" charset="0"/>
              </a:rPr>
              <a:t>ML  </a:t>
            </a:r>
            <a:r>
              <a:rPr lang="en-US" dirty="0" err="1" smtClean="0">
                <a:latin typeface="Bradley Hand ITC" panose="03070402050302030203" pitchFamily="66" charset="0"/>
              </a:rPr>
              <a:t>ml</a:t>
            </a:r>
            <a:r>
              <a:rPr lang="en-US" dirty="0" smtClean="0">
                <a:latin typeface="Bradley Hand ITC" panose="03070402050302030203" pitchFamily="66" charset="0"/>
              </a:rPr>
              <a:t/>
            </a:r>
            <a:br>
              <a:rPr lang="en-US" dirty="0" smtClean="0">
                <a:latin typeface="Bradley Hand ITC" panose="03070402050302030203" pitchFamily="66" charset="0"/>
              </a:rPr>
            </a:br>
            <a:r>
              <a:rPr lang="en-US" dirty="0" err="1" smtClean="0">
                <a:latin typeface="Academy Engraved LET" pitchFamily="2" charset="0"/>
              </a:rPr>
              <a:t>ML</a:t>
            </a:r>
            <a:r>
              <a:rPr lang="en-US" dirty="0" smtClean="0">
                <a:latin typeface="Academy Engraved LET" pitchFamily="2" charset="0"/>
              </a:rPr>
              <a:t>  </a:t>
            </a:r>
            <a:r>
              <a:rPr lang="en-US" dirty="0" err="1" smtClean="0">
                <a:latin typeface="Academy Engraved LET" pitchFamily="2" charset="0"/>
              </a:rPr>
              <a:t>ml</a:t>
            </a:r>
            <a:r>
              <a:rPr lang="en-US" dirty="0" smtClean="0">
                <a:latin typeface="Academy Engraved LET" pitchFamily="2" charset="0"/>
              </a:rPr>
              <a:t/>
            </a:r>
            <a:br>
              <a:rPr lang="en-US" dirty="0" smtClean="0">
                <a:latin typeface="Academy Engraved LET" pitchFamily="2" charset="0"/>
              </a:rPr>
            </a:br>
            <a:r>
              <a:rPr lang="en-US" dirty="0" err="1" smtClean="0">
                <a:latin typeface="Highlight LET" pitchFamily="2" charset="0"/>
              </a:rPr>
              <a:t>ML</a:t>
            </a:r>
            <a:r>
              <a:rPr lang="en-US" dirty="0" smtClean="0">
                <a:latin typeface="Highlight LET" pitchFamily="2" charset="0"/>
              </a:rPr>
              <a:t>  </a:t>
            </a:r>
            <a:r>
              <a:rPr lang="en-US" dirty="0" err="1" smtClean="0">
                <a:latin typeface="Highlight LET" pitchFamily="2" charset="0"/>
              </a:rPr>
              <a:t>ml</a:t>
            </a:r>
            <a:r>
              <a:rPr lang="en-US" dirty="0" smtClean="0">
                <a:latin typeface="Highlight LET" pitchFamily="2" charset="0"/>
              </a:rPr>
              <a:t/>
            </a:r>
            <a:br>
              <a:rPr lang="en-US" dirty="0" smtClean="0">
                <a:latin typeface="Highlight LET" pitchFamily="2" charset="0"/>
              </a:rPr>
            </a:br>
            <a:r>
              <a:rPr lang="en-US" dirty="0" err="1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r>
              <a:rPr 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</a:t>
            </a:r>
            <a:r>
              <a:rPr lang="en-US" dirty="0" err="1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r>
              <a:rPr 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/>
            </a:r>
            <a:br>
              <a:rPr 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</a:br>
            <a:r>
              <a:rPr lang="en-US" dirty="0" err="1" smtClean="0">
                <a:latin typeface="Mistral" panose="03090702030407020403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r>
              <a:rPr lang="en-US" dirty="0" smtClean="0">
                <a:latin typeface="Mistral" panose="03090702030407020403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</a:t>
            </a:r>
            <a:r>
              <a:rPr lang="en-US" dirty="0" err="1" smtClean="0">
                <a:latin typeface="Mistral" panose="03090702030407020403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r>
              <a:rPr lang="en-US" dirty="0" smtClean="0">
                <a:latin typeface="Mistral" panose="03090702030407020403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/>
            </a:r>
            <a:br>
              <a:rPr lang="en-US" dirty="0" smtClean="0">
                <a:latin typeface="Mistral" panose="03090702030407020403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</a:br>
            <a:r>
              <a:rPr lang="en-US" dirty="0" err="1" smtClean="0">
                <a:latin typeface="Orange LET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r>
              <a:rPr lang="en-US" dirty="0" smtClean="0">
                <a:latin typeface="Orange LET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</a:t>
            </a:r>
            <a:r>
              <a:rPr lang="en-US" dirty="0" err="1" smtClean="0">
                <a:latin typeface="Orange LET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r>
              <a:rPr lang="en-US" dirty="0" smtClean="0">
                <a:latin typeface="Orange LET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/>
            </a:r>
            <a:br>
              <a:rPr lang="en-US" dirty="0" smtClean="0">
                <a:latin typeface="Orange LET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</a:br>
            <a:r>
              <a:rPr lang="en-US" dirty="0" err="1" smtClean="0">
                <a:latin typeface="Papyrus" panose="030705020605020302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r>
              <a:rPr lang="en-US" dirty="0" smtClean="0">
                <a:latin typeface="Papyrus" panose="030705020605020302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</a:t>
            </a:r>
            <a:r>
              <a:rPr lang="en-US" dirty="0" err="1" smtClean="0">
                <a:latin typeface="Papyrus" panose="030705020605020302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r>
              <a:rPr lang="en-US" dirty="0" smtClean="0">
                <a:latin typeface="Papyrus" panose="030705020605020302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/>
            </a:r>
            <a:br>
              <a:rPr lang="en-US" dirty="0" smtClean="0">
                <a:latin typeface="Papyrus" panose="030705020605020302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</a:br>
            <a:r>
              <a:rPr lang="en-US" dirty="0" err="1" smtClean="0">
                <a:latin typeface="ParkAvenue BT" panose="030206020505060807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r>
              <a:rPr lang="en-US" dirty="0" smtClean="0">
                <a:latin typeface="ParkAvenue BT" panose="030206020505060807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</a:t>
            </a:r>
            <a:r>
              <a:rPr lang="en-US" dirty="0" err="1" smtClean="0">
                <a:latin typeface="ParkAvenue BT" panose="030206020505060807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endParaRPr lang="en-US" dirty="0">
              <a:latin typeface="Ruach LET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57946" y="1244390"/>
            <a:ext cx="3277457" cy="3208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4050" dirty="0">
                <a:latin typeface="Pristina" panose="0306040204040608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    </a:t>
            </a:r>
            <a:r>
              <a:rPr lang="en-US" sz="4050" dirty="0" err="1">
                <a:latin typeface="Pristina" panose="0306040204040608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r>
              <a:rPr lang="en-US" sz="4050" dirty="0">
                <a:latin typeface="Pristina" panose="0306040204040608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/>
            </a:r>
            <a:br>
              <a:rPr lang="en-US" sz="4050" dirty="0">
                <a:latin typeface="Pristina" panose="0306040204040608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</a:br>
            <a:r>
              <a:rPr lang="en-US" sz="4050" dirty="0" err="1">
                <a:latin typeface="Rage Italic" panose="030705020405070703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r>
              <a:rPr lang="en-US" sz="4050" dirty="0">
                <a:latin typeface="Rage Italic" panose="030705020405070703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</a:t>
            </a:r>
            <a:r>
              <a:rPr lang="en-US" sz="4050" dirty="0" err="1">
                <a:latin typeface="Rage Italic" panose="030705020405070703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r>
              <a:rPr lang="en-US" sz="4050" dirty="0">
                <a:latin typeface="Rage Italic" panose="030705020405070703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/>
            </a:r>
            <a:br>
              <a:rPr lang="en-US" sz="4050" dirty="0">
                <a:latin typeface="Rage Italic" panose="030705020405070703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</a:br>
            <a:r>
              <a:rPr lang="en-US" sz="4050" dirty="0" err="1">
                <a:latin typeface="Ruach LET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r>
              <a:rPr lang="en-US" sz="4050" dirty="0">
                <a:latin typeface="Ruach LET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</a:t>
            </a:r>
            <a:r>
              <a:rPr lang="en-US" sz="4050" dirty="0" err="1">
                <a:latin typeface="Ruach LET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endParaRPr lang="en-US" sz="4050" dirty="0">
              <a:latin typeface="Ruach LET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en-US" sz="4050" dirty="0">
                <a:latin typeface="Segoe Print" panose="02000600000000000000" pitchFamily="2" charset="0"/>
              </a:rPr>
              <a:t>ML  </a:t>
            </a:r>
            <a:r>
              <a:rPr lang="en-US" sz="4050" dirty="0" err="1">
                <a:latin typeface="Segoe Print" panose="02000600000000000000" pitchFamily="2" charset="0"/>
              </a:rPr>
              <a:t>ml</a:t>
            </a:r>
            <a:endParaRPr lang="en-US" sz="4050" dirty="0">
              <a:latin typeface="Segoe Print" panose="02000600000000000000" pitchFamily="2" charset="0"/>
            </a:endParaRPr>
          </a:p>
          <a:p>
            <a:endParaRPr lang="en-US" sz="4050" dirty="0">
              <a:latin typeface="Segoe Print" panose="020006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66295" y="3290500"/>
            <a:ext cx="45717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Segoe Print" panose="02000600000000000000" pitchFamily="2" charset="0"/>
              </a:rPr>
              <a:t>ML</a:t>
            </a:r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4366295" y="3290500"/>
            <a:ext cx="45717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Segoe Print" panose="02000600000000000000" pitchFamily="2" charset="0"/>
              </a:rPr>
              <a:t>ML</a:t>
            </a:r>
            <a:endParaRPr lang="en-US" sz="1350" dirty="0"/>
          </a:p>
        </p:txBody>
      </p:sp>
      <p:sp>
        <p:nvSpPr>
          <p:cNvPr id="7" name="Rectangle 6"/>
          <p:cNvSpPr/>
          <p:nvPr/>
        </p:nvSpPr>
        <p:spPr>
          <a:xfrm>
            <a:off x="4366295" y="3290500"/>
            <a:ext cx="45717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Segoe Print" panose="02000600000000000000" pitchFamily="2" charset="0"/>
              </a:rPr>
              <a:t>ML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0806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44745" y="1168257"/>
            <a:ext cx="855324" cy="8167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83045" y="2291780"/>
            <a:ext cx="855324" cy="8167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32278" y="1163646"/>
            <a:ext cx="777567" cy="7425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84040" y="2209201"/>
            <a:ext cx="940856" cy="8984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15034" y="3404385"/>
            <a:ext cx="855324" cy="8167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115320" y="3387616"/>
            <a:ext cx="855324" cy="8167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1436" y="4451178"/>
            <a:ext cx="855324" cy="8167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945616" y="4451178"/>
            <a:ext cx="855324" cy="8167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903929" y="1140469"/>
            <a:ext cx="855324" cy="8167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271754" y="1120068"/>
            <a:ext cx="855324" cy="8167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14120" y="2324357"/>
            <a:ext cx="1034942" cy="8984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218308" y="2383327"/>
            <a:ext cx="855324" cy="8167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18348" y="3673556"/>
            <a:ext cx="855324" cy="8167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967942" y="3684687"/>
            <a:ext cx="855324" cy="8167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03800" y="4773812"/>
            <a:ext cx="1034942" cy="9883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055994" y="4818737"/>
            <a:ext cx="940856" cy="8984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492411" y="1092057"/>
            <a:ext cx="855324" cy="8167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765122" y="1111107"/>
            <a:ext cx="855324" cy="8167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784172" y="2368407"/>
            <a:ext cx="855324" cy="8167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49561" y="2372046"/>
            <a:ext cx="855324" cy="8167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537717" y="3414327"/>
            <a:ext cx="1138436" cy="10871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851812" y="3530030"/>
            <a:ext cx="855324" cy="8167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27756" y="4841268"/>
            <a:ext cx="855324" cy="8167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57946" y="1244389"/>
            <a:ext cx="3508625" cy="445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50" dirty="0">
                <a:latin typeface="Pristina" panose="0306040204040608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        </a:t>
            </a:r>
            <a:r>
              <a:rPr lang="en-US" sz="4050" dirty="0" err="1">
                <a:latin typeface="Pristina" panose="0306040204040608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endParaRPr lang="en-US" sz="4050" dirty="0">
              <a:latin typeface="Pristina" panose="03060402040406080204" pitchFamily="66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en-US" sz="4050" dirty="0">
                <a:latin typeface="Pristina" panose="0306040204040608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/>
            </a:r>
            <a:br>
              <a:rPr lang="en-US" sz="4050" dirty="0">
                <a:latin typeface="Pristina" panose="0306040204040608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</a:br>
            <a:r>
              <a:rPr lang="en-US" sz="4050" dirty="0">
                <a:latin typeface="Rage Italic" panose="030705020405070703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     </a:t>
            </a:r>
            <a:r>
              <a:rPr lang="en-US" sz="4050" dirty="0" err="1">
                <a:latin typeface="Rage Italic" panose="030705020405070703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endParaRPr lang="en-US" sz="4050" dirty="0">
              <a:latin typeface="Rage Italic" panose="03070502040507070304" pitchFamily="66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en-US" sz="4050" dirty="0">
                <a:latin typeface="Rage Italic" panose="030705020405070703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/>
            </a:r>
            <a:br>
              <a:rPr lang="en-US" sz="4050" dirty="0">
                <a:latin typeface="Rage Italic" panose="030705020405070703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</a:br>
            <a:r>
              <a:rPr lang="en-US" sz="4050" dirty="0">
                <a:latin typeface="Ruach LET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     </a:t>
            </a:r>
            <a:r>
              <a:rPr lang="en-US" sz="4050" dirty="0" err="1">
                <a:latin typeface="Ruach LET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endParaRPr lang="en-US" sz="4050" dirty="0">
              <a:latin typeface="Ruach LET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endParaRPr lang="en-US" sz="4050" dirty="0">
              <a:latin typeface="Ruach LET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en-US" sz="4050" dirty="0">
                <a:latin typeface="Segoe Print" panose="02000600000000000000" pitchFamily="2" charset="0"/>
              </a:rPr>
              <a:t>ML  </a:t>
            </a:r>
            <a:r>
              <a:rPr lang="en-US" sz="4050" dirty="0" err="1">
                <a:latin typeface="Segoe Print" panose="02000600000000000000" pitchFamily="2" charset="0"/>
              </a:rPr>
              <a:t>ml</a:t>
            </a:r>
            <a:endParaRPr lang="en-US" sz="4050" dirty="0">
              <a:latin typeface="Segoe Print" panose="02000600000000000000" pitchFamily="2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517825" y="4773201"/>
            <a:ext cx="1252280" cy="8167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97936" y="1168257"/>
            <a:ext cx="2591234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50" dirty="0">
                <a:latin typeface="Mistral" panose="03090702030407020403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      </a:t>
            </a:r>
            <a:r>
              <a:rPr lang="en-US" sz="4050" dirty="0" err="1">
                <a:latin typeface="Mistral" panose="03090702030407020403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endParaRPr lang="en-US" sz="4050" dirty="0">
              <a:latin typeface="Mistral" panose="03090702030407020403" pitchFamily="66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en-US" sz="4050" dirty="0">
                <a:latin typeface="Mistral" panose="03090702030407020403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/>
            </a:r>
            <a:br>
              <a:rPr lang="en-US" sz="4050" dirty="0">
                <a:latin typeface="Mistral" panose="03090702030407020403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</a:br>
            <a:r>
              <a:rPr lang="en-US" sz="4050" dirty="0">
                <a:latin typeface="Orange LET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     </a:t>
            </a:r>
            <a:r>
              <a:rPr lang="en-US" sz="4050" dirty="0" err="1">
                <a:latin typeface="Orange LET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endParaRPr lang="en-US" sz="4050" dirty="0">
              <a:latin typeface="Orange LET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en-US" sz="4050" dirty="0">
                <a:latin typeface="Orange LET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/>
            </a:r>
            <a:br>
              <a:rPr lang="en-US" sz="4050" dirty="0">
                <a:latin typeface="Orange LET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</a:br>
            <a:r>
              <a:rPr lang="en-US" sz="4050" dirty="0">
                <a:latin typeface="Papyrus" panose="030705020605020302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    </a:t>
            </a:r>
            <a:r>
              <a:rPr lang="en-US" sz="4050" dirty="0" err="1">
                <a:latin typeface="Papyrus" panose="030705020605020302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endParaRPr lang="en-US" sz="4050" dirty="0">
              <a:latin typeface="Papyrus" panose="03070502060502030205" pitchFamily="66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en-US" sz="4050" dirty="0">
                <a:latin typeface="Papyrus" panose="030705020605020302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/>
            </a:r>
            <a:br>
              <a:rPr lang="en-US" sz="4050" dirty="0">
                <a:latin typeface="Papyrus" panose="030705020605020302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</a:br>
            <a:r>
              <a:rPr lang="en-US" sz="4050" dirty="0">
                <a:latin typeface="ParkAvenue BT" panose="030206020505060807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     </a:t>
            </a:r>
            <a:r>
              <a:rPr lang="en-US" sz="4050" dirty="0" err="1">
                <a:latin typeface="ParkAvenue BT" panose="030206020505060807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endParaRPr lang="en-US" sz="405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432424" y="857250"/>
            <a:ext cx="4175720" cy="4904885"/>
          </a:xfrm>
          <a:prstGeom prst="rect">
            <a:avLst/>
          </a:prstGeom>
          <a:noFill/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50" dirty="0">
                <a:latin typeface="Bradley Hand ITC" panose="03070402050302030203" pitchFamily="66" charset="0"/>
              </a:rPr>
              <a:t>ML      </a:t>
            </a:r>
            <a:r>
              <a:rPr lang="en-US" sz="4050" dirty="0" err="1">
                <a:latin typeface="Bradley Hand ITC" panose="03070402050302030203" pitchFamily="66" charset="0"/>
              </a:rPr>
              <a:t>ml</a:t>
            </a:r>
            <a:r>
              <a:rPr lang="en-US" sz="4050" dirty="0">
                <a:latin typeface="Bradley Hand ITC" panose="03070402050302030203" pitchFamily="66" charset="0"/>
              </a:rPr>
              <a:t/>
            </a:r>
            <a:br>
              <a:rPr lang="en-US" sz="4050" dirty="0">
                <a:latin typeface="Bradley Hand ITC" panose="03070402050302030203" pitchFamily="66" charset="0"/>
              </a:rPr>
            </a:br>
            <a:r>
              <a:rPr lang="en-US" sz="4050" dirty="0">
                <a:latin typeface="Bradley Hand ITC" panose="03070402050302030203" pitchFamily="66" charset="0"/>
              </a:rPr>
              <a:t/>
            </a:r>
            <a:br>
              <a:rPr lang="en-US" sz="4050" dirty="0">
                <a:latin typeface="Bradley Hand ITC" panose="03070402050302030203" pitchFamily="66" charset="0"/>
              </a:rPr>
            </a:br>
            <a:r>
              <a:rPr lang="en-US" sz="4050" dirty="0" err="1">
                <a:latin typeface="Academy Engraved LET" pitchFamily="2" charset="0"/>
              </a:rPr>
              <a:t>ML</a:t>
            </a:r>
            <a:r>
              <a:rPr lang="en-US" sz="4050" dirty="0">
                <a:latin typeface="Academy Engraved LET" pitchFamily="2" charset="0"/>
              </a:rPr>
              <a:t>      </a:t>
            </a:r>
            <a:r>
              <a:rPr lang="en-US" sz="4050" dirty="0" err="1">
                <a:latin typeface="Academy Engraved LET" pitchFamily="2" charset="0"/>
              </a:rPr>
              <a:t>ml</a:t>
            </a:r>
            <a:r>
              <a:rPr lang="en-US" sz="4050" dirty="0">
                <a:latin typeface="Academy Engraved LET" pitchFamily="2" charset="0"/>
              </a:rPr>
              <a:t/>
            </a:r>
            <a:br>
              <a:rPr lang="en-US" sz="4050" dirty="0">
                <a:latin typeface="Academy Engraved LET" pitchFamily="2" charset="0"/>
              </a:rPr>
            </a:br>
            <a:r>
              <a:rPr lang="en-US" sz="4050" dirty="0">
                <a:latin typeface="Academy Engraved LET" pitchFamily="2" charset="0"/>
              </a:rPr>
              <a:t/>
            </a:r>
            <a:br>
              <a:rPr lang="en-US" sz="4050" dirty="0">
                <a:latin typeface="Academy Engraved LET" pitchFamily="2" charset="0"/>
              </a:rPr>
            </a:br>
            <a:r>
              <a:rPr lang="en-US" sz="4050" dirty="0" err="1">
                <a:latin typeface="Highlight LET" pitchFamily="2" charset="0"/>
              </a:rPr>
              <a:t>ML</a:t>
            </a:r>
            <a:r>
              <a:rPr lang="en-US" sz="4050" dirty="0">
                <a:latin typeface="Highlight LET" pitchFamily="2" charset="0"/>
              </a:rPr>
              <a:t>      </a:t>
            </a:r>
            <a:r>
              <a:rPr lang="en-US" sz="4050" dirty="0" err="1">
                <a:latin typeface="Highlight LET" pitchFamily="2" charset="0"/>
              </a:rPr>
              <a:t>ml</a:t>
            </a:r>
            <a:r>
              <a:rPr lang="en-US" sz="4050" dirty="0">
                <a:latin typeface="Highlight LET" pitchFamily="2" charset="0"/>
              </a:rPr>
              <a:t/>
            </a:r>
            <a:br>
              <a:rPr lang="en-US" sz="4050" dirty="0">
                <a:latin typeface="Highlight LET" pitchFamily="2" charset="0"/>
              </a:rPr>
            </a:br>
            <a:r>
              <a:rPr lang="en-US" sz="4050" dirty="0">
                <a:latin typeface="Highlight LET" pitchFamily="2" charset="0"/>
              </a:rPr>
              <a:t/>
            </a:r>
            <a:br>
              <a:rPr lang="en-US" sz="4050" dirty="0">
                <a:latin typeface="Highlight LET" pitchFamily="2" charset="0"/>
              </a:rPr>
            </a:br>
            <a:r>
              <a:rPr lang="en-US" sz="405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r>
              <a:rPr lang="en-US" sz="405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     </a:t>
            </a:r>
            <a:r>
              <a:rPr lang="en-US" sz="405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r>
              <a:rPr lang="en-US" sz="405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/>
            </a:r>
            <a:br>
              <a:rPr lang="en-US" sz="405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</a:br>
            <a:endParaRPr lang="en-US" sz="4050" dirty="0">
              <a:latin typeface="Ruach LET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09841" y="2921285"/>
            <a:ext cx="855324" cy="8167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01187" y="2956062"/>
            <a:ext cx="1079142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50" dirty="0">
                <a:latin typeface="Bradley Hand ITC" panose="03070402050302030203" pitchFamily="66" charset="0"/>
              </a:rPr>
              <a:t>ML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074185" y="2940335"/>
            <a:ext cx="855324" cy="8167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14549" y="3078067"/>
            <a:ext cx="86754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Papyrus" panose="030705020605020302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39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33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2" baseType="lpstr">
      <vt:lpstr>Academy Engraved LET</vt:lpstr>
      <vt:lpstr>Arial</vt:lpstr>
      <vt:lpstr>Bradley Hand ITC</vt:lpstr>
      <vt:lpstr>Calibri</vt:lpstr>
      <vt:lpstr>Highlight LET</vt:lpstr>
      <vt:lpstr>Microsoft Himalaya</vt:lpstr>
      <vt:lpstr>Mistral</vt:lpstr>
      <vt:lpstr>Orange LET</vt:lpstr>
      <vt:lpstr>Papyrus</vt:lpstr>
      <vt:lpstr>ParkAvenue BT</vt:lpstr>
      <vt:lpstr>Pristina</vt:lpstr>
      <vt:lpstr>Rage Italic</vt:lpstr>
      <vt:lpstr>Ruach LET</vt:lpstr>
      <vt:lpstr>Segoe Print</vt:lpstr>
      <vt:lpstr>Office Theme</vt:lpstr>
      <vt:lpstr>Equation</vt:lpstr>
      <vt:lpstr>morteza lahijanian</vt:lpstr>
      <vt:lpstr>PowerPoint Presentation</vt:lpstr>
      <vt:lpstr>PowerPoint Presentation</vt:lpstr>
      <vt:lpstr>ML  ml ML  ml ML  ml ML      ml ML    ml ML   ml ML   ml ML   ml</vt:lpstr>
      <vt:lpstr>PowerPoint Presentation</vt:lpstr>
      <vt:lpstr>PowerPoint Presentation</vt:lpstr>
    </vt:vector>
  </TitlesOfParts>
  <Company>Office07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morteza lahijanian</dc:title>
  <dc:creator>Andersson lab</dc:creator>
  <cp:lastModifiedBy>Morteza</cp:lastModifiedBy>
  <cp:revision>6</cp:revision>
  <dcterms:created xsi:type="dcterms:W3CDTF">2011-09-30T07:01:45Z</dcterms:created>
  <dcterms:modified xsi:type="dcterms:W3CDTF">2016-01-24T16:39:56Z</dcterms:modified>
</cp:coreProperties>
</file>