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D0CA-5CCE-9DEC-FEE5-D4C18D0D2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27796-8D24-076F-BED9-D02475104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9464-B08E-C766-B48C-818C1ECF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A8DD-A894-4156-AA51-D579B76C15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32EF-0F7A-58A6-DB15-5132CB9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8FD9-BD14-1951-8E25-962E1E14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2D7A-5D5F-4E72-B306-5FA67F4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7493-A5FC-2270-6339-09F75270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93282-F008-7D9B-6C59-F00C8D56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16067-282D-CE79-EF13-1DB17235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A8DD-A894-4156-AA51-D579B76C15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AB5A-9BED-38A0-0DF3-C5B4C9DC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3E02-18E6-9516-C112-5A8A0B4B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2D7A-5D5F-4E72-B306-5FA67F4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C5BFF-E59A-623A-7D16-6DC86F368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ECD35-EA8A-AFB8-3819-C90355533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3AD7-65B0-CC70-493D-43514850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A8DD-A894-4156-AA51-D579B76C15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6357A-FEC6-42C8-43B1-B8383120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2FBF6-C771-7B28-74B3-CFDAC7E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2D7A-5D5F-4E72-B306-5FA67F4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5EF-A0CC-B60A-D5F4-D2ACC8B9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A2FC-E2EF-B91F-45C6-B4C49A20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89B0-C04E-606F-AD5E-FBB14996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A8DD-A894-4156-AA51-D579B76C15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63CE-C507-9D98-6EB8-84DFA030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0EDA-25EE-03B2-9674-953CCF0C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2D7A-5D5F-4E72-B306-5FA67F4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21A9-F4C4-0DC9-86EA-5EAD0C78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E8896-19BB-1231-7B17-1E86B0E0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0E887-A471-590C-6912-BEBD3FE3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A8DD-A894-4156-AA51-D579B76C15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A89EC-E4F1-A5AB-ED31-2561B6FE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717C-B964-9D23-558C-B2D42977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2D7A-5D5F-4E72-B306-5FA67F4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A109-C77D-3AF8-5807-1D8B17CB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39A6-BC42-7710-4894-54362458F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E4DEB-FCEB-873A-3351-4BE789C42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ADA7F-EDFF-DF4E-33F0-16DE49E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A8DD-A894-4156-AA51-D579B76C15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64D0-98CF-9615-2396-7F62CABB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52EB1-7A0A-5417-2C72-0157F50C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2D7A-5D5F-4E72-B306-5FA67F4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9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8991-5778-01D1-FC0F-A9B2D15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0DD77-E31A-6CA9-2C93-EBB13940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53D4C-F518-9A51-F9E6-76C776335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8EAF7-2BC8-36DF-731B-D627DF88B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6E58B-3AD0-ECA7-D4EF-CC27F69FA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28287-40BC-C69F-8AD9-740317AC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A8DD-A894-4156-AA51-D579B76C15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7337A-1DF7-8A7F-4D31-F54F01D9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CC8A5-0476-9A03-96A0-4DC68CBB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2D7A-5D5F-4E72-B306-5FA67F4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1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106A-3753-64FE-D3AF-B29366CF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1B869-01D4-FE1B-5DD4-5359EE9F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A8DD-A894-4156-AA51-D579B76C15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115DF-1778-C33B-4C2B-3856A89B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B455C-0A56-D205-7B38-7F229396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2D7A-5D5F-4E72-B306-5FA67F4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6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996CC-FDE2-996D-40F8-A104E76E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A8DD-A894-4156-AA51-D579B76C15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AEE33-F9D4-52AB-E4D0-FCD8B077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EC96-7296-C5D2-618E-279FDE2F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2D7A-5D5F-4E72-B306-5FA67F4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586F-BCA3-F81B-649A-48E47834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18FD-7DB0-8763-C20E-D6B5FDCD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32CF4-6362-17E0-C7DD-04E98175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FAA29-BF5D-5E72-8BAE-0DA6A6F8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A8DD-A894-4156-AA51-D579B76C15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874AD-1952-165A-EE98-84C3A224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0E922-E216-C708-1A8C-6AC24D6A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2D7A-5D5F-4E72-B306-5FA67F4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9E10-24B6-E0E2-BD9E-EA3ADEFC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3B507-5A50-0951-DA88-EEB519952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DBBB0-138D-CE30-1317-58DCA8A6A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5CED6-F985-78BC-4A3A-EAFDDCCD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A8DD-A894-4156-AA51-D579B76C15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5C0A8-07C6-DF98-D529-61CA89D6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18DE5-467D-56B4-F732-B74912D3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2D7A-5D5F-4E72-B306-5FA67F4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1ECC7-E254-B377-2B55-AA300C53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B2315-5431-AA3A-81C5-938775D44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7368-1346-24C5-0C59-4A31CFA20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69A8DD-A894-4156-AA51-D579B76C15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6F3AC-F088-495D-2F39-F2EFFE37C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9735-FF7A-B403-4A30-C2F6BDB9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92D7A-5D5F-4E72-B306-5FA67F4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3922-E2A9-26A7-69D2-E61C4B971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insights and advice on deploying Large Language Models (LLMs) on cloud platforms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66C83-A069-FFB7-B8AB-945A471BF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876"/>
            <a:ext cx="9144000" cy="870924"/>
          </a:xfrm>
        </p:spPr>
        <p:txBody>
          <a:bodyPr/>
          <a:lstStyle/>
          <a:p>
            <a:r>
              <a:rPr lang="en-US" dirty="0"/>
              <a:t>5/25/2024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69345-65BF-281A-1AF2-3B2AD015DEEC}"/>
              </a:ext>
            </a:extLst>
          </p:cNvPr>
          <p:cNvSpPr txBox="1"/>
          <p:nvPr/>
        </p:nvSpPr>
        <p:spPr>
          <a:xfrm>
            <a:off x="3574855" y="5550971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considerations and lesser-known tips to ensure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A98C-3FC6-9535-F58B-31963AD9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Importance of Cloud Platforms for LLM 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lvl="1"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Cloud platforms are favored for LLM deployment due to their scalability, efficiency, and advanced computational capabilities, like on-demand GPUs.</a:t>
            </a:r>
          </a:p>
          <a:p>
            <a:pPr lvl="1"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Enterprises prefer cloud platforms because they provide a ready-made ecosystem and ease of deployment, despite being expensive.</a:t>
            </a:r>
          </a:p>
          <a:p>
            <a:pPr lvl="1" algn="just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Managing Cost Efficiency and Scalability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lvl="1"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Effective cost management while scaling resources is crucial. Cloud services charge based on compute resources consumed, making cost control essential.</a:t>
            </a:r>
          </a:p>
          <a:p>
            <a:pPr lvl="1"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Utilize cost management tools and practices, such as auto-scaling, choosing appropriate instance types, using preemptible instances, and continuous monitoring to avoid overprovisioning and optimize costs.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1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DD17-669E-8200-BC7B-0B1CDA5C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03" y="372678"/>
            <a:ext cx="11408028" cy="6213245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 Privacy in Multitenant Environments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Public clouds involve multitenant environments where multiple virtual machines share the same physical hardware, posing a risk to data privacy.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Mitigate risks by selecting cloud providers with stringent security standards, implementing at-rest and in-transit encryption, identity and access management (IAM), and isolation policies.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Enhance security by implementing your own security strategy and technology stack to ensure low risk in multitenant environments.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Handling Stateful Model 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LLMs are mostly stateful, maintaining information across interactions, which is beneficial for continuous learning scenarios.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Managing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statefulness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in cloud environments is challenging due to the ephemeral nature of instances. Use orchestration tools like Kubernetes to support stateful deployments and leverage persistent storage to maintain model state across sessions.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Risk of Mistakes in the Rush to Adopt Generative AI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There is a concern that in the rush to adopt generative AI, enterprises may overlook important considerations, leading to avoidable and costly mistakes.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Being aware of these lesser-known tips and implementing them can help mitigate risks and ensure more successful LLM deployments.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F15B-5827-95AB-26D1-E00A6B66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Security Risks and Limitations of LLMs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A633-CC34-F57C-2654-749904CF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Hallucination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LLMs can generate plausible-sounding but incorrect outputs.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Pre-trained models can produce biased results, affecting recommendations and content.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Consistency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LLMs may not always provide consistent or accurate results due to their probabilistic nature.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Filter Bypass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Security filters in LLMs can be manipulated to produce unwanted content.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 Privacy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LLMs handle encrypted inputs but produce unencrypted outputs, posing data privacy risks.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Malicious Use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LLMs can be exploited for spreading misinformation, creating malicious code, or generating content that mimics copyrighted materials.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9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425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ui-sans-serif</vt:lpstr>
      <vt:lpstr>Office Theme</vt:lpstr>
      <vt:lpstr>insights and advice on deploying Large Language Models (LLMs) on cloud platforms</vt:lpstr>
      <vt:lpstr>PowerPoint Presentation</vt:lpstr>
      <vt:lpstr>PowerPoint Presentation</vt:lpstr>
      <vt:lpstr>Security Risks and Limitations of LLMs: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and advice on deploying Large Language Models (LLMs) on cloud platforms</dc:title>
  <dc:creator>Mohammady Gharasuie, Morteza</dc:creator>
  <cp:lastModifiedBy>Mohammady Gharasuie, Morteza</cp:lastModifiedBy>
  <cp:revision>1</cp:revision>
  <dcterms:created xsi:type="dcterms:W3CDTF">2024-05-25T10:52:19Z</dcterms:created>
  <dcterms:modified xsi:type="dcterms:W3CDTF">2024-05-26T02:24:31Z</dcterms:modified>
</cp:coreProperties>
</file>