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2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4B38-4391-46B1-B765-D1912D56B3F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6F96-7B8C-4839-BA7C-09F2C12A8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50221" y="3339735"/>
            <a:ext cx="3927566" cy="31263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145278" y="3339736"/>
            <a:ext cx="3927566" cy="31263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207827" y="3339737"/>
            <a:ext cx="3927566" cy="31263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65760" y="5547360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10890" y="5547360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456024" y="5547360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" y="3722915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KDWS metadata publishing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10891" y="3722915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KDWS metadata publishing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456023" y="3722915"/>
            <a:ext cx="3579223" cy="6096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KDWS metadata publishing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62845" y="661852"/>
            <a:ext cx="3875314" cy="92746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  <a:r>
              <a:rPr lang="en-US" b="1" dirty="0" smtClean="0">
                <a:solidFill>
                  <a:schemeClr val="dk1"/>
                </a:solidFill>
              </a:rPr>
              <a:t>nowledge-based geoportal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463040" y="4537166"/>
            <a:ext cx="383177" cy="731520"/>
          </a:xfrm>
          <a:prstGeom prst="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5817325" y="4537166"/>
            <a:ext cx="383177" cy="731520"/>
          </a:xfrm>
          <a:prstGeom prst="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9871165" y="4537166"/>
            <a:ext cx="383177" cy="731520"/>
          </a:xfrm>
          <a:prstGeom prst="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5712822" y="1767843"/>
            <a:ext cx="592182" cy="13585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18748948">
            <a:off x="9470571" y="1828802"/>
            <a:ext cx="592182" cy="13585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3622489">
            <a:off x="2516810" y="1689140"/>
            <a:ext cx="592182" cy="13585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2021-12-10T22:10:51Z</dcterms:created>
  <dcterms:modified xsi:type="dcterms:W3CDTF">2021-12-10T22:47:18Z</dcterms:modified>
</cp:coreProperties>
</file>