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A7D50-E3A1-429B-826B-DB04690DF08A}" type="doc">
      <dgm:prSet loTypeId="urn:microsoft.com/office/officeart/2005/8/layout/cycle4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9CE331B-707F-45C3-9458-E2558B38B628}">
      <dgm:prSet phldrT="[Text]"/>
      <dgm:spPr/>
      <dgm:t>
        <a:bodyPr/>
        <a:lstStyle/>
        <a:p>
          <a:r>
            <a:rPr lang="en-US" dirty="0" smtClean="0"/>
            <a:t>Gateway</a:t>
          </a:r>
          <a:endParaRPr lang="en-US" dirty="0"/>
        </a:p>
      </dgm:t>
    </dgm:pt>
    <dgm:pt modelId="{DE2F7CE7-FE3C-4052-A20E-853558365B03}" type="parTrans" cxnId="{BF56A5ED-850F-4021-B637-20AF5A180673}">
      <dgm:prSet/>
      <dgm:spPr/>
      <dgm:t>
        <a:bodyPr/>
        <a:lstStyle/>
        <a:p>
          <a:endParaRPr lang="en-US"/>
        </a:p>
      </dgm:t>
    </dgm:pt>
    <dgm:pt modelId="{8E00C9E5-710C-4524-AF64-29A225996CAF}" type="sibTrans" cxnId="{BF56A5ED-850F-4021-B637-20AF5A180673}">
      <dgm:prSet/>
      <dgm:spPr/>
      <dgm:t>
        <a:bodyPr/>
        <a:lstStyle/>
        <a:p>
          <a:endParaRPr lang="en-US"/>
        </a:p>
      </dgm:t>
    </dgm:pt>
    <dgm:pt modelId="{81EFA7CC-D42E-4430-B17E-1BDF4A177C54}">
      <dgm:prSet phldrT="[Text]"/>
      <dgm:spPr/>
      <dgm:t>
        <a:bodyPr/>
        <a:lstStyle/>
        <a:p>
          <a:r>
            <a:rPr lang="en-US" dirty="0" smtClean="0"/>
            <a:t>Searching</a:t>
          </a:r>
          <a:endParaRPr lang="en-US" dirty="0"/>
        </a:p>
      </dgm:t>
    </dgm:pt>
    <dgm:pt modelId="{439B8849-99F2-49E4-AFB7-86EDBE35EEAD}" type="parTrans" cxnId="{B6E786F4-F15D-48F9-9CE2-066A51E6BF2E}">
      <dgm:prSet/>
      <dgm:spPr/>
      <dgm:t>
        <a:bodyPr/>
        <a:lstStyle/>
        <a:p>
          <a:endParaRPr lang="en-US"/>
        </a:p>
      </dgm:t>
    </dgm:pt>
    <dgm:pt modelId="{8BD7BBB6-270D-4BC8-83D8-1A75756FA9C1}" type="sibTrans" cxnId="{B6E786F4-F15D-48F9-9CE2-066A51E6BF2E}">
      <dgm:prSet/>
      <dgm:spPr/>
      <dgm:t>
        <a:bodyPr/>
        <a:lstStyle/>
        <a:p>
          <a:endParaRPr lang="en-US"/>
        </a:p>
      </dgm:t>
    </dgm:pt>
    <dgm:pt modelId="{13F3154E-1580-4CDF-8ABC-0281646D986E}">
      <dgm:prSet phldrT="[Text]"/>
      <dgm:spPr/>
      <dgm:t>
        <a:bodyPr/>
        <a:lstStyle/>
        <a:p>
          <a:r>
            <a:rPr lang="en-US" dirty="0" smtClean="0"/>
            <a:t>Metadata</a:t>
          </a:r>
          <a:endParaRPr lang="en-US" dirty="0"/>
        </a:p>
      </dgm:t>
    </dgm:pt>
    <dgm:pt modelId="{FAD15A7D-3BD2-408F-B91E-0027A9BC87A5}" type="parTrans" cxnId="{BB0A32F5-97E3-4F0A-8E0C-FBB453E94DEA}">
      <dgm:prSet/>
      <dgm:spPr/>
      <dgm:t>
        <a:bodyPr/>
        <a:lstStyle/>
        <a:p>
          <a:endParaRPr lang="en-US"/>
        </a:p>
      </dgm:t>
    </dgm:pt>
    <dgm:pt modelId="{09CB07DA-06CF-4A66-8AB8-83598AAEBE56}" type="sibTrans" cxnId="{BB0A32F5-97E3-4F0A-8E0C-FBB453E94DEA}">
      <dgm:prSet/>
      <dgm:spPr/>
      <dgm:t>
        <a:bodyPr/>
        <a:lstStyle/>
        <a:p>
          <a:endParaRPr lang="en-US"/>
        </a:p>
      </dgm:t>
    </dgm:pt>
    <dgm:pt modelId="{918B291D-A6A8-4CD9-A2B2-6D92876B479F}">
      <dgm:prSet phldrT="[Text]"/>
      <dgm:spPr/>
      <dgm:t>
        <a:bodyPr/>
        <a:lstStyle/>
        <a:p>
          <a:r>
            <a:rPr lang="en-US" dirty="0" smtClean="0"/>
            <a:t>Publishing</a:t>
          </a:r>
          <a:endParaRPr lang="en-US" dirty="0"/>
        </a:p>
      </dgm:t>
    </dgm:pt>
    <dgm:pt modelId="{795DA5FC-D69C-4CD6-97FB-6FDD29A5B6F6}" type="parTrans" cxnId="{448B3764-2D1B-4F45-A0D5-F460F611E0EF}">
      <dgm:prSet/>
      <dgm:spPr/>
      <dgm:t>
        <a:bodyPr/>
        <a:lstStyle/>
        <a:p>
          <a:endParaRPr lang="en-US"/>
        </a:p>
      </dgm:t>
    </dgm:pt>
    <dgm:pt modelId="{392607C2-2B82-49F4-A463-59C237BB9BF6}" type="sibTrans" cxnId="{448B3764-2D1B-4F45-A0D5-F460F611E0EF}">
      <dgm:prSet/>
      <dgm:spPr/>
      <dgm:t>
        <a:bodyPr/>
        <a:lstStyle/>
        <a:p>
          <a:endParaRPr lang="en-US"/>
        </a:p>
      </dgm:t>
    </dgm:pt>
    <dgm:pt modelId="{A10D7C72-DD4C-479D-8BA9-F8EBCCF3049C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815EB66D-9F76-4E97-A4FE-CF6A798C759A}" type="parTrans" cxnId="{D46F01EC-5A3F-4888-B791-46851779257B}">
      <dgm:prSet/>
      <dgm:spPr/>
      <dgm:t>
        <a:bodyPr/>
        <a:lstStyle/>
        <a:p>
          <a:endParaRPr lang="en-US"/>
        </a:p>
      </dgm:t>
    </dgm:pt>
    <dgm:pt modelId="{9E530C92-4B68-446C-B747-23CF15760BC0}" type="sibTrans" cxnId="{D46F01EC-5A3F-4888-B791-46851779257B}">
      <dgm:prSet/>
      <dgm:spPr/>
      <dgm:t>
        <a:bodyPr/>
        <a:lstStyle/>
        <a:p>
          <a:endParaRPr lang="en-US"/>
        </a:p>
      </dgm:t>
    </dgm:pt>
    <dgm:pt modelId="{961314D5-477F-42EC-A3A5-A42A40634BEC}">
      <dgm:prSet phldrT="[Text]"/>
      <dgm:spPr/>
      <dgm:t>
        <a:bodyPr/>
        <a:lstStyle/>
        <a:p>
          <a:r>
            <a:rPr lang="en-US" dirty="0" smtClean="0"/>
            <a:t>Knowledge Discovery</a:t>
          </a:r>
          <a:endParaRPr lang="en-US" dirty="0"/>
        </a:p>
      </dgm:t>
    </dgm:pt>
    <dgm:pt modelId="{05E15904-5908-458D-9A79-9A66778BC7CE}" type="parTrans" cxnId="{AE05F155-570B-434B-92BB-45EF7345464C}">
      <dgm:prSet/>
      <dgm:spPr/>
      <dgm:t>
        <a:bodyPr/>
        <a:lstStyle/>
        <a:p>
          <a:endParaRPr lang="en-US"/>
        </a:p>
      </dgm:t>
    </dgm:pt>
    <dgm:pt modelId="{B8C63ACC-539C-47C7-BFD0-04CDF984B752}" type="sibTrans" cxnId="{AE05F155-570B-434B-92BB-45EF7345464C}">
      <dgm:prSet/>
      <dgm:spPr/>
      <dgm:t>
        <a:bodyPr/>
        <a:lstStyle/>
        <a:p>
          <a:endParaRPr lang="en-US"/>
        </a:p>
      </dgm:t>
    </dgm:pt>
    <dgm:pt modelId="{C3E43A34-E949-4673-95BE-9B84CB44B6D8}">
      <dgm:prSet phldrT="[Text]"/>
      <dgm:spPr/>
      <dgm:t>
        <a:bodyPr/>
        <a:lstStyle/>
        <a:p>
          <a:r>
            <a:rPr lang="en-US" dirty="0" smtClean="0"/>
            <a:t>Data </a:t>
          </a:r>
          <a:r>
            <a:rPr lang="en-US" dirty="0" smtClean="0"/>
            <a:t>mining tasks</a:t>
          </a:r>
          <a:endParaRPr lang="en-US" dirty="0"/>
        </a:p>
      </dgm:t>
    </dgm:pt>
    <dgm:pt modelId="{7CD8B726-A4F0-4EA1-AAB7-576C7B83EA73}" type="parTrans" cxnId="{DA559217-A476-4CEB-9286-56E6CBF48A97}">
      <dgm:prSet/>
      <dgm:spPr/>
      <dgm:t>
        <a:bodyPr/>
        <a:lstStyle/>
        <a:p>
          <a:endParaRPr lang="en-US"/>
        </a:p>
      </dgm:t>
    </dgm:pt>
    <dgm:pt modelId="{0E8BB30D-FC4D-410F-AA32-7BDD8D5E9C71}" type="sibTrans" cxnId="{DA559217-A476-4CEB-9286-56E6CBF48A97}">
      <dgm:prSet/>
      <dgm:spPr/>
      <dgm:t>
        <a:bodyPr/>
        <a:lstStyle/>
        <a:p>
          <a:endParaRPr lang="en-US"/>
        </a:p>
      </dgm:t>
    </dgm:pt>
    <dgm:pt modelId="{1C18A908-CAA5-4C92-98B1-07F4FCE0202E}">
      <dgm:prSet phldrT="[Text]"/>
      <dgm:spPr/>
      <dgm:t>
        <a:bodyPr/>
        <a:lstStyle/>
        <a:p>
          <a:r>
            <a:rPr lang="en-US" dirty="0" smtClean="0"/>
            <a:t>Resource management</a:t>
          </a:r>
          <a:endParaRPr lang="en-US" dirty="0"/>
        </a:p>
      </dgm:t>
    </dgm:pt>
    <dgm:pt modelId="{FA24E725-10A9-4B34-8B48-1397F068767A}" type="parTrans" cxnId="{CAEB84A3-E295-4392-A6C2-CCD5BA6BE5FA}">
      <dgm:prSet/>
      <dgm:spPr/>
      <dgm:t>
        <a:bodyPr/>
        <a:lstStyle/>
        <a:p>
          <a:endParaRPr lang="en-US"/>
        </a:p>
      </dgm:t>
    </dgm:pt>
    <dgm:pt modelId="{891CB259-1ECB-4365-BDFA-249C8A4BE958}" type="sibTrans" cxnId="{CAEB84A3-E295-4392-A6C2-CCD5BA6BE5FA}">
      <dgm:prSet/>
      <dgm:spPr/>
      <dgm:t>
        <a:bodyPr/>
        <a:lstStyle/>
        <a:p>
          <a:endParaRPr lang="en-US"/>
        </a:p>
      </dgm:t>
    </dgm:pt>
    <dgm:pt modelId="{7E82966C-3DA2-405D-A127-2AD521793F77}">
      <dgm:prSet phldrT="[Text]"/>
      <dgm:spPr/>
      <dgm:t>
        <a:bodyPr/>
        <a:lstStyle/>
        <a:p>
          <a:r>
            <a:rPr lang="en-US" dirty="0" smtClean="0"/>
            <a:t>Harvesting</a:t>
          </a:r>
          <a:endParaRPr lang="en-US" dirty="0"/>
        </a:p>
      </dgm:t>
    </dgm:pt>
    <dgm:pt modelId="{88A3826A-F40E-491A-8338-2EB8050CDDAE}" type="parTrans" cxnId="{B0C4F00E-52D5-4F21-8CC7-2F985331C22E}">
      <dgm:prSet/>
      <dgm:spPr/>
      <dgm:t>
        <a:bodyPr/>
        <a:lstStyle/>
        <a:p>
          <a:endParaRPr lang="en-US"/>
        </a:p>
      </dgm:t>
    </dgm:pt>
    <dgm:pt modelId="{D42D176E-F6FF-4CD3-BABF-6944177D9080}" type="sibTrans" cxnId="{B0C4F00E-52D5-4F21-8CC7-2F985331C22E}">
      <dgm:prSet/>
      <dgm:spPr/>
      <dgm:t>
        <a:bodyPr/>
        <a:lstStyle/>
        <a:p>
          <a:endParaRPr lang="en-US"/>
        </a:p>
      </dgm:t>
    </dgm:pt>
    <dgm:pt modelId="{F8CF3EF6-6B35-440B-9B27-1A8910CB768C}">
      <dgm:prSet phldrT="[Text]"/>
      <dgm:spPr/>
      <dgm:t>
        <a:bodyPr/>
        <a:lstStyle/>
        <a:p>
          <a:r>
            <a:rPr lang="en-US" dirty="0" smtClean="0"/>
            <a:t>Transaction</a:t>
          </a:r>
          <a:endParaRPr lang="en-US" dirty="0"/>
        </a:p>
      </dgm:t>
    </dgm:pt>
    <dgm:pt modelId="{7D22B95D-80E7-4A7D-9428-5459BDDD5F20}" type="parTrans" cxnId="{B2A5F329-4149-4E30-BC6B-0D96DCA18B3D}">
      <dgm:prSet/>
      <dgm:spPr/>
      <dgm:t>
        <a:bodyPr/>
        <a:lstStyle/>
        <a:p>
          <a:endParaRPr lang="en-US"/>
        </a:p>
      </dgm:t>
    </dgm:pt>
    <dgm:pt modelId="{699882AB-2D12-4BBC-B5B4-5F3B2D90C18C}" type="sibTrans" cxnId="{B2A5F329-4149-4E30-BC6B-0D96DCA18B3D}">
      <dgm:prSet/>
      <dgm:spPr/>
      <dgm:t>
        <a:bodyPr/>
        <a:lstStyle/>
        <a:p>
          <a:endParaRPr lang="en-US"/>
        </a:p>
      </dgm:t>
    </dgm:pt>
    <dgm:pt modelId="{D80CE20B-CCFD-492C-91A9-FDEF7F44457C}">
      <dgm:prSet phldrT="[Text]"/>
      <dgm:spPr/>
      <dgm:t>
        <a:bodyPr/>
        <a:lstStyle/>
        <a:p>
          <a:r>
            <a:rPr lang="en-US" dirty="0" smtClean="0"/>
            <a:t>Authorization</a:t>
          </a:r>
          <a:endParaRPr lang="en-US" dirty="0"/>
        </a:p>
      </dgm:t>
    </dgm:pt>
    <dgm:pt modelId="{5CF1A642-B8A1-4D34-8578-9992916EE086}" type="parTrans" cxnId="{A9C578AC-BB7B-4639-8E26-E75CBE4A599D}">
      <dgm:prSet/>
      <dgm:spPr/>
      <dgm:t>
        <a:bodyPr/>
        <a:lstStyle/>
        <a:p>
          <a:endParaRPr lang="en-US"/>
        </a:p>
      </dgm:t>
    </dgm:pt>
    <dgm:pt modelId="{76BA325C-13DB-47AF-8DE0-E07E8B88CC7C}" type="sibTrans" cxnId="{A9C578AC-BB7B-4639-8E26-E75CBE4A599D}">
      <dgm:prSet/>
      <dgm:spPr/>
      <dgm:t>
        <a:bodyPr/>
        <a:lstStyle/>
        <a:p>
          <a:endParaRPr lang="en-US"/>
        </a:p>
      </dgm:t>
    </dgm:pt>
    <dgm:pt modelId="{E7F36BEA-AFEF-4961-9DDE-53C06D54DA01}">
      <dgm:prSet phldrT="[Text]"/>
      <dgm:spPr/>
      <dgm:t>
        <a:bodyPr/>
        <a:lstStyle/>
        <a:p>
          <a:r>
            <a:rPr lang="en-US" dirty="0" smtClean="0"/>
            <a:t>Representation</a:t>
          </a:r>
          <a:endParaRPr lang="en-US" dirty="0"/>
        </a:p>
      </dgm:t>
    </dgm:pt>
    <dgm:pt modelId="{32D93E27-B836-406C-BFA2-8297CEFBB9CA}" type="parTrans" cxnId="{6C775F90-D589-44C7-921C-9820C9C3C37B}">
      <dgm:prSet/>
      <dgm:spPr/>
      <dgm:t>
        <a:bodyPr/>
        <a:lstStyle/>
        <a:p>
          <a:endParaRPr lang="en-US"/>
        </a:p>
      </dgm:t>
    </dgm:pt>
    <dgm:pt modelId="{5C8BB972-E496-46CA-BFFF-E9FA72E9211C}" type="sibTrans" cxnId="{6C775F90-D589-44C7-921C-9820C9C3C37B}">
      <dgm:prSet/>
      <dgm:spPr/>
      <dgm:t>
        <a:bodyPr/>
        <a:lstStyle/>
        <a:p>
          <a:endParaRPr lang="en-US"/>
        </a:p>
      </dgm:t>
    </dgm:pt>
    <dgm:pt modelId="{23376FBB-2F19-4397-82F8-CE125DACBFA8}">
      <dgm:prSet phldrT="[Text]"/>
      <dgm:spPr/>
      <dgm:t>
        <a:bodyPr/>
        <a:lstStyle/>
        <a:p>
          <a:r>
            <a:rPr lang="en-US" dirty="0" smtClean="0"/>
            <a:t>Web accessibility</a:t>
          </a:r>
          <a:endParaRPr lang="en-US" dirty="0"/>
        </a:p>
      </dgm:t>
    </dgm:pt>
    <dgm:pt modelId="{25B3FADD-75A6-4D1F-9246-8F2CB8B4C53B}" type="parTrans" cxnId="{B2B1387D-74C9-436B-8F6F-AB1F6A5A4849}">
      <dgm:prSet/>
      <dgm:spPr/>
      <dgm:t>
        <a:bodyPr/>
        <a:lstStyle/>
        <a:p>
          <a:endParaRPr lang="en-US"/>
        </a:p>
      </dgm:t>
    </dgm:pt>
    <dgm:pt modelId="{CC9D7286-0677-4ACC-ADE9-98D5125D63B5}" type="sibTrans" cxnId="{B2B1387D-74C9-436B-8F6F-AB1F6A5A4849}">
      <dgm:prSet/>
      <dgm:spPr/>
      <dgm:t>
        <a:bodyPr/>
        <a:lstStyle/>
        <a:p>
          <a:endParaRPr lang="en-US"/>
        </a:p>
      </dgm:t>
    </dgm:pt>
    <dgm:pt modelId="{35B27828-045D-4796-BC40-DBBB693661CC}">
      <dgm:prSet phldrT="[Text]"/>
      <dgm:spPr/>
      <dgm:t>
        <a:bodyPr/>
        <a:lstStyle/>
        <a:p>
          <a:endParaRPr lang="en-US" dirty="0"/>
        </a:p>
      </dgm:t>
    </dgm:pt>
    <dgm:pt modelId="{BD0B374A-D73A-4490-8833-AE7547BC43ED}" type="parTrans" cxnId="{6DF4A6BF-B146-4276-9CE7-8F8F1BED7409}">
      <dgm:prSet/>
      <dgm:spPr/>
      <dgm:t>
        <a:bodyPr/>
        <a:lstStyle/>
        <a:p>
          <a:endParaRPr lang="en-US"/>
        </a:p>
      </dgm:t>
    </dgm:pt>
    <dgm:pt modelId="{DCBE2856-EC59-4267-8D23-09CD17BA839E}" type="sibTrans" cxnId="{6DF4A6BF-B146-4276-9CE7-8F8F1BED7409}">
      <dgm:prSet/>
      <dgm:spPr/>
      <dgm:t>
        <a:bodyPr/>
        <a:lstStyle/>
        <a:p>
          <a:endParaRPr lang="en-US"/>
        </a:p>
      </dgm:t>
    </dgm:pt>
    <dgm:pt modelId="{E955CA0F-33D2-4DDD-BB8E-3D64BF23DDBD}">
      <dgm:prSet phldrT="[Text]"/>
      <dgm:spPr/>
      <dgm:t>
        <a:bodyPr/>
        <a:lstStyle/>
        <a:p>
          <a:endParaRPr lang="en-US" dirty="0"/>
        </a:p>
      </dgm:t>
    </dgm:pt>
    <dgm:pt modelId="{F435FA28-0927-47AE-BA4B-3C808C2F64C6}" type="parTrans" cxnId="{280916F2-2822-4982-B3C8-ADC7A2690E52}">
      <dgm:prSet/>
      <dgm:spPr/>
      <dgm:t>
        <a:bodyPr/>
        <a:lstStyle/>
        <a:p>
          <a:endParaRPr lang="en-US"/>
        </a:p>
      </dgm:t>
    </dgm:pt>
    <dgm:pt modelId="{945312C8-8DD7-4491-B36E-8A0BF1D1707D}" type="sibTrans" cxnId="{280916F2-2822-4982-B3C8-ADC7A2690E52}">
      <dgm:prSet/>
      <dgm:spPr/>
      <dgm:t>
        <a:bodyPr/>
        <a:lstStyle/>
        <a:p>
          <a:endParaRPr lang="en-US"/>
        </a:p>
      </dgm:t>
    </dgm:pt>
    <dgm:pt modelId="{0B11F325-02A3-4DCB-BAD9-BFD434527BD2}">
      <dgm:prSet phldrT="[Text]"/>
      <dgm:spPr/>
      <dgm:t>
        <a:bodyPr/>
        <a:lstStyle/>
        <a:p>
          <a:r>
            <a:rPr lang="en-US" dirty="0" smtClean="0"/>
            <a:t>KDWS services</a:t>
          </a:r>
          <a:endParaRPr lang="en-US" dirty="0"/>
        </a:p>
      </dgm:t>
    </dgm:pt>
    <dgm:pt modelId="{9C8B5DA7-8160-48EE-9240-32EDC87AA208}" type="parTrans" cxnId="{143A9FC8-A594-41C7-994A-F5491719584F}">
      <dgm:prSet/>
      <dgm:spPr/>
      <dgm:t>
        <a:bodyPr/>
        <a:lstStyle/>
        <a:p>
          <a:endParaRPr lang="en-US"/>
        </a:p>
      </dgm:t>
    </dgm:pt>
    <dgm:pt modelId="{71AE4AA1-CE26-4DE9-A1C1-76297A5E5CD8}" type="sibTrans" cxnId="{143A9FC8-A594-41C7-994A-F5491719584F}">
      <dgm:prSet/>
      <dgm:spPr/>
      <dgm:t>
        <a:bodyPr/>
        <a:lstStyle/>
        <a:p>
          <a:endParaRPr lang="en-US"/>
        </a:p>
      </dgm:t>
    </dgm:pt>
    <dgm:pt modelId="{15C790A6-4C31-4EA4-9828-581B752B9706}">
      <dgm:prSet phldrT="[Text]"/>
      <dgm:spPr/>
      <dgm:t>
        <a:bodyPr/>
        <a:lstStyle/>
        <a:p>
          <a:r>
            <a:rPr lang="en-US" dirty="0" smtClean="0"/>
            <a:t>Data servers</a:t>
          </a:r>
          <a:endParaRPr lang="en-US" dirty="0"/>
        </a:p>
      </dgm:t>
    </dgm:pt>
    <dgm:pt modelId="{ACE7A48F-3471-4835-B9FB-004B4C382256}" type="parTrans" cxnId="{A58FAFE8-6C21-4DC7-8AF2-8143ACA05581}">
      <dgm:prSet/>
      <dgm:spPr/>
      <dgm:t>
        <a:bodyPr/>
        <a:lstStyle/>
        <a:p>
          <a:endParaRPr lang="en-US"/>
        </a:p>
      </dgm:t>
    </dgm:pt>
    <dgm:pt modelId="{3F17B4CE-F42F-41D7-9FA6-37246C0E8522}" type="sibTrans" cxnId="{A58FAFE8-6C21-4DC7-8AF2-8143ACA05581}">
      <dgm:prSet/>
      <dgm:spPr/>
      <dgm:t>
        <a:bodyPr/>
        <a:lstStyle/>
        <a:p>
          <a:endParaRPr lang="en-US"/>
        </a:p>
      </dgm:t>
    </dgm:pt>
    <dgm:pt modelId="{73F0649B-B26D-4AD6-9A95-8B6142DA3C66}">
      <dgm:prSet phldrT="[Text]"/>
      <dgm:spPr/>
      <dgm:t>
        <a:bodyPr/>
        <a:lstStyle/>
        <a:p>
          <a:r>
            <a:rPr lang="en-US" dirty="0" smtClean="0"/>
            <a:t>Authentication</a:t>
          </a:r>
          <a:endParaRPr lang="en-US" dirty="0"/>
        </a:p>
      </dgm:t>
    </dgm:pt>
    <dgm:pt modelId="{FD8B7FC7-3D5D-47EA-BFE1-432D12BF677A}" type="sibTrans" cxnId="{AC7282F6-30B7-4B48-A124-4EEC4686EC57}">
      <dgm:prSet/>
      <dgm:spPr/>
      <dgm:t>
        <a:bodyPr/>
        <a:lstStyle/>
        <a:p>
          <a:endParaRPr lang="en-US"/>
        </a:p>
      </dgm:t>
    </dgm:pt>
    <dgm:pt modelId="{03EB2EAF-20FE-4A6C-8EC1-62EED3D4E09B}" type="parTrans" cxnId="{AC7282F6-30B7-4B48-A124-4EEC4686EC57}">
      <dgm:prSet/>
      <dgm:spPr/>
      <dgm:t>
        <a:bodyPr/>
        <a:lstStyle/>
        <a:p>
          <a:endParaRPr lang="en-US"/>
        </a:p>
      </dgm:t>
    </dgm:pt>
    <dgm:pt modelId="{76B3E63C-2E28-4324-97DE-A471E9F8A8E1}" type="pres">
      <dgm:prSet presAssocID="{973A7D50-E3A1-429B-826B-DB04690DF08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FB8E45A-1259-4987-B21E-6B37D18FFA1A}" type="pres">
      <dgm:prSet presAssocID="{973A7D50-E3A1-429B-826B-DB04690DF08A}" presName="children" presStyleCnt="0"/>
      <dgm:spPr/>
    </dgm:pt>
    <dgm:pt modelId="{114C9A4B-7AF6-4254-8536-D141D9BAE921}" type="pres">
      <dgm:prSet presAssocID="{973A7D50-E3A1-429B-826B-DB04690DF08A}" presName="child1group" presStyleCnt="0"/>
      <dgm:spPr/>
    </dgm:pt>
    <dgm:pt modelId="{DFE1CD39-A885-4B80-8E2A-3588C678FF56}" type="pres">
      <dgm:prSet presAssocID="{973A7D50-E3A1-429B-826B-DB04690DF08A}" presName="child1" presStyleLbl="bgAcc1" presStyleIdx="0" presStyleCnt="4"/>
      <dgm:spPr/>
      <dgm:t>
        <a:bodyPr/>
        <a:lstStyle/>
        <a:p>
          <a:endParaRPr lang="en-US"/>
        </a:p>
      </dgm:t>
    </dgm:pt>
    <dgm:pt modelId="{7B3BE779-81A5-4563-BC08-8895B9C7CDE0}" type="pres">
      <dgm:prSet presAssocID="{973A7D50-E3A1-429B-826B-DB04690DF08A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41015-0C29-4D4E-9AFE-E8BEAC99907E}" type="pres">
      <dgm:prSet presAssocID="{973A7D50-E3A1-429B-826B-DB04690DF08A}" presName="child2group" presStyleCnt="0"/>
      <dgm:spPr/>
    </dgm:pt>
    <dgm:pt modelId="{253D8F47-9950-44D4-922A-F7373E300886}" type="pres">
      <dgm:prSet presAssocID="{973A7D50-E3A1-429B-826B-DB04690DF08A}" presName="child2" presStyleLbl="bgAcc1" presStyleIdx="1" presStyleCnt="4"/>
      <dgm:spPr/>
      <dgm:t>
        <a:bodyPr/>
        <a:lstStyle/>
        <a:p>
          <a:endParaRPr lang="en-US"/>
        </a:p>
      </dgm:t>
    </dgm:pt>
    <dgm:pt modelId="{4F8D8E8C-2F6C-4BBC-BB00-AC6432218436}" type="pres">
      <dgm:prSet presAssocID="{973A7D50-E3A1-429B-826B-DB04690DF08A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8CB47-AD3B-4453-AADE-0DFAAACE3358}" type="pres">
      <dgm:prSet presAssocID="{973A7D50-E3A1-429B-826B-DB04690DF08A}" presName="child3group" presStyleCnt="0"/>
      <dgm:spPr/>
    </dgm:pt>
    <dgm:pt modelId="{0B5909D9-3B23-42DD-B258-F787432FAD53}" type="pres">
      <dgm:prSet presAssocID="{973A7D50-E3A1-429B-826B-DB04690DF08A}" presName="child3" presStyleLbl="bgAcc1" presStyleIdx="2" presStyleCnt="4" custScaleX="104835" custLinFactNeighborX="7883"/>
      <dgm:spPr/>
      <dgm:t>
        <a:bodyPr/>
        <a:lstStyle/>
        <a:p>
          <a:endParaRPr lang="en-US"/>
        </a:p>
      </dgm:t>
    </dgm:pt>
    <dgm:pt modelId="{4F8EB1D4-B0DD-480F-8ED6-18780FA27AF1}" type="pres">
      <dgm:prSet presAssocID="{973A7D50-E3A1-429B-826B-DB04690DF08A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3A540-4B6A-461B-8331-B165C19FF0F1}" type="pres">
      <dgm:prSet presAssocID="{973A7D50-E3A1-429B-826B-DB04690DF08A}" presName="child4group" presStyleCnt="0"/>
      <dgm:spPr/>
    </dgm:pt>
    <dgm:pt modelId="{92875E82-333B-4A67-88B7-43EEF7C1A580}" type="pres">
      <dgm:prSet presAssocID="{973A7D50-E3A1-429B-826B-DB04690DF08A}" presName="child4" presStyleLbl="bgAcc1" presStyleIdx="3" presStyleCnt="4"/>
      <dgm:spPr/>
      <dgm:t>
        <a:bodyPr/>
        <a:lstStyle/>
        <a:p>
          <a:endParaRPr lang="en-US"/>
        </a:p>
      </dgm:t>
    </dgm:pt>
    <dgm:pt modelId="{48F74AF4-38FB-4393-A324-F8919C312A41}" type="pres">
      <dgm:prSet presAssocID="{973A7D50-E3A1-429B-826B-DB04690DF08A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A7D47-B162-409A-99B1-9421DEA50709}" type="pres">
      <dgm:prSet presAssocID="{973A7D50-E3A1-429B-826B-DB04690DF08A}" presName="childPlaceholder" presStyleCnt="0"/>
      <dgm:spPr/>
    </dgm:pt>
    <dgm:pt modelId="{0477CD8B-B78D-47C3-8C6E-5A298D4F83D5}" type="pres">
      <dgm:prSet presAssocID="{973A7D50-E3A1-429B-826B-DB04690DF08A}" presName="circle" presStyleCnt="0"/>
      <dgm:spPr/>
    </dgm:pt>
    <dgm:pt modelId="{5AE18E0A-5B64-42F9-9AFC-A56A5073FA8B}" type="pres">
      <dgm:prSet presAssocID="{973A7D50-E3A1-429B-826B-DB04690DF08A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5F58C-A08A-4D04-B862-AE884CDB8F9A}" type="pres">
      <dgm:prSet presAssocID="{973A7D50-E3A1-429B-826B-DB04690DF08A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60042-ED76-49C8-A02D-05C0FA108260}" type="pres">
      <dgm:prSet presAssocID="{973A7D50-E3A1-429B-826B-DB04690DF08A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1F766-A050-4C46-B33A-6A6431F13DB0}" type="pres">
      <dgm:prSet presAssocID="{973A7D50-E3A1-429B-826B-DB04690DF08A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CEABE-454B-4DB7-BC29-32B9C0D03FA9}" type="pres">
      <dgm:prSet presAssocID="{973A7D50-E3A1-429B-826B-DB04690DF08A}" presName="quadrantPlaceholder" presStyleCnt="0"/>
      <dgm:spPr/>
    </dgm:pt>
    <dgm:pt modelId="{8795AD4B-EFD6-4C3D-9BDF-D4ABD6AE89E4}" type="pres">
      <dgm:prSet presAssocID="{973A7D50-E3A1-429B-826B-DB04690DF08A}" presName="center1" presStyleLbl="fgShp" presStyleIdx="0" presStyleCnt="2"/>
      <dgm:spPr/>
    </dgm:pt>
    <dgm:pt modelId="{A4C7A5DC-D044-4EB1-9CC5-05068CC2E6D3}" type="pres">
      <dgm:prSet presAssocID="{973A7D50-E3A1-429B-826B-DB04690DF08A}" presName="center2" presStyleLbl="fgShp" presStyleIdx="1" presStyleCnt="2"/>
      <dgm:spPr/>
    </dgm:pt>
  </dgm:ptLst>
  <dgm:cxnLst>
    <dgm:cxn modelId="{355C1446-F406-46D4-8A3A-F45D096F62FD}" type="presOf" srcId="{A10D7C72-DD4C-479D-8BA9-F8EBCCF3049C}" destId="{E2C60042-ED76-49C8-A02D-05C0FA108260}" srcOrd="0" destOrd="0" presId="urn:microsoft.com/office/officeart/2005/8/layout/cycle4"/>
    <dgm:cxn modelId="{448B3764-2D1B-4F45-A0D5-F460F611E0EF}" srcId="{13F3154E-1580-4CDF-8ABC-0281646D986E}" destId="{918B291D-A6A8-4CD9-A2B2-6D92876B479F}" srcOrd="0" destOrd="0" parTransId="{795DA5FC-D69C-4CD6-97FB-6FDD29A5B6F6}" sibTransId="{392607C2-2B82-49F4-A463-59C237BB9BF6}"/>
    <dgm:cxn modelId="{17717918-5FC9-4935-BE06-8DB62C407E43}" type="presOf" srcId="{23376FBB-2F19-4397-82F8-CE125DACBFA8}" destId="{7B3BE779-81A5-4563-BC08-8895B9C7CDE0}" srcOrd="1" destOrd="0" presId="urn:microsoft.com/office/officeart/2005/8/layout/cycle4"/>
    <dgm:cxn modelId="{AEEF7D27-3843-4C30-9CBC-ADC450343FFA}" type="presOf" srcId="{35B27828-045D-4796-BC40-DBBB693661CC}" destId="{48F74AF4-38FB-4393-A324-F8919C312A41}" srcOrd="1" destOrd="4" presId="urn:microsoft.com/office/officeart/2005/8/layout/cycle4"/>
    <dgm:cxn modelId="{B2A5F329-4149-4E30-BC6B-0D96DCA18B3D}" srcId="{13F3154E-1580-4CDF-8ABC-0281646D986E}" destId="{F8CF3EF6-6B35-440B-9B27-1A8910CB768C}" srcOrd="2" destOrd="0" parTransId="{7D22B95D-80E7-4A7D-9428-5459BDDD5F20}" sibTransId="{699882AB-2D12-4BBC-B5B4-5F3B2D90C18C}"/>
    <dgm:cxn modelId="{673E7692-1093-4556-A0FC-7B50741AFDBB}" type="presOf" srcId="{C3E43A34-E949-4673-95BE-9B84CB44B6D8}" destId="{48F74AF4-38FB-4393-A324-F8919C312A41}" srcOrd="1" destOrd="1" presId="urn:microsoft.com/office/officeart/2005/8/layout/cycle4"/>
    <dgm:cxn modelId="{A7F2B26E-E730-4EDC-96F9-0AEA620ACD27}" type="presOf" srcId="{1C18A908-CAA5-4C92-98B1-07F4FCE0202E}" destId="{0B5909D9-3B23-42DD-B258-F787432FAD53}" srcOrd="0" destOrd="0" presId="urn:microsoft.com/office/officeart/2005/8/layout/cycle4"/>
    <dgm:cxn modelId="{CC8441AE-EFC2-499A-AAB9-48D8732CAABD}" type="presOf" srcId="{918B291D-A6A8-4CD9-A2B2-6D92876B479F}" destId="{4F8D8E8C-2F6C-4BBC-BB00-AC6432218436}" srcOrd="1" destOrd="0" presId="urn:microsoft.com/office/officeart/2005/8/layout/cycle4"/>
    <dgm:cxn modelId="{A58FAFE8-6C21-4DC7-8AF2-8143ACA05581}" srcId="{961314D5-477F-42EC-A3A5-A42A40634BEC}" destId="{15C790A6-4C31-4EA4-9828-581B752B9706}" srcOrd="0" destOrd="0" parTransId="{ACE7A48F-3471-4835-B9FB-004B4C382256}" sibTransId="{3F17B4CE-F42F-41D7-9FA6-37246C0E8522}"/>
    <dgm:cxn modelId="{C1A22970-E101-42AD-8AD5-37A79163CA9F}" type="presOf" srcId="{1C18A908-CAA5-4C92-98B1-07F4FCE0202E}" destId="{4F8EB1D4-B0DD-480F-8ED6-18780FA27AF1}" srcOrd="1" destOrd="0" presId="urn:microsoft.com/office/officeart/2005/8/layout/cycle4"/>
    <dgm:cxn modelId="{B1D5EE37-B322-4885-8CF6-0C939E2917C2}" type="presOf" srcId="{0B11F325-02A3-4DCB-BAD9-BFD434527BD2}" destId="{92875E82-333B-4A67-88B7-43EEF7C1A580}" srcOrd="0" destOrd="2" presId="urn:microsoft.com/office/officeart/2005/8/layout/cycle4"/>
    <dgm:cxn modelId="{471AA4E1-2259-4EC6-86D7-90959A440460}" type="presOf" srcId="{73F0649B-B26D-4AD6-9A95-8B6142DA3C66}" destId="{4F8EB1D4-B0DD-480F-8ED6-18780FA27AF1}" srcOrd="1" destOrd="1" presId="urn:microsoft.com/office/officeart/2005/8/layout/cycle4"/>
    <dgm:cxn modelId="{BF56A5ED-850F-4021-B637-20AF5A180673}" srcId="{973A7D50-E3A1-429B-826B-DB04690DF08A}" destId="{A9CE331B-707F-45C3-9458-E2558B38B628}" srcOrd="0" destOrd="0" parTransId="{DE2F7CE7-FE3C-4052-A20E-853558365B03}" sibTransId="{8E00C9E5-710C-4524-AF64-29A225996CAF}"/>
    <dgm:cxn modelId="{6DF4A6BF-B146-4276-9CE7-8F8F1BED7409}" srcId="{961314D5-477F-42EC-A3A5-A42A40634BEC}" destId="{35B27828-045D-4796-BC40-DBBB693661CC}" srcOrd="4" destOrd="0" parTransId="{BD0B374A-D73A-4490-8833-AE7547BC43ED}" sibTransId="{DCBE2856-EC59-4267-8D23-09CD17BA839E}"/>
    <dgm:cxn modelId="{B2B1387D-74C9-436B-8F6F-AB1F6A5A4849}" srcId="{A9CE331B-707F-45C3-9458-E2558B38B628}" destId="{23376FBB-2F19-4397-82F8-CE125DACBFA8}" srcOrd="0" destOrd="0" parTransId="{25B3FADD-75A6-4D1F-9246-8F2CB8B4C53B}" sibTransId="{CC9D7286-0677-4ACC-ADE9-98D5125D63B5}"/>
    <dgm:cxn modelId="{D02DA656-9225-4918-9922-5B44630D551F}" type="presOf" srcId="{E955CA0F-33D2-4DDD-BB8E-3D64BF23DDBD}" destId="{48F74AF4-38FB-4393-A324-F8919C312A41}" srcOrd="1" destOrd="3" presId="urn:microsoft.com/office/officeart/2005/8/layout/cycle4"/>
    <dgm:cxn modelId="{AF9A05AB-C4A1-4F46-AB51-8DD5E20366A7}" type="presOf" srcId="{7E82966C-3DA2-405D-A127-2AD521793F77}" destId="{4F8D8E8C-2F6C-4BBC-BB00-AC6432218436}" srcOrd="1" destOrd="1" presId="urn:microsoft.com/office/officeart/2005/8/layout/cycle4"/>
    <dgm:cxn modelId="{AE05F155-570B-434B-92BB-45EF7345464C}" srcId="{973A7D50-E3A1-429B-826B-DB04690DF08A}" destId="{961314D5-477F-42EC-A3A5-A42A40634BEC}" srcOrd="3" destOrd="0" parTransId="{05E15904-5908-458D-9A79-9A66778BC7CE}" sibTransId="{B8C63ACC-539C-47C7-BFD0-04CDF984B752}"/>
    <dgm:cxn modelId="{AF309B1F-0C98-494E-85BE-1F8DDF5B73CF}" type="presOf" srcId="{73F0649B-B26D-4AD6-9A95-8B6142DA3C66}" destId="{0B5909D9-3B23-42DD-B258-F787432FAD53}" srcOrd="0" destOrd="1" presId="urn:microsoft.com/office/officeart/2005/8/layout/cycle4"/>
    <dgm:cxn modelId="{528DF3C2-601D-4379-907C-8EE45D0DA9FE}" type="presOf" srcId="{E7F36BEA-AFEF-4961-9DDE-53C06D54DA01}" destId="{7B3BE779-81A5-4563-BC08-8895B9C7CDE0}" srcOrd="1" destOrd="2" presId="urn:microsoft.com/office/officeart/2005/8/layout/cycle4"/>
    <dgm:cxn modelId="{23CFC438-D6F8-4A94-BE65-BAF6D1DCA663}" type="presOf" srcId="{15C790A6-4C31-4EA4-9828-581B752B9706}" destId="{92875E82-333B-4A67-88B7-43EEF7C1A580}" srcOrd="0" destOrd="0" presId="urn:microsoft.com/office/officeart/2005/8/layout/cycle4"/>
    <dgm:cxn modelId="{AC7282F6-30B7-4B48-A124-4EEC4686EC57}" srcId="{A10D7C72-DD4C-479D-8BA9-F8EBCCF3049C}" destId="{73F0649B-B26D-4AD6-9A95-8B6142DA3C66}" srcOrd="1" destOrd="0" parTransId="{03EB2EAF-20FE-4A6C-8EC1-62EED3D4E09B}" sibTransId="{FD8B7FC7-3D5D-47EA-BFE1-432D12BF677A}"/>
    <dgm:cxn modelId="{DA559217-A476-4CEB-9286-56E6CBF48A97}" srcId="{961314D5-477F-42EC-A3A5-A42A40634BEC}" destId="{C3E43A34-E949-4673-95BE-9B84CB44B6D8}" srcOrd="1" destOrd="0" parTransId="{7CD8B726-A4F0-4EA1-AAB7-576C7B83EA73}" sibTransId="{0E8BB30D-FC4D-410F-AA32-7BDD8D5E9C71}"/>
    <dgm:cxn modelId="{94DBD682-607A-4444-B5D1-E2B8D601AA6E}" type="presOf" srcId="{35B27828-045D-4796-BC40-DBBB693661CC}" destId="{92875E82-333B-4A67-88B7-43EEF7C1A580}" srcOrd="0" destOrd="4" presId="urn:microsoft.com/office/officeart/2005/8/layout/cycle4"/>
    <dgm:cxn modelId="{5B802EC7-CEB7-4A0D-A807-A6B124EF94A4}" type="presOf" srcId="{973A7D50-E3A1-429B-826B-DB04690DF08A}" destId="{76B3E63C-2E28-4324-97DE-A471E9F8A8E1}" srcOrd="0" destOrd="0" presId="urn:microsoft.com/office/officeart/2005/8/layout/cycle4"/>
    <dgm:cxn modelId="{C6F0EFB5-7657-4A2E-B552-75886C770CC9}" type="presOf" srcId="{13F3154E-1580-4CDF-8ABC-0281646D986E}" destId="{8D85F58C-A08A-4D04-B862-AE884CDB8F9A}" srcOrd="0" destOrd="0" presId="urn:microsoft.com/office/officeart/2005/8/layout/cycle4"/>
    <dgm:cxn modelId="{3F938A07-0A16-47D3-B1FC-B3C42D12D310}" type="presOf" srcId="{E955CA0F-33D2-4DDD-BB8E-3D64BF23DDBD}" destId="{92875E82-333B-4A67-88B7-43EEF7C1A580}" srcOrd="0" destOrd="3" presId="urn:microsoft.com/office/officeart/2005/8/layout/cycle4"/>
    <dgm:cxn modelId="{CAEB84A3-E295-4392-A6C2-CCD5BA6BE5FA}" srcId="{A10D7C72-DD4C-479D-8BA9-F8EBCCF3049C}" destId="{1C18A908-CAA5-4C92-98B1-07F4FCE0202E}" srcOrd="0" destOrd="0" parTransId="{FA24E725-10A9-4B34-8B48-1397F068767A}" sibTransId="{891CB259-1ECB-4365-BDFA-249C8A4BE958}"/>
    <dgm:cxn modelId="{3B018F53-84DC-4C14-B432-07E4D8F539E5}" type="presOf" srcId="{C3E43A34-E949-4673-95BE-9B84CB44B6D8}" destId="{92875E82-333B-4A67-88B7-43EEF7C1A580}" srcOrd="0" destOrd="1" presId="urn:microsoft.com/office/officeart/2005/8/layout/cycle4"/>
    <dgm:cxn modelId="{2F916AF3-CC2F-4005-A307-1A4C752F45AA}" type="presOf" srcId="{E7F36BEA-AFEF-4961-9DDE-53C06D54DA01}" destId="{DFE1CD39-A885-4B80-8E2A-3588C678FF56}" srcOrd="0" destOrd="2" presId="urn:microsoft.com/office/officeart/2005/8/layout/cycle4"/>
    <dgm:cxn modelId="{BB0A32F5-97E3-4F0A-8E0C-FBB453E94DEA}" srcId="{973A7D50-E3A1-429B-826B-DB04690DF08A}" destId="{13F3154E-1580-4CDF-8ABC-0281646D986E}" srcOrd="1" destOrd="0" parTransId="{FAD15A7D-3BD2-408F-B91E-0027A9BC87A5}" sibTransId="{09CB07DA-06CF-4A66-8AB8-83598AAEBE56}"/>
    <dgm:cxn modelId="{389DBE53-3D71-437B-BA40-9C0B7C16DF1B}" type="presOf" srcId="{7E82966C-3DA2-405D-A127-2AD521793F77}" destId="{253D8F47-9950-44D4-922A-F7373E300886}" srcOrd="0" destOrd="1" presId="urn:microsoft.com/office/officeart/2005/8/layout/cycle4"/>
    <dgm:cxn modelId="{143A9FC8-A594-41C7-994A-F5491719584F}" srcId="{961314D5-477F-42EC-A3A5-A42A40634BEC}" destId="{0B11F325-02A3-4DCB-BAD9-BFD434527BD2}" srcOrd="2" destOrd="0" parTransId="{9C8B5DA7-8160-48EE-9240-32EDC87AA208}" sibTransId="{71AE4AA1-CE26-4DE9-A1C1-76297A5E5CD8}"/>
    <dgm:cxn modelId="{D46F01EC-5A3F-4888-B791-46851779257B}" srcId="{973A7D50-E3A1-429B-826B-DB04690DF08A}" destId="{A10D7C72-DD4C-479D-8BA9-F8EBCCF3049C}" srcOrd="2" destOrd="0" parTransId="{815EB66D-9F76-4E97-A4FE-CF6A798C759A}" sibTransId="{9E530C92-4B68-446C-B747-23CF15760BC0}"/>
    <dgm:cxn modelId="{280916F2-2822-4982-B3C8-ADC7A2690E52}" srcId="{961314D5-477F-42EC-A3A5-A42A40634BEC}" destId="{E955CA0F-33D2-4DDD-BB8E-3D64BF23DDBD}" srcOrd="3" destOrd="0" parTransId="{F435FA28-0927-47AE-BA4B-3C808C2F64C6}" sibTransId="{945312C8-8DD7-4491-B36E-8A0BF1D1707D}"/>
    <dgm:cxn modelId="{E14846B9-A7CE-4604-BEE6-09A037B9EAEA}" type="presOf" srcId="{81EFA7CC-D42E-4430-B17E-1BDF4A177C54}" destId="{DFE1CD39-A885-4B80-8E2A-3588C678FF56}" srcOrd="0" destOrd="1" presId="urn:microsoft.com/office/officeart/2005/8/layout/cycle4"/>
    <dgm:cxn modelId="{2F91F203-992E-4C26-8ADE-2620DAB7CDF2}" type="presOf" srcId="{23376FBB-2F19-4397-82F8-CE125DACBFA8}" destId="{DFE1CD39-A885-4B80-8E2A-3588C678FF56}" srcOrd="0" destOrd="0" presId="urn:microsoft.com/office/officeart/2005/8/layout/cycle4"/>
    <dgm:cxn modelId="{6FBBD621-5E39-4064-AAB4-A1495E1270B2}" type="presOf" srcId="{0B11F325-02A3-4DCB-BAD9-BFD434527BD2}" destId="{48F74AF4-38FB-4393-A324-F8919C312A41}" srcOrd="1" destOrd="2" presId="urn:microsoft.com/office/officeart/2005/8/layout/cycle4"/>
    <dgm:cxn modelId="{9C462DD7-D3BB-4676-9CE5-D73E4E385A99}" type="presOf" srcId="{D80CE20B-CCFD-492C-91A9-FDEF7F44457C}" destId="{0B5909D9-3B23-42DD-B258-F787432FAD53}" srcOrd="0" destOrd="2" presId="urn:microsoft.com/office/officeart/2005/8/layout/cycle4"/>
    <dgm:cxn modelId="{EB153EB4-8818-4420-95D7-EBD6142AEAFF}" type="presOf" srcId="{15C790A6-4C31-4EA4-9828-581B752B9706}" destId="{48F74AF4-38FB-4393-A324-F8919C312A41}" srcOrd="1" destOrd="0" presId="urn:microsoft.com/office/officeart/2005/8/layout/cycle4"/>
    <dgm:cxn modelId="{477E1943-559A-4BF0-BF27-B4AD7C63487C}" type="presOf" srcId="{A9CE331B-707F-45C3-9458-E2558B38B628}" destId="{5AE18E0A-5B64-42F9-9AFC-A56A5073FA8B}" srcOrd="0" destOrd="0" presId="urn:microsoft.com/office/officeart/2005/8/layout/cycle4"/>
    <dgm:cxn modelId="{B6CAD446-D0B6-4BE2-8C88-F2BCEF294A6C}" type="presOf" srcId="{F8CF3EF6-6B35-440B-9B27-1A8910CB768C}" destId="{4F8D8E8C-2F6C-4BBC-BB00-AC6432218436}" srcOrd="1" destOrd="2" presId="urn:microsoft.com/office/officeart/2005/8/layout/cycle4"/>
    <dgm:cxn modelId="{6C775F90-D589-44C7-921C-9820C9C3C37B}" srcId="{A9CE331B-707F-45C3-9458-E2558B38B628}" destId="{E7F36BEA-AFEF-4961-9DDE-53C06D54DA01}" srcOrd="2" destOrd="0" parTransId="{32D93E27-B836-406C-BFA2-8297CEFBB9CA}" sibTransId="{5C8BB972-E496-46CA-BFFF-E9FA72E9211C}"/>
    <dgm:cxn modelId="{B0A65CBA-2180-4F15-8566-3BEE43AF2980}" type="presOf" srcId="{F8CF3EF6-6B35-440B-9B27-1A8910CB768C}" destId="{253D8F47-9950-44D4-922A-F7373E300886}" srcOrd="0" destOrd="2" presId="urn:microsoft.com/office/officeart/2005/8/layout/cycle4"/>
    <dgm:cxn modelId="{C0B5A4AC-DD93-4074-AC79-EBEAFACEE9D5}" type="presOf" srcId="{81EFA7CC-D42E-4430-B17E-1BDF4A177C54}" destId="{7B3BE779-81A5-4563-BC08-8895B9C7CDE0}" srcOrd="1" destOrd="1" presId="urn:microsoft.com/office/officeart/2005/8/layout/cycle4"/>
    <dgm:cxn modelId="{2498F507-FBDA-4575-BF80-A7241C4B1682}" type="presOf" srcId="{961314D5-477F-42EC-A3A5-A42A40634BEC}" destId="{2EB1F766-A050-4C46-B33A-6A6431F13DB0}" srcOrd="0" destOrd="0" presId="urn:microsoft.com/office/officeart/2005/8/layout/cycle4"/>
    <dgm:cxn modelId="{A5CC469C-35B4-403D-BEB7-9F608D2060CC}" type="presOf" srcId="{918B291D-A6A8-4CD9-A2B2-6D92876B479F}" destId="{253D8F47-9950-44D4-922A-F7373E300886}" srcOrd="0" destOrd="0" presId="urn:microsoft.com/office/officeart/2005/8/layout/cycle4"/>
    <dgm:cxn modelId="{A9C578AC-BB7B-4639-8E26-E75CBE4A599D}" srcId="{A10D7C72-DD4C-479D-8BA9-F8EBCCF3049C}" destId="{D80CE20B-CCFD-492C-91A9-FDEF7F44457C}" srcOrd="2" destOrd="0" parTransId="{5CF1A642-B8A1-4D34-8578-9992916EE086}" sibTransId="{76BA325C-13DB-47AF-8DE0-E07E8B88CC7C}"/>
    <dgm:cxn modelId="{B0C4F00E-52D5-4F21-8CC7-2F985331C22E}" srcId="{13F3154E-1580-4CDF-8ABC-0281646D986E}" destId="{7E82966C-3DA2-405D-A127-2AD521793F77}" srcOrd="1" destOrd="0" parTransId="{88A3826A-F40E-491A-8338-2EB8050CDDAE}" sibTransId="{D42D176E-F6FF-4CD3-BABF-6944177D9080}"/>
    <dgm:cxn modelId="{B6E786F4-F15D-48F9-9CE2-066A51E6BF2E}" srcId="{A9CE331B-707F-45C3-9458-E2558B38B628}" destId="{81EFA7CC-D42E-4430-B17E-1BDF4A177C54}" srcOrd="1" destOrd="0" parTransId="{439B8849-99F2-49E4-AFB7-86EDBE35EEAD}" sibTransId="{8BD7BBB6-270D-4BC8-83D8-1A75756FA9C1}"/>
    <dgm:cxn modelId="{95A8C5BA-30EF-43EA-BDC1-FF52EC1DF13F}" type="presOf" srcId="{D80CE20B-CCFD-492C-91A9-FDEF7F44457C}" destId="{4F8EB1D4-B0DD-480F-8ED6-18780FA27AF1}" srcOrd="1" destOrd="2" presId="urn:microsoft.com/office/officeart/2005/8/layout/cycle4"/>
    <dgm:cxn modelId="{078C9DB7-C280-4DC9-B7E2-8E2A4AEB1518}" type="presParOf" srcId="{76B3E63C-2E28-4324-97DE-A471E9F8A8E1}" destId="{5FB8E45A-1259-4987-B21E-6B37D18FFA1A}" srcOrd="0" destOrd="0" presId="urn:microsoft.com/office/officeart/2005/8/layout/cycle4"/>
    <dgm:cxn modelId="{465AD798-F613-460F-B974-94ECCB48B2A6}" type="presParOf" srcId="{5FB8E45A-1259-4987-B21E-6B37D18FFA1A}" destId="{114C9A4B-7AF6-4254-8536-D141D9BAE921}" srcOrd="0" destOrd="0" presId="urn:microsoft.com/office/officeart/2005/8/layout/cycle4"/>
    <dgm:cxn modelId="{6FDF0EB7-851A-453F-A7FA-E850F8222D01}" type="presParOf" srcId="{114C9A4B-7AF6-4254-8536-D141D9BAE921}" destId="{DFE1CD39-A885-4B80-8E2A-3588C678FF56}" srcOrd="0" destOrd="0" presId="urn:microsoft.com/office/officeart/2005/8/layout/cycle4"/>
    <dgm:cxn modelId="{B826FE20-69D9-434E-9BEE-8B92A0B6E535}" type="presParOf" srcId="{114C9A4B-7AF6-4254-8536-D141D9BAE921}" destId="{7B3BE779-81A5-4563-BC08-8895B9C7CDE0}" srcOrd="1" destOrd="0" presId="urn:microsoft.com/office/officeart/2005/8/layout/cycle4"/>
    <dgm:cxn modelId="{7D071AE1-5AFE-4B23-BA8F-629976D510E3}" type="presParOf" srcId="{5FB8E45A-1259-4987-B21E-6B37D18FFA1A}" destId="{19941015-0C29-4D4E-9AFE-E8BEAC99907E}" srcOrd="1" destOrd="0" presId="urn:microsoft.com/office/officeart/2005/8/layout/cycle4"/>
    <dgm:cxn modelId="{2FAEFB57-3F6C-4FB3-8171-DFD6116F1BC0}" type="presParOf" srcId="{19941015-0C29-4D4E-9AFE-E8BEAC99907E}" destId="{253D8F47-9950-44D4-922A-F7373E300886}" srcOrd="0" destOrd="0" presId="urn:microsoft.com/office/officeart/2005/8/layout/cycle4"/>
    <dgm:cxn modelId="{6CA11664-15A5-426D-A8A9-347880A1BC9D}" type="presParOf" srcId="{19941015-0C29-4D4E-9AFE-E8BEAC99907E}" destId="{4F8D8E8C-2F6C-4BBC-BB00-AC6432218436}" srcOrd="1" destOrd="0" presId="urn:microsoft.com/office/officeart/2005/8/layout/cycle4"/>
    <dgm:cxn modelId="{8E1E2207-6745-43BB-97B1-F77066B87D72}" type="presParOf" srcId="{5FB8E45A-1259-4987-B21E-6B37D18FFA1A}" destId="{0D88CB47-AD3B-4453-AADE-0DFAAACE3358}" srcOrd="2" destOrd="0" presId="urn:microsoft.com/office/officeart/2005/8/layout/cycle4"/>
    <dgm:cxn modelId="{973FABAC-B0A2-41D1-B9D1-AD8ED9D8C394}" type="presParOf" srcId="{0D88CB47-AD3B-4453-AADE-0DFAAACE3358}" destId="{0B5909D9-3B23-42DD-B258-F787432FAD53}" srcOrd="0" destOrd="0" presId="urn:microsoft.com/office/officeart/2005/8/layout/cycle4"/>
    <dgm:cxn modelId="{417CA45C-98CB-41D5-A313-A06F05F45F16}" type="presParOf" srcId="{0D88CB47-AD3B-4453-AADE-0DFAAACE3358}" destId="{4F8EB1D4-B0DD-480F-8ED6-18780FA27AF1}" srcOrd="1" destOrd="0" presId="urn:microsoft.com/office/officeart/2005/8/layout/cycle4"/>
    <dgm:cxn modelId="{E1023231-A696-4705-A554-A7C414769E39}" type="presParOf" srcId="{5FB8E45A-1259-4987-B21E-6B37D18FFA1A}" destId="{8D63A540-4B6A-461B-8331-B165C19FF0F1}" srcOrd="3" destOrd="0" presId="urn:microsoft.com/office/officeart/2005/8/layout/cycle4"/>
    <dgm:cxn modelId="{79802A84-7B60-4DFF-9DAD-1E9FAA8886E5}" type="presParOf" srcId="{8D63A540-4B6A-461B-8331-B165C19FF0F1}" destId="{92875E82-333B-4A67-88B7-43EEF7C1A580}" srcOrd="0" destOrd="0" presId="urn:microsoft.com/office/officeart/2005/8/layout/cycle4"/>
    <dgm:cxn modelId="{623EBD09-AB11-4273-8BBB-2DA64EF0DC64}" type="presParOf" srcId="{8D63A540-4B6A-461B-8331-B165C19FF0F1}" destId="{48F74AF4-38FB-4393-A324-F8919C312A41}" srcOrd="1" destOrd="0" presId="urn:microsoft.com/office/officeart/2005/8/layout/cycle4"/>
    <dgm:cxn modelId="{80FCF4A3-E477-4838-8415-FE91751ADE6F}" type="presParOf" srcId="{5FB8E45A-1259-4987-B21E-6B37D18FFA1A}" destId="{B22A7D47-B162-409A-99B1-9421DEA50709}" srcOrd="4" destOrd="0" presId="urn:microsoft.com/office/officeart/2005/8/layout/cycle4"/>
    <dgm:cxn modelId="{6AB416C1-95E8-48DD-8434-CD48373A8C2E}" type="presParOf" srcId="{76B3E63C-2E28-4324-97DE-A471E9F8A8E1}" destId="{0477CD8B-B78D-47C3-8C6E-5A298D4F83D5}" srcOrd="1" destOrd="0" presId="urn:microsoft.com/office/officeart/2005/8/layout/cycle4"/>
    <dgm:cxn modelId="{9729CC7F-1BF0-4506-993D-195B3CF6652E}" type="presParOf" srcId="{0477CD8B-B78D-47C3-8C6E-5A298D4F83D5}" destId="{5AE18E0A-5B64-42F9-9AFC-A56A5073FA8B}" srcOrd="0" destOrd="0" presId="urn:microsoft.com/office/officeart/2005/8/layout/cycle4"/>
    <dgm:cxn modelId="{1DFC88FB-E144-4F53-B0B6-196C2CE969C2}" type="presParOf" srcId="{0477CD8B-B78D-47C3-8C6E-5A298D4F83D5}" destId="{8D85F58C-A08A-4D04-B862-AE884CDB8F9A}" srcOrd="1" destOrd="0" presId="urn:microsoft.com/office/officeart/2005/8/layout/cycle4"/>
    <dgm:cxn modelId="{B65E04B1-875F-4D3F-8BFA-6F0F200E1868}" type="presParOf" srcId="{0477CD8B-B78D-47C3-8C6E-5A298D4F83D5}" destId="{E2C60042-ED76-49C8-A02D-05C0FA108260}" srcOrd="2" destOrd="0" presId="urn:microsoft.com/office/officeart/2005/8/layout/cycle4"/>
    <dgm:cxn modelId="{4C66D953-9761-4056-AB14-F7170DCF2D0C}" type="presParOf" srcId="{0477CD8B-B78D-47C3-8C6E-5A298D4F83D5}" destId="{2EB1F766-A050-4C46-B33A-6A6431F13DB0}" srcOrd="3" destOrd="0" presId="urn:microsoft.com/office/officeart/2005/8/layout/cycle4"/>
    <dgm:cxn modelId="{52640443-30FB-4AD8-B512-539ADC52B127}" type="presParOf" srcId="{0477CD8B-B78D-47C3-8C6E-5A298D4F83D5}" destId="{520CEABE-454B-4DB7-BC29-32B9C0D03FA9}" srcOrd="4" destOrd="0" presId="urn:microsoft.com/office/officeart/2005/8/layout/cycle4"/>
    <dgm:cxn modelId="{AABFABBB-3897-413A-BB62-931D4CFE0889}" type="presParOf" srcId="{76B3E63C-2E28-4324-97DE-A471E9F8A8E1}" destId="{8795AD4B-EFD6-4C3D-9BDF-D4ABD6AE89E4}" srcOrd="2" destOrd="0" presId="urn:microsoft.com/office/officeart/2005/8/layout/cycle4"/>
    <dgm:cxn modelId="{FDADE1FB-D270-4A48-9E44-3CDF91F44B57}" type="presParOf" srcId="{76B3E63C-2E28-4324-97DE-A471E9F8A8E1}" destId="{A4C7A5DC-D044-4EB1-9CC5-05068CC2E6D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909D9-3B23-42DD-B258-F787432FAD53}">
      <dsp:nvSpPr>
        <dsp:cNvPr id="0" name=""/>
        <dsp:cNvSpPr/>
      </dsp:nvSpPr>
      <dsp:spPr>
        <a:xfrm>
          <a:off x="4964068" y="3345832"/>
          <a:ext cx="2548170" cy="157450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Resource management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Authentication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Authorization</a:t>
          </a:r>
          <a:endParaRPr lang="en-US" sz="1200" kern="1200" dirty="0"/>
        </a:p>
      </dsp:txBody>
      <dsp:txXfrm>
        <a:off x="5763106" y="3774046"/>
        <a:ext cx="1714545" cy="1111708"/>
      </dsp:txXfrm>
    </dsp:sp>
    <dsp:sp modelId="{92875E82-333B-4A67-88B7-43EEF7C1A580}">
      <dsp:nvSpPr>
        <dsp:cNvPr id="0" name=""/>
        <dsp:cNvSpPr/>
      </dsp:nvSpPr>
      <dsp:spPr>
        <a:xfrm>
          <a:off x="865425" y="3345832"/>
          <a:ext cx="2430648" cy="157450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Data servers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Data </a:t>
          </a:r>
          <a:r>
            <a:rPr lang="en-US" sz="1200" kern="1200" dirty="0" smtClean="0"/>
            <a:t>mining tasks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KDWS services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900012" y="3774046"/>
        <a:ext cx="1632280" cy="1111708"/>
      </dsp:txXfrm>
    </dsp:sp>
    <dsp:sp modelId="{253D8F47-9950-44D4-922A-F7373E300886}">
      <dsp:nvSpPr>
        <dsp:cNvPr id="0" name=""/>
        <dsp:cNvSpPr/>
      </dsp:nvSpPr>
      <dsp:spPr>
        <a:xfrm>
          <a:off x="4831220" y="0"/>
          <a:ext cx="2430648" cy="157450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Publishing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Harvesting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Transaction</a:t>
          </a:r>
          <a:endParaRPr lang="en-US" sz="1200" kern="1200" dirty="0"/>
        </a:p>
      </dsp:txBody>
      <dsp:txXfrm>
        <a:off x="5595002" y="34587"/>
        <a:ext cx="1632280" cy="1111708"/>
      </dsp:txXfrm>
    </dsp:sp>
    <dsp:sp modelId="{DFE1CD39-A885-4B80-8E2A-3588C678FF56}">
      <dsp:nvSpPr>
        <dsp:cNvPr id="0" name=""/>
        <dsp:cNvSpPr/>
      </dsp:nvSpPr>
      <dsp:spPr>
        <a:xfrm>
          <a:off x="865425" y="0"/>
          <a:ext cx="2430648" cy="157450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Web accessibility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Searching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Representation</a:t>
          </a:r>
          <a:endParaRPr lang="en-US" sz="1200" kern="1200" dirty="0"/>
        </a:p>
      </dsp:txBody>
      <dsp:txXfrm>
        <a:off x="900012" y="34587"/>
        <a:ext cx="1632280" cy="1111708"/>
      </dsp:txXfrm>
    </dsp:sp>
    <dsp:sp modelId="{5AE18E0A-5B64-42F9-9AFC-A56A5073FA8B}">
      <dsp:nvSpPr>
        <dsp:cNvPr id="0" name=""/>
        <dsp:cNvSpPr/>
      </dsp:nvSpPr>
      <dsp:spPr>
        <a:xfrm>
          <a:off x="1913316" y="280459"/>
          <a:ext cx="2130508" cy="2130508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Gateway</a:t>
          </a:r>
          <a:endParaRPr lang="en-US" sz="1800" kern="1200" dirty="0"/>
        </a:p>
      </dsp:txBody>
      <dsp:txXfrm>
        <a:off x="2537327" y="904470"/>
        <a:ext cx="1506497" cy="1506497"/>
      </dsp:txXfrm>
    </dsp:sp>
    <dsp:sp modelId="{8D85F58C-A08A-4D04-B862-AE884CDB8F9A}">
      <dsp:nvSpPr>
        <dsp:cNvPr id="0" name=""/>
        <dsp:cNvSpPr/>
      </dsp:nvSpPr>
      <dsp:spPr>
        <a:xfrm rot="5400000">
          <a:off x="4142231" y="280459"/>
          <a:ext cx="2130508" cy="2130508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Metadata</a:t>
          </a:r>
          <a:endParaRPr lang="en-US" sz="1800" kern="1200" dirty="0"/>
        </a:p>
      </dsp:txBody>
      <dsp:txXfrm rot="-5400000">
        <a:off x="4142231" y="904470"/>
        <a:ext cx="1506497" cy="1506497"/>
      </dsp:txXfrm>
    </dsp:sp>
    <dsp:sp modelId="{E2C60042-ED76-49C8-A02D-05C0FA108260}">
      <dsp:nvSpPr>
        <dsp:cNvPr id="0" name=""/>
        <dsp:cNvSpPr/>
      </dsp:nvSpPr>
      <dsp:spPr>
        <a:xfrm rot="10800000">
          <a:off x="4142231" y="2509374"/>
          <a:ext cx="2130508" cy="2130508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Management</a:t>
          </a:r>
          <a:endParaRPr lang="en-US" sz="1800" kern="1200" dirty="0"/>
        </a:p>
      </dsp:txBody>
      <dsp:txXfrm rot="10800000">
        <a:off x="4142231" y="2509374"/>
        <a:ext cx="1506497" cy="1506497"/>
      </dsp:txXfrm>
    </dsp:sp>
    <dsp:sp modelId="{2EB1F766-A050-4C46-B33A-6A6431F13DB0}">
      <dsp:nvSpPr>
        <dsp:cNvPr id="0" name=""/>
        <dsp:cNvSpPr/>
      </dsp:nvSpPr>
      <dsp:spPr>
        <a:xfrm rot="16200000">
          <a:off x="1913316" y="2509374"/>
          <a:ext cx="2130508" cy="2130508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Knowledge Discovery</a:t>
          </a:r>
          <a:endParaRPr lang="en-US" sz="1800" kern="1200" dirty="0"/>
        </a:p>
      </dsp:txBody>
      <dsp:txXfrm rot="5400000">
        <a:off x="2537327" y="2509374"/>
        <a:ext cx="1506497" cy="1506497"/>
      </dsp:txXfrm>
    </dsp:sp>
    <dsp:sp modelId="{8795AD4B-EFD6-4C3D-9BDF-D4ABD6AE89E4}">
      <dsp:nvSpPr>
        <dsp:cNvPr id="0" name=""/>
        <dsp:cNvSpPr/>
      </dsp:nvSpPr>
      <dsp:spPr>
        <a:xfrm>
          <a:off x="3725232" y="2017340"/>
          <a:ext cx="735591" cy="639644"/>
        </a:xfrm>
        <a:prstGeom prst="circular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7A5DC-D044-4EB1-9CC5-05068CC2E6D3}">
      <dsp:nvSpPr>
        <dsp:cNvPr id="0" name=""/>
        <dsp:cNvSpPr/>
      </dsp:nvSpPr>
      <dsp:spPr>
        <a:xfrm rot="10800000">
          <a:off x="3725232" y="2263357"/>
          <a:ext cx="735591" cy="639644"/>
        </a:xfrm>
        <a:prstGeom prst="circular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E0CC2-0994-4C9A-9702-4F9BA0CB1F6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4B70B-9A9A-4B17-80D6-8B5D8A3D7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2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2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1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2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6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4B38-4391-46B1-B765-D1912D56B3F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2130843"/>
              </p:ext>
            </p:extLst>
          </p:nvPr>
        </p:nvGraphicFramePr>
        <p:xfrm>
          <a:off x="2185853" y="940526"/>
          <a:ext cx="8186056" cy="492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657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3851" y="2220684"/>
            <a:ext cx="118436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3851" y="2972731"/>
            <a:ext cx="118436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Geoportal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3851" y="6169628"/>
            <a:ext cx="1319349" cy="439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0153" y="5300946"/>
            <a:ext cx="278674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Knwledge discovery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8626" y="3587426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Catalogue Service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8748" y="4432264"/>
            <a:ext cx="1694572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KDWS services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3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50221" y="3339735"/>
            <a:ext cx="3927566" cy="31263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145278" y="3339736"/>
            <a:ext cx="3927566" cy="31263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207827" y="3339737"/>
            <a:ext cx="3927566" cy="31263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65760" y="5547360"/>
            <a:ext cx="3579223" cy="609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 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10890" y="5547360"/>
            <a:ext cx="3579223" cy="609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 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456024" y="5547360"/>
            <a:ext cx="3579223" cy="609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 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5760" y="3722915"/>
            <a:ext cx="3579223" cy="609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KDWS metadata publishing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410891" y="3722915"/>
            <a:ext cx="3579223" cy="609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KDWS metadata publishing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456023" y="3722915"/>
            <a:ext cx="3579223" cy="609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KDWS metadata publishing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262845" y="661852"/>
            <a:ext cx="3875314" cy="92746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  <a:r>
              <a:rPr lang="en-US" b="1" dirty="0" smtClean="0">
                <a:solidFill>
                  <a:schemeClr val="dk1"/>
                </a:solidFill>
              </a:rPr>
              <a:t>nowledge-based geoportal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1463040" y="4537166"/>
            <a:ext cx="383177" cy="731520"/>
          </a:xfrm>
          <a:prstGeom prst="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5817325" y="4537166"/>
            <a:ext cx="383177" cy="731520"/>
          </a:xfrm>
          <a:prstGeom prst="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9871165" y="4537166"/>
            <a:ext cx="383177" cy="731520"/>
          </a:xfrm>
          <a:prstGeom prst="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5712822" y="1767843"/>
            <a:ext cx="592182" cy="1358535"/>
          </a:xfrm>
          <a:prstGeom prst="up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 rot="18748948">
            <a:off x="9470571" y="1828802"/>
            <a:ext cx="592182" cy="1358535"/>
          </a:xfrm>
          <a:prstGeom prst="up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 rot="13622489">
            <a:off x="2516810" y="1689140"/>
            <a:ext cx="592182" cy="1358535"/>
          </a:xfrm>
          <a:prstGeom prst="up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51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21</cp:revision>
  <dcterms:created xsi:type="dcterms:W3CDTF">2021-12-10T22:10:51Z</dcterms:created>
  <dcterms:modified xsi:type="dcterms:W3CDTF">2022-02-04T05:13:44Z</dcterms:modified>
</cp:coreProperties>
</file>