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5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8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9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22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7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0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6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8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0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3D66-5EC1-4B93-80D1-689A5AC79F6E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8CF9-26D4-4011-9D45-20212F46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1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/>
          <p:cNvSpPr/>
          <p:nvPr/>
        </p:nvSpPr>
        <p:spPr>
          <a:xfrm>
            <a:off x="5092700" y="8001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5092700" y="187960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6769100" y="18796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</a:t>
            </a:r>
          </a:p>
        </p:txBody>
      </p:sp>
      <p:sp>
        <p:nvSpPr>
          <p:cNvPr id="8" name="流程图: 终止 7"/>
          <p:cNvSpPr/>
          <p:nvPr/>
        </p:nvSpPr>
        <p:spPr>
          <a:xfrm>
            <a:off x="5092700" y="326999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5549900" y="1101852"/>
            <a:ext cx="0" cy="77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8" idx="0"/>
          </p:cNvCxnSpPr>
          <p:nvPr/>
        </p:nvCxnSpPr>
        <p:spPr>
          <a:xfrm>
            <a:off x="5549900" y="2492248"/>
            <a:ext cx="0" cy="77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6007100" y="218592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7" idx="2"/>
            <a:endCxn id="8" idx="3"/>
          </p:cNvCxnSpPr>
          <p:nvPr/>
        </p:nvCxnSpPr>
        <p:spPr>
          <a:xfrm rot="5400000">
            <a:off x="6152388" y="2346960"/>
            <a:ext cx="928624" cy="121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273800" y="2185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80863" y="4349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单分支</a:t>
            </a:r>
          </a:p>
        </p:txBody>
      </p:sp>
    </p:spTree>
    <p:extLst>
      <p:ext uri="{BB962C8B-B14F-4D97-AF65-F5344CB8AC3E}">
        <p14:creationId xmlns:p14="http://schemas.microsoft.com/office/powerpoint/2010/main" val="395719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/>
          <p:cNvSpPr/>
          <p:nvPr/>
        </p:nvSpPr>
        <p:spPr>
          <a:xfrm>
            <a:off x="5092700" y="8001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5092700" y="187960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6769100" y="18796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流程图: 终止 7"/>
          <p:cNvSpPr/>
          <p:nvPr/>
        </p:nvSpPr>
        <p:spPr>
          <a:xfrm>
            <a:off x="5092700" y="326999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5549900" y="1101852"/>
            <a:ext cx="0" cy="77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6007100" y="218592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7" idx="2"/>
            <a:endCxn id="8" idx="3"/>
          </p:cNvCxnSpPr>
          <p:nvPr/>
        </p:nvCxnSpPr>
        <p:spPr>
          <a:xfrm rot="5400000">
            <a:off x="6152388" y="2346960"/>
            <a:ext cx="928624" cy="121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59500" y="2185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80863" y="4349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双分支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3416300" y="18796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1"/>
            <a:endCxn id="3" idx="3"/>
          </p:cNvCxnSpPr>
          <p:nvPr/>
        </p:nvCxnSpPr>
        <p:spPr>
          <a:xfrm flipH="1">
            <a:off x="4330700" y="218592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/>
          <p:cNvCxnSpPr>
            <a:stCxn id="3" idx="2"/>
            <a:endCxn id="8" idx="1"/>
          </p:cNvCxnSpPr>
          <p:nvPr/>
        </p:nvCxnSpPr>
        <p:spPr>
          <a:xfrm rot="16200000" flipH="1">
            <a:off x="4018788" y="2346960"/>
            <a:ext cx="928624" cy="121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03951" y="21567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325111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/>
          <p:cNvSpPr/>
          <p:nvPr/>
        </p:nvSpPr>
        <p:spPr>
          <a:xfrm>
            <a:off x="5092700" y="8001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5092700" y="187960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6769100" y="18796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</a:t>
            </a:r>
          </a:p>
        </p:txBody>
      </p:sp>
      <p:sp>
        <p:nvSpPr>
          <p:cNvPr id="8" name="流程图: 终止 7"/>
          <p:cNvSpPr/>
          <p:nvPr/>
        </p:nvSpPr>
        <p:spPr>
          <a:xfrm>
            <a:off x="5092700" y="466496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5549900" y="1101852"/>
            <a:ext cx="0" cy="77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6007100" y="218592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80351" y="2185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92700" y="6178296"/>
            <a:ext cx="92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多分支</a:t>
            </a:r>
          </a:p>
        </p:txBody>
      </p:sp>
      <p:sp>
        <p:nvSpPr>
          <p:cNvPr id="13" name="流程图: 决策 12"/>
          <p:cNvSpPr/>
          <p:nvPr/>
        </p:nvSpPr>
        <p:spPr>
          <a:xfrm>
            <a:off x="5092700" y="3269996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19" name="流程图: 过程 18"/>
          <p:cNvSpPr/>
          <p:nvPr/>
        </p:nvSpPr>
        <p:spPr>
          <a:xfrm>
            <a:off x="6769100" y="327255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180351" y="36979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</a:t>
            </a:r>
          </a:p>
        </p:txBody>
      </p:sp>
      <p:cxnSp>
        <p:nvCxnSpPr>
          <p:cNvPr id="9" name="直接箭头连接符 8"/>
          <p:cNvCxnSpPr>
            <a:stCxn id="13" idx="3"/>
            <a:endCxn id="19" idx="1"/>
          </p:cNvCxnSpPr>
          <p:nvPr/>
        </p:nvCxnSpPr>
        <p:spPr>
          <a:xfrm>
            <a:off x="6007100" y="3576320"/>
            <a:ext cx="762000" cy="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/>
          <p:cNvCxnSpPr>
            <a:stCxn id="7" idx="3"/>
            <a:endCxn id="8" idx="3"/>
          </p:cNvCxnSpPr>
          <p:nvPr/>
        </p:nvCxnSpPr>
        <p:spPr>
          <a:xfrm flipH="1">
            <a:off x="6007100" y="2185924"/>
            <a:ext cx="1676400" cy="2629916"/>
          </a:xfrm>
          <a:prstGeom prst="bentConnector3">
            <a:avLst>
              <a:gd name="adj1" fmla="val -7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>
            <a:stCxn id="19" idx="3"/>
            <a:endCxn id="8" idx="3"/>
          </p:cNvCxnSpPr>
          <p:nvPr/>
        </p:nvCxnSpPr>
        <p:spPr>
          <a:xfrm flipH="1">
            <a:off x="6007100" y="3578876"/>
            <a:ext cx="1676400" cy="1236964"/>
          </a:xfrm>
          <a:prstGeom prst="bentConnector3">
            <a:avLst>
              <a:gd name="adj1" fmla="val -13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2"/>
            <a:endCxn id="13" idx="0"/>
          </p:cNvCxnSpPr>
          <p:nvPr/>
        </p:nvCxnSpPr>
        <p:spPr>
          <a:xfrm>
            <a:off x="5549900" y="2492248"/>
            <a:ext cx="0" cy="77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8" idx="0"/>
          </p:cNvCxnSpPr>
          <p:nvPr/>
        </p:nvCxnSpPr>
        <p:spPr>
          <a:xfrm>
            <a:off x="5549900" y="3882644"/>
            <a:ext cx="0" cy="78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4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终止 1"/>
          <p:cNvSpPr/>
          <p:nvPr/>
        </p:nvSpPr>
        <p:spPr>
          <a:xfrm>
            <a:off x="4800600" y="10287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4800600" y="193040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604000" y="1957324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</a:t>
            </a:r>
          </a:p>
        </p:txBody>
      </p:sp>
      <p:cxnSp>
        <p:nvCxnSpPr>
          <p:cNvPr id="6" name="直接箭头连接符 5"/>
          <p:cNvCxnSpPr>
            <a:stCxn id="2" idx="2"/>
          </p:cNvCxnSpPr>
          <p:nvPr/>
        </p:nvCxnSpPr>
        <p:spPr>
          <a:xfrm>
            <a:off x="5257800" y="1330452"/>
            <a:ext cx="0" cy="62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>
          <a:xfrm>
            <a:off x="5715000" y="2236724"/>
            <a:ext cx="889000" cy="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>
            <a:stCxn id="4" idx="0"/>
            <a:endCxn id="3" idx="0"/>
          </p:cNvCxnSpPr>
          <p:nvPr/>
        </p:nvCxnSpPr>
        <p:spPr>
          <a:xfrm rot="16200000" flipV="1">
            <a:off x="6146038" y="1042162"/>
            <a:ext cx="26924" cy="1803400"/>
          </a:xfrm>
          <a:prstGeom prst="bentConnector3">
            <a:avLst>
              <a:gd name="adj1" fmla="val 949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终止 10"/>
          <p:cNvSpPr/>
          <p:nvPr/>
        </p:nvSpPr>
        <p:spPr>
          <a:xfrm>
            <a:off x="4800600" y="314299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3" name="直接箭头连接符 12"/>
          <p:cNvCxnSpPr>
            <a:stCxn id="3" idx="2"/>
            <a:endCxn id="11" idx="0"/>
          </p:cNvCxnSpPr>
          <p:nvPr/>
        </p:nvCxnSpPr>
        <p:spPr>
          <a:xfrm>
            <a:off x="5257800" y="2543048"/>
            <a:ext cx="0" cy="59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51751" y="22636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23652" y="43307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While </a:t>
            </a:r>
            <a:r>
              <a:rPr lang="zh-CN" altLang="en-US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3004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终止 1"/>
          <p:cNvSpPr/>
          <p:nvPr/>
        </p:nvSpPr>
        <p:spPr>
          <a:xfrm>
            <a:off x="4800600" y="10287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4800600" y="193040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有下一个元素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604000" y="1957324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</a:t>
            </a:r>
          </a:p>
        </p:txBody>
      </p:sp>
      <p:cxnSp>
        <p:nvCxnSpPr>
          <p:cNvPr id="6" name="直接箭头连接符 5"/>
          <p:cNvCxnSpPr>
            <a:stCxn id="2" idx="2"/>
          </p:cNvCxnSpPr>
          <p:nvPr/>
        </p:nvCxnSpPr>
        <p:spPr>
          <a:xfrm>
            <a:off x="5257800" y="1330452"/>
            <a:ext cx="0" cy="62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>
          <a:xfrm>
            <a:off x="5715000" y="2236724"/>
            <a:ext cx="889000" cy="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>
            <a:stCxn id="4" idx="0"/>
            <a:endCxn id="3" idx="0"/>
          </p:cNvCxnSpPr>
          <p:nvPr/>
        </p:nvCxnSpPr>
        <p:spPr>
          <a:xfrm rot="16200000" flipV="1">
            <a:off x="6146038" y="1042162"/>
            <a:ext cx="26924" cy="1803400"/>
          </a:xfrm>
          <a:prstGeom prst="bentConnector3">
            <a:avLst>
              <a:gd name="adj1" fmla="val 949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终止 10"/>
          <p:cNvSpPr/>
          <p:nvPr/>
        </p:nvSpPr>
        <p:spPr>
          <a:xfrm>
            <a:off x="4800600" y="314299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3" name="直接箭头连接符 12"/>
          <p:cNvCxnSpPr>
            <a:stCxn id="3" idx="2"/>
            <a:endCxn id="11" idx="0"/>
          </p:cNvCxnSpPr>
          <p:nvPr/>
        </p:nvCxnSpPr>
        <p:spPr>
          <a:xfrm>
            <a:off x="5257800" y="2543048"/>
            <a:ext cx="0" cy="59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51751" y="22636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23652" y="433070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in </a:t>
            </a:r>
            <a:r>
              <a:rPr lang="zh-CN" altLang="en-US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359637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李学明</dc:creator>
  <cp:lastModifiedBy>李学明</cp:lastModifiedBy>
  <cp:revision>7</cp:revision>
  <dcterms:created xsi:type="dcterms:W3CDTF">2016-12-04T02:33:51Z</dcterms:created>
  <dcterms:modified xsi:type="dcterms:W3CDTF">2016-12-04T03:19:20Z</dcterms:modified>
</cp:coreProperties>
</file>