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3.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7.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8.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26.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7.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3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3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0" r:id="rId5"/>
  </p:sldMasterIdLst>
  <p:notesMasterIdLst>
    <p:notesMasterId r:id="rId44"/>
  </p:notesMasterIdLst>
  <p:handoutMasterIdLst>
    <p:handoutMasterId r:id="rId45"/>
  </p:handoutMasterIdLst>
  <p:sldIdLst>
    <p:sldId id="298" r:id="rId6"/>
    <p:sldId id="301" r:id="rId7"/>
    <p:sldId id="319" r:id="rId8"/>
    <p:sldId id="303" r:id="rId9"/>
    <p:sldId id="310" r:id="rId10"/>
    <p:sldId id="305" r:id="rId11"/>
    <p:sldId id="306" r:id="rId12"/>
    <p:sldId id="307" r:id="rId13"/>
    <p:sldId id="308" r:id="rId14"/>
    <p:sldId id="309" r:id="rId15"/>
    <p:sldId id="311" r:id="rId16"/>
    <p:sldId id="312" r:id="rId17"/>
    <p:sldId id="313" r:id="rId18"/>
    <p:sldId id="314" r:id="rId19"/>
    <p:sldId id="315" r:id="rId20"/>
    <p:sldId id="316" r:id="rId21"/>
    <p:sldId id="317" r:id="rId22"/>
    <p:sldId id="318" r:id="rId23"/>
    <p:sldId id="335" r:id="rId24"/>
    <p:sldId id="332" r:id="rId25"/>
    <p:sldId id="331" r:id="rId26"/>
    <p:sldId id="330" r:id="rId27"/>
    <p:sldId id="329" r:id="rId28"/>
    <p:sldId id="327" r:id="rId29"/>
    <p:sldId id="334" r:id="rId30"/>
    <p:sldId id="325" r:id="rId31"/>
    <p:sldId id="323" r:id="rId32"/>
    <p:sldId id="322" r:id="rId33"/>
    <p:sldId id="321" r:id="rId34"/>
    <p:sldId id="342" r:id="rId35"/>
    <p:sldId id="341" r:id="rId36"/>
    <p:sldId id="340" r:id="rId37"/>
    <p:sldId id="339" r:id="rId38"/>
    <p:sldId id="338" r:id="rId39"/>
    <p:sldId id="337" r:id="rId40"/>
    <p:sldId id="343" r:id="rId41"/>
    <p:sldId id="344" r:id="rId42"/>
    <p:sldId id="336" r:id="rId43"/>
  </p:sldIdLst>
  <p:sldSz cx="12192000" cy="6858000"/>
  <p:notesSz cx="6858000" cy="9144000"/>
  <p:defaultTextStyle>
    <a:defPPr rtl="0">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96" userDrawn="1">
          <p15:clr>
            <a:srgbClr val="A4A3A4"/>
          </p15:clr>
        </p15:guide>
        <p15:guide id="2" pos="2088" userDrawn="1">
          <p15:clr>
            <a:srgbClr val="A4A3A4"/>
          </p15:clr>
        </p15:guide>
        <p15:guide id="3" pos="5592" userDrawn="1">
          <p15:clr>
            <a:srgbClr val="A4A3A4"/>
          </p15:clr>
        </p15:guide>
        <p15:guide id="4" orient="horz" pos="2856" userDrawn="1">
          <p15:clr>
            <a:srgbClr val="A4A3A4"/>
          </p15:clr>
        </p15:guide>
        <p15:guide id="5" orient="horz" pos="456"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D1AEF35-96DF-6EAA-F67C-8CC9D691C2B1}" name="Marcelo Ortiz" initials="MO" userId="0Q9MyTpElsHstVtsdpOmZAQ921RLUJ1ZnNXwntWvAEk="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CF55EC-3E13-4946-B15B-AA048143B2E7}" v="586" dt="2023-07-27T11:01:36.16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839" autoAdjust="0"/>
  </p:normalViewPr>
  <p:slideViewPr>
    <p:cSldViewPr snapToGrid="0">
      <p:cViewPr>
        <p:scale>
          <a:sx n="50" d="100"/>
          <a:sy n="50" d="100"/>
        </p:scale>
        <p:origin x="1613" y="461"/>
      </p:cViewPr>
      <p:guideLst>
        <p:guide orient="horz" pos="1296"/>
        <p:guide pos="2088"/>
        <p:guide pos="5592"/>
        <p:guide orient="horz" pos="2856"/>
        <p:guide orient="horz" pos="456"/>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notesMaster" Target="notesMasters/notesMaster1.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theme" Target="theme/theme1.xml"/><Relationship Id="rId8" Type="http://schemas.openxmlformats.org/officeDocument/2006/relationships/slide" Target="slides/slide3.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presProps" Target="presProps.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Ortiz" userId="0Q9MyTpElsHstVtsdpOmZAQ921RLUJ1ZnNXwntWvAEk=" providerId="None" clId="Web-{49CF55EC-3E13-4946-B15B-AA048143B2E7}"/>
    <pc:docChg chg="addSld delSld modSld addMainMaster">
      <pc:chgData name="Marcelo Ortiz" userId="0Q9MyTpElsHstVtsdpOmZAQ921RLUJ1ZnNXwntWvAEk=" providerId="None" clId="Web-{49CF55EC-3E13-4946-B15B-AA048143B2E7}" dt="2023-07-27T09:37:54.744" v="402" actId="20577"/>
      <pc:docMkLst>
        <pc:docMk/>
      </pc:docMkLst>
      <pc:sldChg chg="modSp">
        <pc:chgData name="Marcelo Ortiz" userId="0Q9MyTpElsHstVtsdpOmZAQ921RLUJ1ZnNXwntWvAEk=" providerId="None" clId="Web-{49CF55EC-3E13-4946-B15B-AA048143B2E7}" dt="2023-07-27T09:33:31.551" v="334" actId="20577"/>
        <pc:sldMkLst>
          <pc:docMk/>
          <pc:sldMk cId="949081184" sldId="301"/>
        </pc:sldMkLst>
        <pc:spChg chg="mod">
          <ac:chgData name="Marcelo Ortiz" userId="0Q9MyTpElsHstVtsdpOmZAQ921RLUJ1ZnNXwntWvAEk=" providerId="None" clId="Web-{49CF55EC-3E13-4946-B15B-AA048143B2E7}" dt="2023-07-27T08:35:57.750" v="136" actId="20577"/>
          <ac:spMkLst>
            <pc:docMk/>
            <pc:sldMk cId="949081184" sldId="301"/>
            <ac:spMk id="2" creationId="{75AC86D3-8FD1-4F47-A319-7D0542E48B2F}"/>
          </ac:spMkLst>
        </pc:spChg>
        <pc:spChg chg="mod">
          <ac:chgData name="Marcelo Ortiz" userId="0Q9MyTpElsHstVtsdpOmZAQ921RLUJ1ZnNXwntWvAEk=" providerId="None" clId="Web-{49CF55EC-3E13-4946-B15B-AA048143B2E7}" dt="2023-07-27T09:33:31.551" v="334" actId="20577"/>
          <ac:spMkLst>
            <pc:docMk/>
            <pc:sldMk cId="949081184" sldId="301"/>
            <ac:spMk id="18" creationId="{84F19625-231F-4851-987D-C2275EFD54C2}"/>
          </ac:spMkLst>
        </pc:spChg>
      </pc:sldChg>
      <pc:sldChg chg="modSp">
        <pc:chgData name="Marcelo Ortiz" userId="0Q9MyTpElsHstVtsdpOmZAQ921RLUJ1ZnNXwntWvAEk=" providerId="None" clId="Web-{49CF55EC-3E13-4946-B15B-AA048143B2E7}" dt="2023-07-27T09:15:41.604" v="319" actId="20577"/>
        <pc:sldMkLst>
          <pc:docMk/>
          <pc:sldMk cId="410767370" sldId="311"/>
        </pc:sldMkLst>
        <pc:graphicFrameChg chg="modGraphic">
          <ac:chgData name="Marcelo Ortiz" userId="0Q9MyTpElsHstVtsdpOmZAQ921RLUJ1ZnNXwntWvAEk=" providerId="None" clId="Web-{49CF55EC-3E13-4946-B15B-AA048143B2E7}" dt="2023-07-27T09:15:41.604" v="319" actId="20577"/>
          <ac:graphicFrameMkLst>
            <pc:docMk/>
            <pc:sldMk cId="410767370" sldId="311"/>
            <ac:graphicFrameMk id="22" creationId="{D9F88E29-7FA2-4FEE-80F6-E6AE8D6AD768}"/>
          </ac:graphicFrameMkLst>
        </pc:graphicFrameChg>
      </pc:sldChg>
      <pc:sldChg chg="modSp">
        <pc:chgData name="Marcelo Ortiz" userId="0Q9MyTpElsHstVtsdpOmZAQ921RLUJ1ZnNXwntWvAEk=" providerId="None" clId="Web-{49CF55EC-3E13-4946-B15B-AA048143B2E7}" dt="2023-07-27T09:33:42.004" v="335" actId="20577"/>
        <pc:sldMkLst>
          <pc:docMk/>
          <pc:sldMk cId="4108036033" sldId="313"/>
        </pc:sldMkLst>
        <pc:spChg chg="mod">
          <ac:chgData name="Marcelo Ortiz" userId="0Q9MyTpElsHstVtsdpOmZAQ921RLUJ1ZnNXwntWvAEk=" providerId="None" clId="Web-{49CF55EC-3E13-4946-B15B-AA048143B2E7}" dt="2023-07-27T09:33:42.004" v="335" actId="20577"/>
          <ac:spMkLst>
            <pc:docMk/>
            <pc:sldMk cId="4108036033" sldId="313"/>
            <ac:spMk id="28" creationId="{153F941C-E999-423A-A6F9-C86E0B1476D4}"/>
          </ac:spMkLst>
        </pc:spChg>
      </pc:sldChg>
      <pc:sldChg chg="modSp">
        <pc:chgData name="Marcelo Ortiz" userId="0Q9MyTpElsHstVtsdpOmZAQ921RLUJ1ZnNXwntWvAEk=" providerId="None" clId="Web-{49CF55EC-3E13-4946-B15B-AA048143B2E7}" dt="2023-07-27T09:33:48.614" v="336" actId="20577"/>
        <pc:sldMkLst>
          <pc:docMk/>
          <pc:sldMk cId="3563752858" sldId="314"/>
        </pc:sldMkLst>
        <pc:spChg chg="mod">
          <ac:chgData name="Marcelo Ortiz" userId="0Q9MyTpElsHstVtsdpOmZAQ921RLUJ1ZnNXwntWvAEk=" providerId="None" clId="Web-{49CF55EC-3E13-4946-B15B-AA048143B2E7}" dt="2023-07-27T09:33:48.614" v="336" actId="20577"/>
          <ac:spMkLst>
            <pc:docMk/>
            <pc:sldMk cId="3563752858" sldId="314"/>
            <ac:spMk id="28" creationId="{153F941C-E999-423A-A6F9-C86E0B1476D4}"/>
          </ac:spMkLst>
        </pc:spChg>
      </pc:sldChg>
      <pc:sldChg chg="modSp">
        <pc:chgData name="Marcelo Ortiz" userId="0Q9MyTpElsHstVtsdpOmZAQ921RLUJ1ZnNXwntWvAEk=" providerId="None" clId="Web-{49CF55EC-3E13-4946-B15B-AA048143B2E7}" dt="2023-07-27T09:33:54.598" v="338" actId="20577"/>
        <pc:sldMkLst>
          <pc:docMk/>
          <pc:sldMk cId="2885152635" sldId="315"/>
        </pc:sldMkLst>
        <pc:spChg chg="mod">
          <ac:chgData name="Marcelo Ortiz" userId="0Q9MyTpElsHstVtsdpOmZAQ921RLUJ1ZnNXwntWvAEk=" providerId="None" clId="Web-{49CF55EC-3E13-4946-B15B-AA048143B2E7}" dt="2023-07-27T09:33:54.598" v="338" actId="20577"/>
          <ac:spMkLst>
            <pc:docMk/>
            <pc:sldMk cId="2885152635" sldId="315"/>
            <ac:spMk id="28" creationId="{153F941C-E999-423A-A6F9-C86E0B1476D4}"/>
          </ac:spMkLst>
        </pc:spChg>
        <pc:graphicFrameChg chg="modGraphic">
          <ac:chgData name="Marcelo Ortiz" userId="0Q9MyTpElsHstVtsdpOmZAQ921RLUJ1ZnNXwntWvAEk=" providerId="None" clId="Web-{49CF55EC-3E13-4946-B15B-AA048143B2E7}" dt="2023-07-27T08:14:39.136" v="1" actId="20577"/>
          <ac:graphicFrameMkLst>
            <pc:docMk/>
            <pc:sldMk cId="2885152635" sldId="315"/>
            <ac:graphicFrameMk id="4" creationId="{20099AA8-5275-40D5-8912-75B2E2BCBEDD}"/>
          </ac:graphicFrameMkLst>
        </pc:graphicFrameChg>
      </pc:sldChg>
      <pc:sldChg chg="modSp">
        <pc:chgData name="Marcelo Ortiz" userId="0Q9MyTpElsHstVtsdpOmZAQ921RLUJ1ZnNXwntWvAEk=" providerId="None" clId="Web-{49CF55EC-3E13-4946-B15B-AA048143B2E7}" dt="2023-07-27T09:34:03.536" v="342" actId="20577"/>
        <pc:sldMkLst>
          <pc:docMk/>
          <pc:sldMk cId="3417137122" sldId="316"/>
        </pc:sldMkLst>
        <pc:spChg chg="mod">
          <ac:chgData name="Marcelo Ortiz" userId="0Q9MyTpElsHstVtsdpOmZAQ921RLUJ1ZnNXwntWvAEk=" providerId="None" clId="Web-{49CF55EC-3E13-4946-B15B-AA048143B2E7}" dt="2023-07-27T09:34:03.536" v="342" actId="20577"/>
          <ac:spMkLst>
            <pc:docMk/>
            <pc:sldMk cId="3417137122" sldId="316"/>
            <ac:spMk id="28" creationId="{153F941C-E999-423A-A6F9-C86E0B1476D4}"/>
          </ac:spMkLst>
        </pc:spChg>
      </pc:sldChg>
      <pc:sldChg chg="modSp">
        <pc:chgData name="Marcelo Ortiz" userId="0Q9MyTpElsHstVtsdpOmZAQ921RLUJ1ZnNXwntWvAEk=" providerId="None" clId="Web-{49CF55EC-3E13-4946-B15B-AA048143B2E7}" dt="2023-07-27T09:34:06.958" v="344" actId="20577"/>
        <pc:sldMkLst>
          <pc:docMk/>
          <pc:sldMk cId="3603140113" sldId="317"/>
        </pc:sldMkLst>
        <pc:spChg chg="mod">
          <ac:chgData name="Marcelo Ortiz" userId="0Q9MyTpElsHstVtsdpOmZAQ921RLUJ1ZnNXwntWvAEk=" providerId="None" clId="Web-{49CF55EC-3E13-4946-B15B-AA048143B2E7}" dt="2023-07-27T09:34:06.958" v="344" actId="20577"/>
          <ac:spMkLst>
            <pc:docMk/>
            <pc:sldMk cId="3603140113" sldId="317"/>
            <ac:spMk id="28" creationId="{153F941C-E999-423A-A6F9-C86E0B1476D4}"/>
          </ac:spMkLst>
        </pc:spChg>
      </pc:sldChg>
      <pc:sldChg chg="modSp">
        <pc:chgData name="Marcelo Ortiz" userId="0Q9MyTpElsHstVtsdpOmZAQ921RLUJ1ZnNXwntWvAEk=" providerId="None" clId="Web-{49CF55EC-3E13-4946-B15B-AA048143B2E7}" dt="2023-07-27T09:34:09.302" v="345" actId="20577"/>
        <pc:sldMkLst>
          <pc:docMk/>
          <pc:sldMk cId="1710271791" sldId="318"/>
        </pc:sldMkLst>
        <pc:spChg chg="mod">
          <ac:chgData name="Marcelo Ortiz" userId="0Q9MyTpElsHstVtsdpOmZAQ921RLUJ1ZnNXwntWvAEk=" providerId="None" clId="Web-{49CF55EC-3E13-4946-B15B-AA048143B2E7}" dt="2023-07-27T09:34:09.302" v="345" actId="20577"/>
          <ac:spMkLst>
            <pc:docMk/>
            <pc:sldMk cId="1710271791" sldId="318"/>
            <ac:spMk id="28" creationId="{153F941C-E999-423A-A6F9-C86E0B1476D4}"/>
          </ac:spMkLst>
        </pc:spChg>
        <pc:graphicFrameChg chg="modGraphic">
          <ac:chgData name="Marcelo Ortiz" userId="0Q9MyTpElsHstVtsdpOmZAQ921RLUJ1ZnNXwntWvAEk=" providerId="None" clId="Web-{49CF55EC-3E13-4946-B15B-AA048143B2E7}" dt="2023-07-27T09:24:10.491" v="330" actId="20577"/>
          <ac:graphicFrameMkLst>
            <pc:docMk/>
            <pc:sldMk cId="1710271791" sldId="318"/>
            <ac:graphicFrameMk id="4" creationId="{20099AA8-5275-40D5-8912-75B2E2BCBEDD}"/>
          </ac:graphicFrameMkLst>
        </pc:graphicFrameChg>
      </pc:sldChg>
      <pc:sldChg chg="add del">
        <pc:chgData name="Marcelo Ortiz" userId="0Q9MyTpElsHstVtsdpOmZAQ921RLUJ1ZnNXwntWvAEk=" providerId="None" clId="Web-{49CF55EC-3E13-4946-B15B-AA048143B2E7}" dt="2023-07-27T08:22:24.618" v="26"/>
        <pc:sldMkLst>
          <pc:docMk/>
          <pc:sldMk cId="1672744107" sldId="320"/>
        </pc:sldMkLst>
      </pc:sldChg>
      <pc:sldChg chg="del">
        <pc:chgData name="Marcelo Ortiz" userId="0Q9MyTpElsHstVtsdpOmZAQ921RLUJ1ZnNXwntWvAEk=" providerId="None" clId="Web-{49CF55EC-3E13-4946-B15B-AA048143B2E7}" dt="2023-07-27T08:22:09.836" v="12"/>
        <pc:sldMkLst>
          <pc:docMk/>
          <pc:sldMk cId="2453921498" sldId="320"/>
        </pc:sldMkLst>
      </pc:sldChg>
      <pc:sldChg chg="add">
        <pc:chgData name="Marcelo Ortiz" userId="0Q9MyTpElsHstVtsdpOmZAQ921RLUJ1ZnNXwntWvAEk=" providerId="None" clId="Web-{49CF55EC-3E13-4946-B15B-AA048143B2E7}" dt="2023-07-27T08:22:12.289" v="14"/>
        <pc:sldMkLst>
          <pc:docMk/>
          <pc:sldMk cId="2052279446" sldId="321"/>
        </pc:sldMkLst>
      </pc:sldChg>
      <pc:sldChg chg="add">
        <pc:chgData name="Marcelo Ortiz" userId="0Q9MyTpElsHstVtsdpOmZAQ921RLUJ1ZnNXwntWvAEk=" providerId="None" clId="Web-{49CF55EC-3E13-4946-B15B-AA048143B2E7}" dt="2023-07-27T08:22:12.446" v="15"/>
        <pc:sldMkLst>
          <pc:docMk/>
          <pc:sldMk cId="3135179541" sldId="322"/>
        </pc:sldMkLst>
      </pc:sldChg>
      <pc:sldChg chg="add">
        <pc:chgData name="Marcelo Ortiz" userId="0Q9MyTpElsHstVtsdpOmZAQ921RLUJ1ZnNXwntWvAEk=" providerId="None" clId="Web-{49CF55EC-3E13-4946-B15B-AA048143B2E7}" dt="2023-07-27T08:22:12.727" v="16"/>
        <pc:sldMkLst>
          <pc:docMk/>
          <pc:sldMk cId="3616374723" sldId="323"/>
        </pc:sldMkLst>
      </pc:sldChg>
      <pc:sldChg chg="add del">
        <pc:chgData name="Marcelo Ortiz" userId="0Q9MyTpElsHstVtsdpOmZAQ921RLUJ1ZnNXwntWvAEk=" providerId="None" clId="Web-{49CF55EC-3E13-4946-B15B-AA048143B2E7}" dt="2023-07-27T08:27:48.549" v="93"/>
        <pc:sldMkLst>
          <pc:docMk/>
          <pc:sldMk cId="2834543755" sldId="324"/>
        </pc:sldMkLst>
      </pc:sldChg>
      <pc:sldChg chg="modSp add">
        <pc:chgData name="Marcelo Ortiz" userId="0Q9MyTpElsHstVtsdpOmZAQ921RLUJ1ZnNXwntWvAEk=" providerId="None" clId="Web-{49CF55EC-3E13-4946-B15B-AA048143B2E7}" dt="2023-07-27T08:48:09.365" v="299" actId="20577"/>
        <pc:sldMkLst>
          <pc:docMk/>
          <pc:sldMk cId="3725346230" sldId="325"/>
        </pc:sldMkLst>
        <pc:spChg chg="mod">
          <ac:chgData name="Marcelo Ortiz" userId="0Q9MyTpElsHstVtsdpOmZAQ921RLUJ1ZnNXwntWvAEk=" providerId="None" clId="Web-{49CF55EC-3E13-4946-B15B-AA048143B2E7}" dt="2023-07-27T08:48:09.365" v="299" actId="20577"/>
          <ac:spMkLst>
            <pc:docMk/>
            <pc:sldMk cId="3725346230" sldId="325"/>
            <ac:spMk id="16" creationId="{4B398EC9-B680-4359-AA00-E27AE6BAA0C0}"/>
          </ac:spMkLst>
        </pc:spChg>
      </pc:sldChg>
      <pc:sldChg chg="add del modNotes">
        <pc:chgData name="Marcelo Ortiz" userId="0Q9MyTpElsHstVtsdpOmZAQ921RLUJ1ZnNXwntWvAEk=" providerId="None" clId="Web-{49CF55EC-3E13-4946-B15B-AA048143B2E7}" dt="2023-07-27T08:27:37.564" v="92"/>
        <pc:sldMkLst>
          <pc:docMk/>
          <pc:sldMk cId="1532816406" sldId="326"/>
        </pc:sldMkLst>
      </pc:sldChg>
      <pc:sldChg chg="modSp add">
        <pc:chgData name="Marcelo Ortiz" userId="0Q9MyTpElsHstVtsdpOmZAQ921RLUJ1ZnNXwntWvAEk=" providerId="None" clId="Web-{49CF55EC-3E13-4946-B15B-AA048143B2E7}" dt="2023-07-27T08:36:46.689" v="147" actId="20577"/>
        <pc:sldMkLst>
          <pc:docMk/>
          <pc:sldMk cId="754015351" sldId="327"/>
        </pc:sldMkLst>
        <pc:spChg chg="mod">
          <ac:chgData name="Marcelo Ortiz" userId="0Q9MyTpElsHstVtsdpOmZAQ921RLUJ1ZnNXwntWvAEk=" providerId="None" clId="Web-{49CF55EC-3E13-4946-B15B-AA048143B2E7}" dt="2023-07-27T08:36:46.689" v="147" actId="20577"/>
          <ac:spMkLst>
            <pc:docMk/>
            <pc:sldMk cId="754015351" sldId="327"/>
            <ac:spMk id="16" creationId="{4B398EC9-B680-4359-AA00-E27AE6BAA0C0}"/>
          </ac:spMkLst>
        </pc:spChg>
      </pc:sldChg>
      <pc:sldChg chg="add del">
        <pc:chgData name="Marcelo Ortiz" userId="0Q9MyTpElsHstVtsdpOmZAQ921RLUJ1ZnNXwntWvAEk=" providerId="None" clId="Web-{49CF55EC-3E13-4946-B15B-AA048143B2E7}" dt="2023-07-27T08:27:33.939" v="91"/>
        <pc:sldMkLst>
          <pc:docMk/>
          <pc:sldMk cId="3873854097" sldId="328"/>
        </pc:sldMkLst>
      </pc:sldChg>
      <pc:sldChg chg="add modNotes">
        <pc:chgData name="Marcelo Ortiz" userId="0Q9MyTpElsHstVtsdpOmZAQ921RLUJ1ZnNXwntWvAEk=" providerId="None" clId="Web-{49CF55EC-3E13-4946-B15B-AA048143B2E7}" dt="2023-07-27T08:27:19.798" v="84"/>
        <pc:sldMkLst>
          <pc:docMk/>
          <pc:sldMk cId="809243934" sldId="329"/>
        </pc:sldMkLst>
      </pc:sldChg>
      <pc:sldChg chg="add">
        <pc:chgData name="Marcelo Ortiz" userId="0Q9MyTpElsHstVtsdpOmZAQ921RLUJ1ZnNXwntWvAEk=" providerId="None" clId="Web-{49CF55EC-3E13-4946-B15B-AA048143B2E7}" dt="2023-07-27T08:22:14.133" v="23"/>
        <pc:sldMkLst>
          <pc:docMk/>
          <pc:sldMk cId="3101146482" sldId="330"/>
        </pc:sldMkLst>
      </pc:sldChg>
      <pc:sldChg chg="add">
        <pc:chgData name="Marcelo Ortiz" userId="0Q9MyTpElsHstVtsdpOmZAQ921RLUJ1ZnNXwntWvAEk=" providerId="None" clId="Web-{49CF55EC-3E13-4946-B15B-AA048143B2E7}" dt="2023-07-27T08:22:14.352" v="24"/>
        <pc:sldMkLst>
          <pc:docMk/>
          <pc:sldMk cId="4242863823" sldId="331"/>
        </pc:sldMkLst>
      </pc:sldChg>
      <pc:sldChg chg="modSp add">
        <pc:chgData name="Marcelo Ortiz" userId="0Q9MyTpElsHstVtsdpOmZAQ921RLUJ1ZnNXwntWvAEk=" providerId="None" clId="Web-{49CF55EC-3E13-4946-B15B-AA048143B2E7}" dt="2023-07-27T08:24:27.418" v="47" actId="20577"/>
        <pc:sldMkLst>
          <pc:docMk/>
          <pc:sldMk cId="2623245337" sldId="332"/>
        </pc:sldMkLst>
        <pc:spChg chg="mod">
          <ac:chgData name="Marcelo Ortiz" userId="0Q9MyTpElsHstVtsdpOmZAQ921RLUJ1ZnNXwntWvAEk=" providerId="None" clId="Web-{49CF55EC-3E13-4946-B15B-AA048143B2E7}" dt="2023-07-27T08:24:27.418" v="47" actId="20577"/>
          <ac:spMkLst>
            <pc:docMk/>
            <pc:sldMk cId="2623245337" sldId="332"/>
            <ac:spMk id="2" creationId="{75AC86D3-8FD1-4F47-A319-7D0542E48B2F}"/>
          </ac:spMkLst>
        </pc:spChg>
      </pc:sldChg>
      <pc:sldChg chg="delSp modSp add replId">
        <pc:chgData name="Marcelo Ortiz" userId="0Q9MyTpElsHstVtsdpOmZAQ921RLUJ1ZnNXwntWvAEk=" providerId="None" clId="Web-{49CF55EC-3E13-4946-B15B-AA048143B2E7}" dt="2023-07-27T09:37:54.744" v="402" actId="20577"/>
        <pc:sldMkLst>
          <pc:docMk/>
          <pc:sldMk cId="605294225" sldId="333"/>
        </pc:sldMkLst>
        <pc:spChg chg="del">
          <ac:chgData name="Marcelo Ortiz" userId="0Q9MyTpElsHstVtsdpOmZAQ921RLUJ1ZnNXwntWvAEk=" providerId="None" clId="Web-{49CF55EC-3E13-4946-B15B-AA048143B2E7}" dt="2023-07-27T08:28:52.973" v="96"/>
          <ac:spMkLst>
            <pc:docMk/>
            <pc:sldMk cId="605294225" sldId="333"/>
            <ac:spMk id="3" creationId="{7BDF1288-48DF-B2EB-36C2-988E11067DBE}"/>
          </ac:spMkLst>
        </pc:spChg>
        <pc:spChg chg="del topLvl">
          <ac:chgData name="Marcelo Ortiz" userId="0Q9MyTpElsHstVtsdpOmZAQ921RLUJ1ZnNXwntWvAEk=" providerId="None" clId="Web-{49CF55EC-3E13-4946-B15B-AA048143B2E7}" dt="2023-07-27T08:29:04.410" v="109"/>
          <ac:spMkLst>
            <pc:docMk/>
            <pc:sldMk cId="605294225" sldId="333"/>
            <ac:spMk id="18" creationId="{84F19625-231F-4851-987D-C2275EFD54C2}"/>
          </ac:spMkLst>
        </pc:spChg>
        <pc:spChg chg="del topLvl">
          <ac:chgData name="Marcelo Ortiz" userId="0Q9MyTpElsHstVtsdpOmZAQ921RLUJ1ZnNXwntWvAEk=" providerId="None" clId="Web-{49CF55EC-3E13-4946-B15B-AA048143B2E7}" dt="2023-07-27T08:29:03.004" v="108"/>
          <ac:spMkLst>
            <pc:docMk/>
            <pc:sldMk cId="605294225" sldId="333"/>
            <ac:spMk id="19" creationId="{0FFCE8BD-BBF6-4FD4-A5B9-5EFBC426BC9C}"/>
          </ac:spMkLst>
        </pc:spChg>
        <pc:spChg chg="mod">
          <ac:chgData name="Marcelo Ortiz" userId="0Q9MyTpElsHstVtsdpOmZAQ921RLUJ1ZnNXwntWvAEk=" providerId="None" clId="Web-{49CF55EC-3E13-4946-B15B-AA048143B2E7}" dt="2023-07-27T09:37:54.744" v="402" actId="20577"/>
          <ac:spMkLst>
            <pc:docMk/>
            <pc:sldMk cId="605294225" sldId="333"/>
            <ac:spMk id="24" creationId="{BA63BC0D-3962-4886-B5E3-9A382401CAA4}"/>
          </ac:spMkLst>
        </pc:spChg>
        <pc:spChg chg="del">
          <ac:chgData name="Marcelo Ortiz" userId="0Q9MyTpElsHstVtsdpOmZAQ921RLUJ1ZnNXwntWvAEk=" providerId="None" clId="Web-{49CF55EC-3E13-4946-B15B-AA048143B2E7}" dt="2023-07-27T08:28:56.098" v="97"/>
          <ac:spMkLst>
            <pc:docMk/>
            <pc:sldMk cId="605294225" sldId="333"/>
            <ac:spMk id="25" creationId="{DC8F53A9-0A6F-469C-E04E-C1B05AC05289}"/>
          </ac:spMkLst>
        </pc:spChg>
        <pc:spChg chg="del">
          <ac:chgData name="Marcelo Ortiz" userId="0Q9MyTpElsHstVtsdpOmZAQ921RLUJ1ZnNXwntWvAEk=" providerId="None" clId="Web-{49CF55EC-3E13-4946-B15B-AA048143B2E7}" dt="2023-07-27T08:28:52.316" v="95"/>
          <ac:spMkLst>
            <pc:docMk/>
            <pc:sldMk cId="605294225" sldId="333"/>
            <ac:spMk id="36" creationId="{17DFCA5F-61FD-7F62-7450-5D14588D6471}"/>
          </ac:spMkLst>
        </pc:spChg>
        <pc:spChg chg="del">
          <ac:chgData name="Marcelo Ortiz" userId="0Q9MyTpElsHstVtsdpOmZAQ921RLUJ1ZnNXwntWvAEk=" providerId="None" clId="Web-{49CF55EC-3E13-4946-B15B-AA048143B2E7}" dt="2023-07-27T08:28:56.098" v="101"/>
          <ac:spMkLst>
            <pc:docMk/>
            <pc:sldMk cId="605294225" sldId="333"/>
            <ac:spMk id="38" creationId="{AAB4FCB2-434E-3D84-A340-6562E5C31335}"/>
          </ac:spMkLst>
        </pc:spChg>
        <pc:grpChg chg="del">
          <ac:chgData name="Marcelo Ortiz" userId="0Q9MyTpElsHstVtsdpOmZAQ921RLUJ1ZnNXwntWvAEk=" providerId="None" clId="Web-{49CF55EC-3E13-4946-B15B-AA048143B2E7}" dt="2023-07-27T08:29:03.004" v="108"/>
          <ac:grpSpMkLst>
            <pc:docMk/>
            <pc:sldMk cId="605294225" sldId="333"/>
            <ac:grpSpMk id="23" creationId="{562C9966-2F2D-472F-A87B-38851DB0B00E}"/>
          </ac:grpSpMkLst>
        </pc:grpChg>
        <pc:picChg chg="del">
          <ac:chgData name="Marcelo Ortiz" userId="0Q9MyTpElsHstVtsdpOmZAQ921RLUJ1ZnNXwntWvAEk=" providerId="None" clId="Web-{49CF55EC-3E13-4946-B15B-AA048143B2E7}" dt="2023-07-27T08:28:56.098" v="100"/>
          <ac:picMkLst>
            <pc:docMk/>
            <pc:sldMk cId="605294225" sldId="333"/>
            <ac:picMk id="5" creationId="{67936A29-5B41-BFB0-EF40-D767586841B0}"/>
          </ac:picMkLst>
        </pc:picChg>
        <pc:picChg chg="del">
          <ac:chgData name="Marcelo Ortiz" userId="0Q9MyTpElsHstVtsdpOmZAQ921RLUJ1ZnNXwntWvAEk=" providerId="None" clId="Web-{49CF55EC-3E13-4946-B15B-AA048143B2E7}" dt="2023-07-27T08:28:56.098" v="99"/>
          <ac:picMkLst>
            <pc:docMk/>
            <pc:sldMk cId="605294225" sldId="333"/>
            <ac:picMk id="7" creationId="{D8C77C06-E230-1BCF-FB4A-6FC041311872}"/>
          </ac:picMkLst>
        </pc:picChg>
        <pc:picChg chg="del">
          <ac:chgData name="Marcelo Ortiz" userId="0Q9MyTpElsHstVtsdpOmZAQ921RLUJ1ZnNXwntWvAEk=" providerId="None" clId="Web-{49CF55EC-3E13-4946-B15B-AA048143B2E7}" dt="2023-07-27T08:28:56.098" v="98"/>
          <ac:picMkLst>
            <pc:docMk/>
            <pc:sldMk cId="605294225" sldId="333"/>
            <ac:picMk id="9" creationId="{2B1A1D1D-2ADA-307A-5D91-8B806E9FD870}"/>
          </ac:picMkLst>
        </pc:picChg>
        <pc:picChg chg="del">
          <ac:chgData name="Marcelo Ortiz" userId="0Q9MyTpElsHstVtsdpOmZAQ921RLUJ1ZnNXwntWvAEk=" providerId="None" clId="Web-{49CF55EC-3E13-4946-B15B-AA048143B2E7}" dt="2023-07-27T08:28:56.098" v="106"/>
          <ac:picMkLst>
            <pc:docMk/>
            <pc:sldMk cId="605294225" sldId="333"/>
            <ac:picMk id="27" creationId="{E3F8AE28-C65F-C57F-AC11-D8FE73099956}"/>
          </ac:picMkLst>
        </pc:picChg>
        <pc:picChg chg="del">
          <ac:chgData name="Marcelo Ortiz" userId="0Q9MyTpElsHstVtsdpOmZAQ921RLUJ1ZnNXwntWvAEk=" providerId="None" clId="Web-{49CF55EC-3E13-4946-B15B-AA048143B2E7}" dt="2023-07-27T08:28:56.098" v="105"/>
          <ac:picMkLst>
            <pc:docMk/>
            <pc:sldMk cId="605294225" sldId="333"/>
            <ac:picMk id="28" creationId="{4E3002C6-50F6-DDB2-835F-FAF018125A02}"/>
          </ac:picMkLst>
        </pc:picChg>
        <pc:picChg chg="del">
          <ac:chgData name="Marcelo Ortiz" userId="0Q9MyTpElsHstVtsdpOmZAQ921RLUJ1ZnNXwntWvAEk=" providerId="None" clId="Web-{49CF55EC-3E13-4946-B15B-AA048143B2E7}" dt="2023-07-27T08:28:56.098" v="104"/>
          <ac:picMkLst>
            <pc:docMk/>
            <pc:sldMk cId="605294225" sldId="333"/>
            <ac:picMk id="29" creationId="{7339F390-AAB6-50E9-F63E-7B261E4CC14E}"/>
          </ac:picMkLst>
        </pc:picChg>
        <pc:picChg chg="del">
          <ac:chgData name="Marcelo Ortiz" userId="0Q9MyTpElsHstVtsdpOmZAQ921RLUJ1ZnNXwntWvAEk=" providerId="None" clId="Web-{49CF55EC-3E13-4946-B15B-AA048143B2E7}" dt="2023-07-27T08:28:57.707" v="107"/>
          <ac:picMkLst>
            <pc:docMk/>
            <pc:sldMk cId="605294225" sldId="333"/>
            <ac:picMk id="31" creationId="{F302847C-B6C1-F006-95E9-9C1FAF3EFC36}"/>
          </ac:picMkLst>
        </pc:picChg>
        <pc:picChg chg="del">
          <ac:chgData name="Marcelo Ortiz" userId="0Q9MyTpElsHstVtsdpOmZAQ921RLUJ1ZnNXwntWvAEk=" providerId="None" clId="Web-{49CF55EC-3E13-4946-B15B-AA048143B2E7}" dt="2023-07-27T08:28:56.098" v="103"/>
          <ac:picMkLst>
            <pc:docMk/>
            <pc:sldMk cId="605294225" sldId="333"/>
            <ac:picMk id="32" creationId="{2A38F01B-6BBD-982A-49E8-62FE9226C9CC}"/>
          </ac:picMkLst>
        </pc:picChg>
        <pc:picChg chg="del">
          <ac:chgData name="Marcelo Ortiz" userId="0Q9MyTpElsHstVtsdpOmZAQ921RLUJ1ZnNXwntWvAEk=" providerId="None" clId="Web-{49CF55EC-3E13-4946-B15B-AA048143B2E7}" dt="2023-07-27T08:28:56.098" v="102"/>
          <ac:picMkLst>
            <pc:docMk/>
            <pc:sldMk cId="605294225" sldId="333"/>
            <ac:picMk id="33" creationId="{A85BE8F2-CF29-B5B5-8EDF-F033962FE25E}"/>
          </ac:picMkLst>
        </pc:picChg>
      </pc:sldChg>
      <pc:sldChg chg="add del replId">
        <pc:chgData name="Marcelo Ortiz" userId="0Q9MyTpElsHstVtsdpOmZAQ921RLUJ1ZnNXwntWvAEk=" providerId="None" clId="Web-{49CF55EC-3E13-4946-B15B-AA048143B2E7}" dt="2023-07-27T08:36:34.642" v="140"/>
        <pc:sldMkLst>
          <pc:docMk/>
          <pc:sldMk cId="2404069359" sldId="334"/>
        </pc:sldMkLst>
      </pc:sldChg>
      <pc:sldChg chg="addSp delSp modSp add replId">
        <pc:chgData name="Marcelo Ortiz" userId="0Q9MyTpElsHstVtsdpOmZAQ921RLUJ1ZnNXwntWvAEk=" providerId="None" clId="Web-{49CF55EC-3E13-4946-B15B-AA048143B2E7}" dt="2023-07-27T08:47:22.317" v="298"/>
        <pc:sldMkLst>
          <pc:docMk/>
          <pc:sldMk cId="3463298394" sldId="334"/>
        </pc:sldMkLst>
        <pc:spChg chg="del">
          <ac:chgData name="Marcelo Ortiz" userId="0Q9MyTpElsHstVtsdpOmZAQ921RLUJ1ZnNXwntWvAEk=" providerId="None" clId="Web-{49CF55EC-3E13-4946-B15B-AA048143B2E7}" dt="2023-07-27T08:36:51.768" v="148"/>
          <ac:spMkLst>
            <pc:docMk/>
            <pc:sldMk cId="3463298394" sldId="334"/>
            <ac:spMk id="2" creationId="{3B1729F4-7050-4B5B-9E5A-7701CDE2773B}"/>
          </ac:spMkLst>
        </pc:spChg>
        <pc:spChg chg="mod">
          <ac:chgData name="Marcelo Ortiz" userId="0Q9MyTpElsHstVtsdpOmZAQ921RLUJ1ZnNXwntWvAEk=" providerId="None" clId="Web-{49CF55EC-3E13-4946-B15B-AA048143B2E7}" dt="2023-07-27T08:39:01.537" v="157" actId="20577"/>
          <ac:spMkLst>
            <pc:docMk/>
            <pc:sldMk cId="3463298394" sldId="334"/>
            <ac:spMk id="16" creationId="{4B398EC9-B680-4359-AA00-E27AE6BAA0C0}"/>
          </ac:spMkLst>
        </pc:spChg>
        <pc:spChg chg="add mod">
          <ac:chgData name="Marcelo Ortiz" userId="0Q9MyTpElsHstVtsdpOmZAQ921RLUJ1ZnNXwntWvAEk=" providerId="None" clId="Web-{49CF55EC-3E13-4946-B15B-AA048143B2E7}" dt="2023-07-27T08:41:04.634" v="175" actId="20577"/>
          <ac:spMkLst>
            <pc:docMk/>
            <pc:sldMk cId="3463298394" sldId="334"/>
            <ac:spMk id="40" creationId="{07BE29B8-189C-75D5-B218-9039D208A8FD}"/>
          </ac:spMkLst>
        </pc:spChg>
        <pc:spChg chg="add mod">
          <ac:chgData name="Marcelo Ortiz" userId="0Q9MyTpElsHstVtsdpOmZAQ921RLUJ1ZnNXwntWvAEk=" providerId="None" clId="Web-{49CF55EC-3E13-4946-B15B-AA048143B2E7}" dt="2023-07-27T08:41:30.354" v="185" actId="20577"/>
          <ac:spMkLst>
            <pc:docMk/>
            <pc:sldMk cId="3463298394" sldId="334"/>
            <ac:spMk id="41" creationId="{1244654E-CD70-D3C6-6FC6-345AAD9B7EA4}"/>
          </ac:spMkLst>
        </pc:spChg>
        <pc:spChg chg="add mod">
          <ac:chgData name="Marcelo Ortiz" userId="0Q9MyTpElsHstVtsdpOmZAQ921RLUJ1ZnNXwntWvAEk=" providerId="None" clId="Web-{49CF55EC-3E13-4946-B15B-AA048143B2E7}" dt="2023-07-27T08:42:00.120" v="194" actId="14100"/>
          <ac:spMkLst>
            <pc:docMk/>
            <pc:sldMk cId="3463298394" sldId="334"/>
            <ac:spMk id="42" creationId="{BC663DA6-1481-9211-F771-DCDFCA14633A}"/>
          </ac:spMkLst>
        </pc:spChg>
        <pc:spChg chg="add mod">
          <ac:chgData name="Marcelo Ortiz" userId="0Q9MyTpElsHstVtsdpOmZAQ921RLUJ1ZnNXwntWvAEk=" providerId="None" clId="Web-{49CF55EC-3E13-4946-B15B-AA048143B2E7}" dt="2023-07-27T08:42:08.558" v="195" actId="14100"/>
          <ac:spMkLst>
            <pc:docMk/>
            <pc:sldMk cId="3463298394" sldId="334"/>
            <ac:spMk id="43" creationId="{CCE3A3E5-113B-7FEE-64A2-0D3298245861}"/>
          </ac:spMkLst>
        </pc:spChg>
        <pc:spChg chg="add mod">
          <ac:chgData name="Marcelo Ortiz" userId="0Q9MyTpElsHstVtsdpOmZAQ921RLUJ1ZnNXwntWvAEk=" providerId="None" clId="Web-{49CF55EC-3E13-4946-B15B-AA048143B2E7}" dt="2023-07-27T08:41:40.416" v="190" actId="1076"/>
          <ac:spMkLst>
            <pc:docMk/>
            <pc:sldMk cId="3463298394" sldId="334"/>
            <ac:spMk id="44" creationId="{447996BD-5B15-6BE6-D98B-A14F942794FB}"/>
          </ac:spMkLst>
        </pc:spChg>
        <pc:spChg chg="add mod">
          <ac:chgData name="Marcelo Ortiz" userId="0Q9MyTpElsHstVtsdpOmZAQ921RLUJ1ZnNXwntWvAEk=" providerId="None" clId="Web-{49CF55EC-3E13-4946-B15B-AA048143B2E7}" dt="2023-07-27T08:42:11.933" v="196" actId="14100"/>
          <ac:spMkLst>
            <pc:docMk/>
            <pc:sldMk cId="3463298394" sldId="334"/>
            <ac:spMk id="45" creationId="{BEB10D89-DADB-F816-AEFA-7F48CFFC725E}"/>
          </ac:spMkLst>
        </pc:spChg>
        <pc:spChg chg="add mod">
          <ac:chgData name="Marcelo Ortiz" userId="0Q9MyTpElsHstVtsdpOmZAQ921RLUJ1ZnNXwntWvAEk=" providerId="None" clId="Web-{49CF55EC-3E13-4946-B15B-AA048143B2E7}" dt="2023-07-27T08:42:47.653" v="212" actId="1076"/>
          <ac:spMkLst>
            <pc:docMk/>
            <pc:sldMk cId="3463298394" sldId="334"/>
            <ac:spMk id="46" creationId="{75F88DCA-BCC9-C795-D3CE-117D57EFBD56}"/>
          </ac:spMkLst>
        </pc:spChg>
        <pc:spChg chg="add mod">
          <ac:chgData name="Marcelo Ortiz" userId="0Q9MyTpElsHstVtsdpOmZAQ921RLUJ1ZnNXwntWvAEk=" providerId="None" clId="Web-{49CF55EC-3E13-4946-B15B-AA048143B2E7}" dt="2023-07-27T08:42:57.090" v="215" actId="20577"/>
          <ac:spMkLst>
            <pc:docMk/>
            <pc:sldMk cId="3463298394" sldId="334"/>
            <ac:spMk id="47" creationId="{CD4A59D8-FDA6-99A6-A731-293E8BC9DAD2}"/>
          </ac:spMkLst>
        </pc:spChg>
        <pc:spChg chg="add mod">
          <ac:chgData name="Marcelo Ortiz" userId="0Q9MyTpElsHstVtsdpOmZAQ921RLUJ1ZnNXwntWvAEk=" providerId="None" clId="Web-{49CF55EC-3E13-4946-B15B-AA048143B2E7}" dt="2023-07-27T08:46:58.144" v="294" actId="1076"/>
          <ac:spMkLst>
            <pc:docMk/>
            <pc:sldMk cId="3463298394" sldId="334"/>
            <ac:spMk id="48" creationId="{950B3DC3-B27E-0D39-730E-846D26108E9A}"/>
          </ac:spMkLst>
        </pc:spChg>
        <pc:spChg chg="add">
          <ac:chgData name="Marcelo Ortiz" userId="0Q9MyTpElsHstVtsdpOmZAQ921RLUJ1ZnNXwntWvAEk=" providerId="None" clId="Web-{49CF55EC-3E13-4946-B15B-AA048143B2E7}" dt="2023-07-27T08:47:22.317" v="298"/>
          <ac:spMkLst>
            <pc:docMk/>
            <pc:sldMk cId="3463298394" sldId="334"/>
            <ac:spMk id="51" creationId="{E62E6927-F2E7-D564-199D-E4585189AA7F}"/>
          </ac:spMkLst>
        </pc:spChg>
        <pc:graphicFrameChg chg="del">
          <ac:chgData name="Marcelo Ortiz" userId="0Q9MyTpElsHstVtsdpOmZAQ921RLUJ1ZnNXwntWvAEk=" providerId="None" clId="Web-{49CF55EC-3E13-4946-B15B-AA048143B2E7}" dt="2023-07-27T08:36:57.361" v="149"/>
          <ac:graphicFrameMkLst>
            <pc:docMk/>
            <pc:sldMk cId="3463298394" sldId="334"/>
            <ac:graphicFrameMk id="3" creationId="{3104314A-7453-47F5-A843-A533117D1AEA}"/>
          </ac:graphicFrameMkLst>
        </pc:graphicFrameChg>
        <pc:cxnChg chg="add mod">
          <ac:chgData name="Marcelo Ortiz" userId="0Q9MyTpElsHstVtsdpOmZAQ921RLUJ1ZnNXwntWvAEk=" providerId="None" clId="Web-{49CF55EC-3E13-4946-B15B-AA048143B2E7}" dt="2023-07-27T08:40:05.492" v="160" actId="14100"/>
          <ac:cxnSpMkLst>
            <pc:docMk/>
            <pc:sldMk cId="3463298394" sldId="334"/>
            <ac:cxnSpMk id="36" creationId="{AA004D24-F7D0-B9F9-53E5-3D0C718D9070}"/>
          </ac:cxnSpMkLst>
        </pc:cxnChg>
        <pc:cxnChg chg="add mod">
          <ac:chgData name="Marcelo Ortiz" userId="0Q9MyTpElsHstVtsdpOmZAQ921RLUJ1ZnNXwntWvAEk=" providerId="None" clId="Web-{49CF55EC-3E13-4946-B15B-AA048143B2E7}" dt="2023-07-27T08:40:20.055" v="164"/>
          <ac:cxnSpMkLst>
            <pc:docMk/>
            <pc:sldMk cId="3463298394" sldId="334"/>
            <ac:cxnSpMk id="37" creationId="{C8AC1B55-BC68-5F16-ED8F-2DC30B430C93}"/>
          </ac:cxnSpMkLst>
        </pc:cxnChg>
        <pc:cxnChg chg="add mod">
          <ac:chgData name="Marcelo Ortiz" userId="0Q9MyTpElsHstVtsdpOmZAQ921RLUJ1ZnNXwntWvAEk=" providerId="None" clId="Web-{49CF55EC-3E13-4946-B15B-AA048143B2E7}" dt="2023-07-27T08:40:42.727" v="169" actId="14100"/>
          <ac:cxnSpMkLst>
            <pc:docMk/>
            <pc:sldMk cId="3463298394" sldId="334"/>
            <ac:cxnSpMk id="38" creationId="{E66A9AEA-B9A6-A6D4-8067-383E436679F9}"/>
          </ac:cxnSpMkLst>
        </pc:cxnChg>
        <pc:cxnChg chg="add mod">
          <ac:chgData name="Marcelo Ortiz" userId="0Q9MyTpElsHstVtsdpOmZAQ921RLUJ1ZnNXwntWvAEk=" providerId="None" clId="Web-{49CF55EC-3E13-4946-B15B-AA048143B2E7}" dt="2023-07-27T08:40:48.602" v="171" actId="1076"/>
          <ac:cxnSpMkLst>
            <pc:docMk/>
            <pc:sldMk cId="3463298394" sldId="334"/>
            <ac:cxnSpMk id="39" creationId="{6E75BC88-BF73-53E9-518E-88EA63192788}"/>
          </ac:cxnSpMkLst>
        </pc:cxnChg>
        <pc:cxnChg chg="add mod">
          <ac:chgData name="Marcelo Ortiz" userId="0Q9MyTpElsHstVtsdpOmZAQ921RLUJ1ZnNXwntWvAEk=" providerId="None" clId="Web-{49CF55EC-3E13-4946-B15B-AA048143B2E7}" dt="2023-07-27T08:47:02.566" v="295" actId="14100"/>
          <ac:cxnSpMkLst>
            <pc:docMk/>
            <pc:sldMk cId="3463298394" sldId="334"/>
            <ac:cxnSpMk id="49" creationId="{1D62476D-01C0-D9E8-E92F-3A376B07F6D1}"/>
          </ac:cxnSpMkLst>
        </pc:cxnChg>
        <pc:cxnChg chg="add mod">
          <ac:chgData name="Marcelo Ortiz" userId="0Q9MyTpElsHstVtsdpOmZAQ921RLUJ1ZnNXwntWvAEk=" providerId="None" clId="Web-{49CF55EC-3E13-4946-B15B-AA048143B2E7}" dt="2023-07-27T08:47:10.223" v="297" actId="14100"/>
          <ac:cxnSpMkLst>
            <pc:docMk/>
            <pc:sldMk cId="3463298394" sldId="334"/>
            <ac:cxnSpMk id="50" creationId="{CED98881-D10E-8433-4A8D-D6A61BB09BA3}"/>
          </ac:cxnSpMkLst>
        </pc:cxnChg>
      </pc:sldChg>
      <pc:sldMasterChg chg="add addSldLayout">
        <pc:chgData name="Marcelo Ortiz" userId="0Q9MyTpElsHstVtsdpOmZAQ921RLUJ1ZnNXwntWvAEk=" providerId="None" clId="Web-{49CF55EC-3E13-4946-B15B-AA048143B2E7}" dt="2023-07-27T08:22:12.102" v="13"/>
        <pc:sldMasterMkLst>
          <pc:docMk/>
          <pc:sldMasterMk cId="354603096" sldId="2147483670"/>
        </pc:sldMasterMkLst>
        <pc:sldLayoutChg chg="add">
          <pc:chgData name="Marcelo Ortiz" userId="0Q9MyTpElsHstVtsdpOmZAQ921RLUJ1ZnNXwntWvAEk=" providerId="None" clId="Web-{49CF55EC-3E13-4946-B15B-AA048143B2E7}" dt="2023-07-27T08:22:12.102" v="13"/>
          <pc:sldLayoutMkLst>
            <pc:docMk/>
            <pc:sldMasterMk cId="354603096" sldId="2147483670"/>
            <pc:sldLayoutMk cId="2623437509" sldId="2147483671"/>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2540465968" sldId="2147483672"/>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762783540" sldId="2147483673"/>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588359594" sldId="2147483674"/>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1963925727" sldId="2147483675"/>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4268543396" sldId="2147483676"/>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133393754" sldId="2147483677"/>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3771184421" sldId="2147483678"/>
          </pc:sldLayoutMkLst>
        </pc:sldLayoutChg>
        <pc:sldLayoutChg chg="add">
          <pc:chgData name="Marcelo Ortiz" userId="0Q9MyTpElsHstVtsdpOmZAQ921RLUJ1ZnNXwntWvAEk=" providerId="None" clId="Web-{49CF55EC-3E13-4946-B15B-AA048143B2E7}" dt="2023-07-27T08:22:12.102" v="13"/>
          <pc:sldLayoutMkLst>
            <pc:docMk/>
            <pc:sldMasterMk cId="354603096" sldId="2147483670"/>
            <pc:sldLayoutMk cId="1201613766" sldId="2147483679"/>
          </pc:sldLayoutMkLst>
        </pc:sldLayoutChg>
      </pc:sldMasterChg>
    </pc:docChg>
  </pc:docChgLst>
  <pc:docChgLst>
    <pc:chgData name="Marcelo Ortiz" userId="0Q9MyTpElsHstVtsdpOmZAQ921RLUJ1ZnNXwntWvAEk=" providerId="None" clId="Web-{A5C9C3AE-F574-4885-B5EB-9C28C1E36423}"/>
    <pc:docChg chg="modSld">
      <pc:chgData name="Marcelo Ortiz" userId="0Q9MyTpElsHstVtsdpOmZAQ921RLUJ1ZnNXwntWvAEk=" providerId="None" clId="Web-{A5C9C3AE-F574-4885-B5EB-9C28C1E36423}" dt="2022-09-23T09:09:41.809" v="31" actId="20577"/>
      <pc:docMkLst>
        <pc:docMk/>
      </pc:docMkLst>
      <pc:sldChg chg="modSp">
        <pc:chgData name="Marcelo Ortiz" userId="0Q9MyTpElsHstVtsdpOmZAQ921RLUJ1ZnNXwntWvAEk=" providerId="None" clId="Web-{A5C9C3AE-F574-4885-B5EB-9C28C1E36423}" dt="2022-09-23T08:45:16.670" v="1" actId="20577"/>
        <pc:sldMkLst>
          <pc:docMk/>
          <pc:sldMk cId="2478601011" sldId="303"/>
        </pc:sldMkLst>
        <pc:graphicFrameChg chg="modGraphic">
          <ac:chgData name="Marcelo Ortiz" userId="0Q9MyTpElsHstVtsdpOmZAQ921RLUJ1ZnNXwntWvAEk=" providerId="None" clId="Web-{A5C9C3AE-F574-4885-B5EB-9C28C1E36423}" dt="2022-09-23T08:45:16.670" v="1" actId="20577"/>
          <ac:graphicFrameMkLst>
            <pc:docMk/>
            <pc:sldMk cId="2478601011" sldId="303"/>
            <ac:graphicFrameMk id="5" creationId="{531947BD-ED79-44FA-A75C-20259285B82E}"/>
          </ac:graphicFrameMkLst>
        </pc:graphicFrameChg>
      </pc:sldChg>
      <pc:sldChg chg="modSp">
        <pc:chgData name="Marcelo Ortiz" userId="0Q9MyTpElsHstVtsdpOmZAQ921RLUJ1ZnNXwntWvAEk=" providerId="None" clId="Web-{A5C9C3AE-F574-4885-B5EB-9C28C1E36423}" dt="2022-09-23T09:05:32.601" v="12" actId="20577"/>
        <pc:sldMkLst>
          <pc:docMk/>
          <pc:sldMk cId="1030699957" sldId="307"/>
        </pc:sldMkLst>
        <pc:graphicFrameChg chg="modGraphic">
          <ac:chgData name="Marcelo Ortiz" userId="0Q9MyTpElsHstVtsdpOmZAQ921RLUJ1ZnNXwntWvAEk=" providerId="None" clId="Web-{A5C9C3AE-F574-4885-B5EB-9C28C1E36423}" dt="2022-09-23T09:05:32.601" v="12" actId="20577"/>
          <ac:graphicFrameMkLst>
            <pc:docMk/>
            <pc:sldMk cId="1030699957" sldId="307"/>
            <ac:graphicFrameMk id="3" creationId="{FAD86F30-DE0A-412A-96D0-D75C04CB66D3}"/>
          </ac:graphicFrameMkLst>
        </pc:graphicFrameChg>
      </pc:sldChg>
      <pc:sldChg chg="modSp">
        <pc:chgData name="Marcelo Ortiz" userId="0Q9MyTpElsHstVtsdpOmZAQ921RLUJ1ZnNXwntWvAEk=" providerId="None" clId="Web-{A5C9C3AE-F574-4885-B5EB-9C28C1E36423}" dt="2022-09-23T09:05:39.882" v="15" actId="20577"/>
        <pc:sldMkLst>
          <pc:docMk/>
          <pc:sldMk cId="3001003489" sldId="308"/>
        </pc:sldMkLst>
        <pc:graphicFrameChg chg="modGraphic">
          <ac:chgData name="Marcelo Ortiz" userId="0Q9MyTpElsHstVtsdpOmZAQ921RLUJ1ZnNXwntWvAEk=" providerId="None" clId="Web-{A5C9C3AE-F574-4885-B5EB-9C28C1E36423}" dt="2022-09-23T09:05:39.882" v="15" actId="20577"/>
          <ac:graphicFrameMkLst>
            <pc:docMk/>
            <pc:sldMk cId="3001003489" sldId="308"/>
            <ac:graphicFrameMk id="3" creationId="{FAD86F30-DE0A-412A-96D0-D75C04CB66D3}"/>
          </ac:graphicFrameMkLst>
        </pc:graphicFrameChg>
      </pc:sldChg>
      <pc:sldChg chg="modSp">
        <pc:chgData name="Marcelo Ortiz" userId="0Q9MyTpElsHstVtsdpOmZAQ921RLUJ1ZnNXwntWvAEk=" providerId="None" clId="Web-{A5C9C3AE-F574-4885-B5EB-9C28C1E36423}" dt="2022-09-23T09:08:25.526" v="21" actId="20577"/>
        <pc:sldMkLst>
          <pc:docMk/>
          <pc:sldMk cId="4108036033" sldId="313"/>
        </pc:sldMkLst>
        <pc:graphicFrameChg chg="modGraphic">
          <ac:chgData name="Marcelo Ortiz" userId="0Q9MyTpElsHstVtsdpOmZAQ921RLUJ1ZnNXwntWvAEk=" providerId="None" clId="Web-{A5C9C3AE-F574-4885-B5EB-9C28C1E36423}" dt="2022-09-23T09:08:25.526" v="21" actId="20577"/>
          <ac:graphicFrameMkLst>
            <pc:docMk/>
            <pc:sldMk cId="4108036033" sldId="313"/>
            <ac:graphicFrameMk id="4" creationId="{20099AA8-5275-40D5-8912-75B2E2BCBEDD}"/>
          </ac:graphicFrameMkLst>
        </pc:graphicFrameChg>
      </pc:sldChg>
      <pc:sldChg chg="modSp">
        <pc:chgData name="Marcelo Ortiz" userId="0Q9MyTpElsHstVtsdpOmZAQ921RLUJ1ZnNXwntWvAEk=" providerId="None" clId="Web-{A5C9C3AE-F574-4885-B5EB-9C28C1E36423}" dt="2022-09-23T09:09:13.449" v="29" actId="20577"/>
        <pc:sldMkLst>
          <pc:docMk/>
          <pc:sldMk cId="3563752858" sldId="314"/>
        </pc:sldMkLst>
        <pc:graphicFrameChg chg="modGraphic">
          <ac:chgData name="Marcelo Ortiz" userId="0Q9MyTpElsHstVtsdpOmZAQ921RLUJ1ZnNXwntWvAEk=" providerId="None" clId="Web-{A5C9C3AE-F574-4885-B5EB-9C28C1E36423}" dt="2022-09-23T09:09:13.449" v="29" actId="20577"/>
          <ac:graphicFrameMkLst>
            <pc:docMk/>
            <pc:sldMk cId="3563752858" sldId="314"/>
            <ac:graphicFrameMk id="4" creationId="{20099AA8-5275-40D5-8912-75B2E2BCBEDD}"/>
          </ac:graphicFrameMkLst>
        </pc:graphicFrameChg>
      </pc:sldChg>
      <pc:sldChg chg="modSp">
        <pc:chgData name="Marcelo Ortiz" userId="0Q9MyTpElsHstVtsdpOmZAQ921RLUJ1ZnNXwntWvAEk=" providerId="None" clId="Web-{A5C9C3AE-F574-4885-B5EB-9C28C1E36423}" dt="2022-09-23T09:09:41.809" v="31" actId="20577"/>
        <pc:sldMkLst>
          <pc:docMk/>
          <pc:sldMk cId="2885152635" sldId="315"/>
        </pc:sldMkLst>
        <pc:graphicFrameChg chg="modGraphic">
          <ac:chgData name="Marcelo Ortiz" userId="0Q9MyTpElsHstVtsdpOmZAQ921RLUJ1ZnNXwntWvAEk=" providerId="None" clId="Web-{A5C9C3AE-F574-4885-B5EB-9C28C1E36423}" dt="2022-09-23T09:09:41.809" v="31" actId="20577"/>
          <ac:graphicFrameMkLst>
            <pc:docMk/>
            <pc:sldMk cId="2885152635" sldId="315"/>
            <ac:graphicFrameMk id="4" creationId="{20099AA8-5275-40D5-8912-75B2E2BCBEDD}"/>
          </ac:graphicFrameMkLst>
        </pc:graphicFrameChg>
      </pc:sldChg>
    </pc:docChg>
  </pc:docChgLst>
  <pc:docChgLst>
    <pc:chgData name="Marcelo Ortiz" clId="Web-{49CF55EC-3E13-4946-B15B-AA048143B2E7}"/>
    <pc:docChg chg="addSld delSld modSld sldOrd">
      <pc:chgData name="Marcelo Ortiz" userId="" providerId="" clId="Web-{49CF55EC-3E13-4946-B15B-AA048143B2E7}" dt="2023-07-27T11:01:34.880" v="270" actId="20577"/>
      <pc:docMkLst>
        <pc:docMk/>
      </pc:docMkLst>
      <pc:sldChg chg="modSp">
        <pc:chgData name="Marcelo Ortiz" userId="" providerId="" clId="Web-{49CF55EC-3E13-4946-B15B-AA048143B2E7}" dt="2023-07-27T10:19:49.871" v="20" actId="20577"/>
        <pc:sldMkLst>
          <pc:docMk/>
          <pc:sldMk cId="3563752858" sldId="314"/>
        </pc:sldMkLst>
        <pc:graphicFrameChg chg="modGraphic">
          <ac:chgData name="Marcelo Ortiz" userId="" providerId="" clId="Web-{49CF55EC-3E13-4946-B15B-AA048143B2E7}" dt="2023-07-27T10:19:49.871" v="20" actId="20577"/>
          <ac:graphicFrameMkLst>
            <pc:docMk/>
            <pc:sldMk cId="3563752858" sldId="314"/>
            <ac:graphicFrameMk id="4" creationId="{20099AA8-5275-40D5-8912-75B2E2BCBEDD}"/>
          </ac:graphicFrameMkLst>
        </pc:graphicFrameChg>
      </pc:sldChg>
      <pc:sldChg chg="modSp">
        <pc:chgData name="Marcelo Ortiz" userId="" providerId="" clId="Web-{49CF55EC-3E13-4946-B15B-AA048143B2E7}" dt="2023-07-27T10:22:33.531" v="40" actId="20577"/>
        <pc:sldMkLst>
          <pc:docMk/>
          <pc:sldMk cId="2885152635" sldId="315"/>
        </pc:sldMkLst>
        <pc:graphicFrameChg chg="modGraphic">
          <ac:chgData name="Marcelo Ortiz" userId="" providerId="" clId="Web-{49CF55EC-3E13-4946-B15B-AA048143B2E7}" dt="2023-07-27T10:22:33.531" v="40" actId="20577"/>
          <ac:graphicFrameMkLst>
            <pc:docMk/>
            <pc:sldMk cId="2885152635" sldId="315"/>
            <ac:graphicFrameMk id="4" creationId="{20099AA8-5275-40D5-8912-75B2E2BCBEDD}"/>
          </ac:graphicFrameMkLst>
        </pc:graphicFrameChg>
      </pc:sldChg>
      <pc:sldChg chg="modSp">
        <pc:chgData name="Marcelo Ortiz" userId="" providerId="" clId="Web-{49CF55EC-3E13-4946-B15B-AA048143B2E7}" dt="2023-07-27T10:25:50.161" v="69" actId="20577"/>
        <pc:sldMkLst>
          <pc:docMk/>
          <pc:sldMk cId="3417137122" sldId="316"/>
        </pc:sldMkLst>
        <pc:graphicFrameChg chg="modGraphic">
          <ac:chgData name="Marcelo Ortiz" userId="" providerId="" clId="Web-{49CF55EC-3E13-4946-B15B-AA048143B2E7}" dt="2023-07-27T10:25:50.161" v="69" actId="20577"/>
          <ac:graphicFrameMkLst>
            <pc:docMk/>
            <pc:sldMk cId="3417137122" sldId="316"/>
            <ac:graphicFrameMk id="4" creationId="{20099AA8-5275-40D5-8912-75B2E2BCBEDD}"/>
          </ac:graphicFrameMkLst>
        </pc:graphicFrameChg>
      </pc:sldChg>
      <pc:sldChg chg="modSp">
        <pc:chgData name="Marcelo Ortiz" userId="" providerId="" clId="Web-{49CF55EC-3E13-4946-B15B-AA048143B2E7}" dt="2023-07-27T10:26:29.755" v="93" actId="20577"/>
        <pc:sldMkLst>
          <pc:docMk/>
          <pc:sldMk cId="3603140113" sldId="317"/>
        </pc:sldMkLst>
        <pc:graphicFrameChg chg="modGraphic">
          <ac:chgData name="Marcelo Ortiz" userId="" providerId="" clId="Web-{49CF55EC-3E13-4946-B15B-AA048143B2E7}" dt="2023-07-27T10:26:29.755" v="93" actId="20577"/>
          <ac:graphicFrameMkLst>
            <pc:docMk/>
            <pc:sldMk cId="3603140113" sldId="317"/>
            <ac:graphicFrameMk id="4" creationId="{20099AA8-5275-40D5-8912-75B2E2BCBEDD}"/>
          </ac:graphicFrameMkLst>
        </pc:graphicFrameChg>
      </pc:sldChg>
      <pc:sldChg chg="modSp">
        <pc:chgData name="Marcelo Ortiz" userId="" providerId="" clId="Web-{49CF55EC-3E13-4946-B15B-AA048143B2E7}" dt="2023-07-27T10:27:19.006" v="101" actId="20577"/>
        <pc:sldMkLst>
          <pc:docMk/>
          <pc:sldMk cId="1710271791" sldId="318"/>
        </pc:sldMkLst>
        <pc:graphicFrameChg chg="modGraphic">
          <ac:chgData name="Marcelo Ortiz" userId="" providerId="" clId="Web-{49CF55EC-3E13-4946-B15B-AA048143B2E7}" dt="2023-07-27T10:27:19.006" v="101" actId="20577"/>
          <ac:graphicFrameMkLst>
            <pc:docMk/>
            <pc:sldMk cId="1710271791" sldId="318"/>
            <ac:graphicFrameMk id="4" creationId="{20099AA8-5275-40D5-8912-75B2E2BCBEDD}"/>
          </ac:graphicFrameMkLst>
        </pc:graphicFrameChg>
      </pc:sldChg>
      <pc:sldChg chg="addSp delSp modSp">
        <pc:chgData name="Marcelo Ortiz" userId="" providerId="" clId="Web-{49CF55EC-3E13-4946-B15B-AA048143B2E7}" dt="2023-07-27T10:47:18.017" v="205" actId="20577"/>
        <pc:sldMkLst>
          <pc:docMk/>
          <pc:sldMk cId="754015351" sldId="327"/>
        </pc:sldMkLst>
        <pc:spChg chg="mod">
          <ac:chgData name="Marcelo Ortiz" userId="" providerId="" clId="Web-{49CF55EC-3E13-4946-B15B-AA048143B2E7}" dt="2023-07-27T10:47:18.017" v="205" actId="20577"/>
          <ac:spMkLst>
            <pc:docMk/>
            <pc:sldMk cId="754015351" sldId="327"/>
            <ac:spMk id="2" creationId="{3B1729F4-7050-4B5B-9E5A-7701CDE2773B}"/>
          </ac:spMkLst>
        </pc:spChg>
        <pc:graphicFrameChg chg="del modGraphic">
          <ac:chgData name="Marcelo Ortiz" userId="" providerId="" clId="Web-{49CF55EC-3E13-4946-B15B-AA048143B2E7}" dt="2023-07-27T10:46:42.829" v="197"/>
          <ac:graphicFrameMkLst>
            <pc:docMk/>
            <pc:sldMk cId="754015351" sldId="327"/>
            <ac:graphicFrameMk id="3" creationId="{3104314A-7453-47F5-A843-A533117D1AEA}"/>
          </ac:graphicFrameMkLst>
        </pc:graphicFrameChg>
        <pc:picChg chg="add mod">
          <ac:chgData name="Marcelo Ortiz" userId="" providerId="" clId="Web-{49CF55EC-3E13-4946-B15B-AA048143B2E7}" dt="2023-07-27T10:47:09.423" v="203" actId="14100"/>
          <ac:picMkLst>
            <pc:docMk/>
            <pc:sldMk cId="754015351" sldId="327"/>
            <ac:picMk id="112" creationId="{83F0247C-193E-A534-3CD9-F0CA798F14C3}"/>
          </ac:picMkLst>
        </pc:picChg>
      </pc:sldChg>
      <pc:sldChg chg="addSp delSp modSp">
        <pc:chgData name="Marcelo Ortiz" userId="" providerId="" clId="Web-{49CF55EC-3E13-4946-B15B-AA048143B2E7}" dt="2023-07-27T10:46:36.141" v="196" actId="14100"/>
        <pc:sldMkLst>
          <pc:docMk/>
          <pc:sldMk cId="809243934" sldId="329"/>
        </pc:sldMkLst>
        <pc:graphicFrameChg chg="del">
          <ac:chgData name="Marcelo Ortiz" userId="" providerId="" clId="Web-{49CF55EC-3E13-4946-B15B-AA048143B2E7}" dt="2023-07-27T10:45:30.999" v="188"/>
          <ac:graphicFrameMkLst>
            <pc:docMk/>
            <pc:sldMk cId="809243934" sldId="329"/>
            <ac:graphicFrameMk id="6" creationId="{73404B0D-235C-49F8-9423-6020C77DCAD2}"/>
          </ac:graphicFrameMkLst>
        </pc:graphicFrameChg>
        <pc:graphicFrameChg chg="add del mod modGraphic">
          <ac:chgData name="Marcelo Ortiz" userId="" providerId="" clId="Web-{49CF55EC-3E13-4946-B15B-AA048143B2E7}" dt="2023-07-27T10:46:09.953" v="193"/>
          <ac:graphicFrameMkLst>
            <pc:docMk/>
            <pc:sldMk cId="809243934" sldId="329"/>
            <ac:graphicFrameMk id="28" creationId="{E602A14E-A58C-1ABC-B38A-28D3EA8E7D41}"/>
          </ac:graphicFrameMkLst>
        </pc:graphicFrameChg>
        <pc:picChg chg="add mod">
          <ac:chgData name="Marcelo Ortiz" userId="" providerId="" clId="Web-{49CF55EC-3E13-4946-B15B-AA048143B2E7}" dt="2023-07-27T10:46:36.141" v="196" actId="14100"/>
          <ac:picMkLst>
            <pc:docMk/>
            <pc:sldMk cId="809243934" sldId="329"/>
            <ac:picMk id="29" creationId="{BBAAD07E-831C-8170-9D17-D6167D3CA957}"/>
          </ac:picMkLst>
        </pc:picChg>
      </pc:sldChg>
      <pc:sldChg chg="addSp delSp modSp del">
        <pc:chgData name="Marcelo Ortiz" userId="" providerId="" clId="Web-{49CF55EC-3E13-4946-B15B-AA048143B2E7}" dt="2023-07-27T10:54:28.730" v="216"/>
        <pc:sldMkLst>
          <pc:docMk/>
          <pc:sldMk cId="605294225" sldId="333"/>
        </pc:sldMkLst>
        <pc:spChg chg="add mod">
          <ac:chgData name="Marcelo Ortiz" userId="" providerId="" clId="Web-{49CF55EC-3E13-4946-B15B-AA048143B2E7}" dt="2023-07-27T10:53:15.916" v="214" actId="20577"/>
          <ac:spMkLst>
            <pc:docMk/>
            <pc:sldMk cId="605294225" sldId="333"/>
            <ac:spMk id="2" creationId="{93996ECE-E47A-323D-F162-C9FDE87845B1}"/>
          </ac:spMkLst>
        </pc:spChg>
        <pc:spChg chg="del">
          <ac:chgData name="Marcelo Ortiz" userId="" providerId="" clId="Web-{49CF55EC-3E13-4946-B15B-AA048143B2E7}" dt="2023-07-27T10:47:51.502" v="206"/>
          <ac:spMkLst>
            <pc:docMk/>
            <pc:sldMk cId="605294225" sldId="333"/>
            <ac:spMk id="24" creationId="{BA63BC0D-3962-4886-B5E3-9A382401CAA4}"/>
          </ac:spMkLst>
        </pc:spChg>
      </pc:sldChg>
      <pc:sldChg chg="modSp add replId">
        <pc:chgData name="Marcelo Ortiz" userId="" providerId="" clId="Web-{49CF55EC-3E13-4946-B15B-AA048143B2E7}" dt="2023-07-27T10:37:25.129" v="187" actId="20577"/>
        <pc:sldMkLst>
          <pc:docMk/>
          <pc:sldMk cId="4234170333" sldId="335"/>
        </pc:sldMkLst>
        <pc:graphicFrameChg chg="modGraphic">
          <ac:chgData name="Marcelo Ortiz" userId="" providerId="" clId="Web-{49CF55EC-3E13-4946-B15B-AA048143B2E7}" dt="2023-07-27T10:37:25.129" v="187" actId="20577"/>
          <ac:graphicFrameMkLst>
            <pc:docMk/>
            <pc:sldMk cId="4234170333" sldId="335"/>
            <ac:graphicFrameMk id="4" creationId="{20099AA8-5275-40D5-8912-75B2E2BCBEDD}"/>
          </ac:graphicFrameMkLst>
        </pc:graphicFrameChg>
      </pc:sldChg>
      <pc:sldChg chg="delSp modSp add ord">
        <pc:chgData name="Marcelo Ortiz" userId="" providerId="" clId="Web-{49CF55EC-3E13-4946-B15B-AA048143B2E7}" dt="2023-07-27T10:59:58.894" v="254"/>
        <pc:sldMkLst>
          <pc:docMk/>
          <pc:sldMk cId="3336886357" sldId="336"/>
        </pc:sldMkLst>
        <pc:spChg chg="mod">
          <ac:chgData name="Marcelo Ortiz" userId="" providerId="" clId="Web-{49CF55EC-3E13-4946-B15B-AA048143B2E7}" dt="2023-07-27T10:59:54.081" v="253" actId="20577"/>
          <ac:spMkLst>
            <pc:docMk/>
            <pc:sldMk cId="3336886357" sldId="336"/>
            <ac:spMk id="14" creationId="{22479868-F8AE-4F84-9602-A73F0FDEB448}"/>
          </ac:spMkLst>
        </pc:spChg>
        <pc:spChg chg="del">
          <ac:chgData name="Marcelo Ortiz" userId="" providerId="" clId="Web-{49CF55EC-3E13-4946-B15B-AA048143B2E7}" dt="2023-07-27T10:59:58.894" v="254"/>
          <ac:spMkLst>
            <pc:docMk/>
            <pc:sldMk cId="3336886357" sldId="336"/>
            <ac:spMk id="67" creationId="{6F12C73A-1CCA-4C43-ACD0-3B9A49755A88}"/>
          </ac:spMkLst>
        </pc:spChg>
      </pc:sldChg>
      <pc:sldChg chg="add">
        <pc:chgData name="Marcelo Ortiz" userId="" providerId="" clId="Web-{49CF55EC-3E13-4946-B15B-AA048143B2E7}" dt="2023-07-27T10:55:33.607" v="217"/>
        <pc:sldMkLst>
          <pc:docMk/>
          <pc:sldMk cId="423675333" sldId="337"/>
        </pc:sldMkLst>
      </pc:sldChg>
      <pc:sldChg chg="add">
        <pc:chgData name="Marcelo Ortiz" userId="" providerId="" clId="Web-{49CF55EC-3E13-4946-B15B-AA048143B2E7}" dt="2023-07-27T10:55:33.950" v="218"/>
        <pc:sldMkLst>
          <pc:docMk/>
          <pc:sldMk cId="1038076025" sldId="338"/>
        </pc:sldMkLst>
      </pc:sldChg>
      <pc:sldChg chg="add">
        <pc:chgData name="Marcelo Ortiz" userId="" providerId="" clId="Web-{49CF55EC-3E13-4946-B15B-AA048143B2E7}" dt="2023-07-27T10:55:34.091" v="219"/>
        <pc:sldMkLst>
          <pc:docMk/>
          <pc:sldMk cId="3836137129" sldId="339"/>
        </pc:sldMkLst>
      </pc:sldChg>
      <pc:sldChg chg="add">
        <pc:chgData name="Marcelo Ortiz" userId="" providerId="" clId="Web-{49CF55EC-3E13-4946-B15B-AA048143B2E7}" dt="2023-07-27T10:55:34.232" v="220"/>
        <pc:sldMkLst>
          <pc:docMk/>
          <pc:sldMk cId="1665897519" sldId="340"/>
        </pc:sldMkLst>
      </pc:sldChg>
      <pc:sldChg chg="modSp add">
        <pc:chgData name="Marcelo Ortiz" userId="" providerId="" clId="Web-{49CF55EC-3E13-4946-B15B-AA048143B2E7}" dt="2023-07-27T10:55:54.154" v="223" actId="20577"/>
        <pc:sldMkLst>
          <pc:docMk/>
          <pc:sldMk cId="2635159135" sldId="341"/>
        </pc:sldMkLst>
        <pc:spChg chg="mod">
          <ac:chgData name="Marcelo Ortiz" userId="" providerId="" clId="Web-{49CF55EC-3E13-4946-B15B-AA048143B2E7}" dt="2023-07-27T10:55:54.154" v="223" actId="20577"/>
          <ac:spMkLst>
            <pc:docMk/>
            <pc:sldMk cId="2635159135" sldId="341"/>
            <ac:spMk id="24" creationId="{91EE7CE8-CA50-4AA1-9F00-BF60AF8C47B0}"/>
          </ac:spMkLst>
        </pc:spChg>
      </pc:sldChg>
      <pc:sldChg chg="delSp modSp add">
        <pc:chgData name="Marcelo Ortiz" userId="" providerId="" clId="Web-{49CF55EC-3E13-4946-B15B-AA048143B2E7}" dt="2023-07-27T11:01:34.880" v="270" actId="20577"/>
        <pc:sldMkLst>
          <pc:docMk/>
          <pc:sldMk cId="270940253" sldId="342"/>
        </pc:sldMkLst>
        <pc:spChg chg="mod">
          <ac:chgData name="Marcelo Ortiz" userId="" providerId="" clId="Web-{49CF55EC-3E13-4946-B15B-AA048143B2E7}" dt="2023-07-27T11:01:34.880" v="270" actId="20577"/>
          <ac:spMkLst>
            <pc:docMk/>
            <pc:sldMk cId="270940253" sldId="342"/>
            <ac:spMk id="2" creationId="{75AC86D3-8FD1-4F47-A319-7D0542E48B2F}"/>
          </ac:spMkLst>
        </pc:spChg>
        <pc:spChg chg="mod">
          <ac:chgData name="Marcelo Ortiz" userId="" providerId="" clId="Web-{49CF55EC-3E13-4946-B15B-AA048143B2E7}" dt="2023-07-27T10:59:10.814" v="240" actId="20577"/>
          <ac:spMkLst>
            <pc:docMk/>
            <pc:sldMk cId="270940253" sldId="342"/>
            <ac:spMk id="14" creationId="{22479868-F8AE-4F84-9602-A73F0FDEB448}"/>
          </ac:spMkLst>
        </pc:spChg>
        <pc:grpChg chg="del">
          <ac:chgData name="Marcelo Ortiz" userId="" providerId="" clId="Web-{49CF55EC-3E13-4946-B15B-AA048143B2E7}" dt="2023-07-27T10:59:05.064" v="239"/>
          <ac:grpSpMkLst>
            <pc:docMk/>
            <pc:sldMk cId="270940253" sldId="342"/>
            <ac:grpSpMk id="22" creationId="{63DCB2EA-0248-44DB-96ED-86C74138A6DA}"/>
          </ac:grpSpMkLst>
        </pc:grpChg>
        <pc:grpChg chg="del">
          <ac:chgData name="Marcelo Ortiz" userId="" providerId="" clId="Web-{49CF55EC-3E13-4946-B15B-AA048143B2E7}" dt="2023-07-27T10:59:02.752" v="238"/>
          <ac:grpSpMkLst>
            <pc:docMk/>
            <pc:sldMk cId="270940253" sldId="342"/>
            <ac:grpSpMk id="23" creationId="{562C9966-2F2D-472F-A87B-38851DB0B00E}"/>
          </ac:grpSpMkLst>
        </pc:grpChg>
      </pc:sldChg>
      <pc:sldChg chg="add">
        <pc:chgData name="Marcelo Ortiz" userId="" providerId="" clId="Web-{49CF55EC-3E13-4946-B15B-AA048143B2E7}" dt="2023-07-27T10:56:49.639" v="224"/>
        <pc:sldMkLst>
          <pc:docMk/>
          <pc:sldMk cId="1687118247" sldId="343"/>
        </pc:sldMkLst>
      </pc:sldChg>
      <pc:sldChg chg="modSp add">
        <pc:chgData name="Marcelo Ortiz" userId="" providerId="" clId="Web-{49CF55EC-3E13-4946-B15B-AA048143B2E7}" dt="2023-07-27T10:59:46.315" v="250" actId="20577"/>
        <pc:sldMkLst>
          <pc:docMk/>
          <pc:sldMk cId="2032696742" sldId="344"/>
        </pc:sldMkLst>
        <pc:spChg chg="mod">
          <ac:chgData name="Marcelo Ortiz" userId="" providerId="" clId="Web-{49CF55EC-3E13-4946-B15B-AA048143B2E7}" dt="2023-07-27T10:59:46.315" v="250" actId="20577"/>
          <ac:spMkLst>
            <pc:docMk/>
            <pc:sldMk cId="2032696742" sldId="344"/>
            <ac:spMk id="14" creationId="{22479868-F8AE-4F84-9602-A73F0FDEB448}"/>
          </ac:spMkLst>
        </pc:spChg>
      </pc:sldChg>
      <pc:sldChg chg="add del replId">
        <pc:chgData name="Marcelo Ortiz" userId="" providerId="" clId="Web-{49CF55EC-3E13-4946-B15B-AA048143B2E7}" dt="2023-07-27T11:00:31.723" v="256"/>
        <pc:sldMkLst>
          <pc:docMk/>
          <pc:sldMk cId="3409864007" sldId="345"/>
        </pc:sldMkLst>
      </pc:sldChg>
    </pc:docChg>
  </pc:docChgLst>
  <pc:docChgLst>
    <pc:chgData name="Marcelo Ortiz" userId="0Q9MyTpElsHstVtsdpOmZAQ921RLUJ1ZnNXwntWvAEk=" providerId="None" clId="Web-{1842A91D-9D63-4059-812B-2D4C18E1A980}"/>
    <pc:docChg chg="modSld">
      <pc:chgData name="Marcelo Ortiz" userId="0Q9MyTpElsHstVtsdpOmZAQ921RLUJ1ZnNXwntWvAEk=" providerId="None" clId="Web-{1842A91D-9D63-4059-812B-2D4C18E1A980}" dt="2022-09-30T14:26:25.608" v="2" actId="20577"/>
      <pc:docMkLst>
        <pc:docMk/>
      </pc:docMkLst>
      <pc:sldChg chg="modSp">
        <pc:chgData name="Marcelo Ortiz" userId="0Q9MyTpElsHstVtsdpOmZAQ921RLUJ1ZnNXwntWvAEk=" providerId="None" clId="Web-{1842A91D-9D63-4059-812B-2D4C18E1A980}" dt="2022-09-30T14:26:25.608" v="2" actId="20577"/>
        <pc:sldMkLst>
          <pc:docMk/>
          <pc:sldMk cId="1710271791" sldId="318"/>
        </pc:sldMkLst>
        <pc:graphicFrameChg chg="modGraphic">
          <ac:chgData name="Marcelo Ortiz" userId="0Q9MyTpElsHstVtsdpOmZAQ921RLUJ1ZnNXwntWvAEk=" providerId="None" clId="Web-{1842A91D-9D63-4059-812B-2D4C18E1A980}" dt="2022-09-30T14:26:25.608" v="2" actId="20577"/>
          <ac:graphicFrameMkLst>
            <pc:docMk/>
            <pc:sldMk cId="1710271791" sldId="318"/>
            <ac:graphicFrameMk id="4" creationId="{20099AA8-5275-40D5-8912-75B2E2BCBEDD}"/>
          </ac:graphicFrameMkLst>
        </pc:graphicFrameChg>
      </pc:sldChg>
    </pc:docChg>
  </pc:docChgLst>
</pc:chgInfo>
</file>

<file path=ppt/diagrams/_rels/data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_rels/drawing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3.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7C109-5392-4E34-BA37-5E1926A3E86A}"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5DBBED9-3E75-475D-A833-5EDA7A87EFFB}">
      <dgm:prSet/>
      <dgm:spPr/>
      <dgm:t>
        <a:bodyPr/>
        <a:lstStyle/>
        <a:p>
          <a:r>
            <a:rPr lang="en-US" dirty="0"/>
            <a:t>Information system</a:t>
          </a:r>
        </a:p>
      </dgm:t>
    </dgm:pt>
    <dgm:pt modelId="{112CA90E-F5C7-412A-B385-5D72653B86E4}" type="parTrans" cxnId="{BE142C71-477E-4AD9-8828-4F2D5E5221C7}">
      <dgm:prSet/>
      <dgm:spPr/>
      <dgm:t>
        <a:bodyPr/>
        <a:lstStyle/>
        <a:p>
          <a:endParaRPr lang="en-US"/>
        </a:p>
      </dgm:t>
    </dgm:pt>
    <dgm:pt modelId="{F45A4584-2993-4C7F-95B7-C4341C3C09AC}" type="sibTrans" cxnId="{BE142C71-477E-4AD9-8828-4F2D5E5221C7}">
      <dgm:prSet/>
      <dgm:spPr/>
      <dgm:t>
        <a:bodyPr/>
        <a:lstStyle/>
        <a:p>
          <a:endParaRPr lang="en-US"/>
        </a:p>
      </dgm:t>
    </dgm:pt>
    <dgm:pt modelId="{96F6C425-49FD-47DA-947E-C6AD396F7F80}">
      <dgm:prSet/>
      <dgm:spPr/>
      <dgm:t>
        <a:bodyPr/>
        <a:lstStyle/>
        <a:p>
          <a:r>
            <a:rPr lang="en-US" dirty="0"/>
            <a:t>Process information from transactions and production</a:t>
          </a:r>
        </a:p>
      </dgm:t>
    </dgm:pt>
    <dgm:pt modelId="{CDF0D9E1-A8D6-4470-8EF7-45B2918E6001}" type="parTrans" cxnId="{B40180D5-5521-438E-87F5-42CCD8461873}">
      <dgm:prSet/>
      <dgm:spPr/>
      <dgm:t>
        <a:bodyPr/>
        <a:lstStyle/>
        <a:p>
          <a:endParaRPr lang="en-US"/>
        </a:p>
      </dgm:t>
    </dgm:pt>
    <dgm:pt modelId="{48795220-065A-416C-B2B2-B9DF01FF2F77}" type="sibTrans" cxnId="{B40180D5-5521-438E-87F5-42CCD8461873}">
      <dgm:prSet/>
      <dgm:spPr/>
      <dgm:t>
        <a:bodyPr/>
        <a:lstStyle/>
        <a:p>
          <a:endParaRPr lang="en-US"/>
        </a:p>
      </dgm:t>
    </dgm:pt>
    <dgm:pt modelId="{63F5EC99-2151-4F02-B8BA-319D071AF172}">
      <dgm:prSet/>
      <dgm:spPr/>
      <dgm:t>
        <a:bodyPr/>
        <a:lstStyle/>
        <a:p>
          <a:r>
            <a:rPr lang="en-US" dirty="0"/>
            <a:t>Measure economic activity</a:t>
          </a:r>
        </a:p>
      </dgm:t>
    </dgm:pt>
    <dgm:pt modelId="{83443449-F51D-40E2-89E5-827AFDEF2BAD}" type="parTrans" cxnId="{19D6EA65-B04F-4AB4-9FFE-88CA4BEAFBA6}">
      <dgm:prSet/>
      <dgm:spPr/>
      <dgm:t>
        <a:bodyPr/>
        <a:lstStyle/>
        <a:p>
          <a:endParaRPr lang="en-US"/>
        </a:p>
      </dgm:t>
    </dgm:pt>
    <dgm:pt modelId="{245618B1-6A49-4CE3-9F37-26BCB2D50387}" type="sibTrans" cxnId="{19D6EA65-B04F-4AB4-9FFE-88CA4BEAFBA6}">
      <dgm:prSet/>
      <dgm:spPr/>
      <dgm:t>
        <a:bodyPr/>
        <a:lstStyle/>
        <a:p>
          <a:endParaRPr lang="en-US"/>
        </a:p>
      </dgm:t>
    </dgm:pt>
    <dgm:pt modelId="{16A80058-F7C2-4B6D-9910-3BFF1DCDED6D}">
      <dgm:prSet/>
      <dgm:spPr/>
      <dgm:t>
        <a:bodyPr/>
        <a:lstStyle/>
        <a:p>
          <a:r>
            <a:rPr lang="en-US" dirty="0"/>
            <a:t>Business Language</a:t>
          </a:r>
        </a:p>
      </dgm:t>
    </dgm:pt>
    <dgm:pt modelId="{DA60ABBD-7E15-4F72-B0CD-0545CF0A8962}" type="parTrans" cxnId="{FB199F27-0280-4266-B307-9918555D9AE5}">
      <dgm:prSet/>
      <dgm:spPr/>
      <dgm:t>
        <a:bodyPr/>
        <a:lstStyle/>
        <a:p>
          <a:endParaRPr lang="en-US"/>
        </a:p>
      </dgm:t>
    </dgm:pt>
    <dgm:pt modelId="{45DEA525-CAC1-4B49-A441-1D36C21ED8FB}" type="sibTrans" cxnId="{FB199F27-0280-4266-B307-9918555D9AE5}">
      <dgm:prSet/>
      <dgm:spPr/>
      <dgm:t>
        <a:bodyPr/>
        <a:lstStyle/>
        <a:p>
          <a:endParaRPr lang="en-US"/>
        </a:p>
      </dgm:t>
    </dgm:pt>
    <dgm:pt modelId="{99CF467A-9872-4B22-B760-F856CFDC603E}">
      <dgm:prSet/>
      <dgm:spPr/>
      <dgm:t>
        <a:bodyPr/>
        <a:lstStyle/>
        <a:p>
          <a:r>
            <a:rPr lang="en-US" dirty="0"/>
            <a:t>Capture and distribute data across the organization</a:t>
          </a:r>
        </a:p>
      </dgm:t>
    </dgm:pt>
    <dgm:pt modelId="{5BFA99AF-CAE4-431D-988A-1FC107D9CE90}" type="parTrans" cxnId="{A0360B86-5701-43F1-A476-D1DC15276CE3}">
      <dgm:prSet/>
      <dgm:spPr/>
      <dgm:t>
        <a:bodyPr/>
        <a:lstStyle/>
        <a:p>
          <a:endParaRPr lang="en-US"/>
        </a:p>
      </dgm:t>
    </dgm:pt>
    <dgm:pt modelId="{7C0F2B21-7004-4B06-832C-23195825B247}" type="sibTrans" cxnId="{A0360B86-5701-43F1-A476-D1DC15276CE3}">
      <dgm:prSet/>
      <dgm:spPr/>
      <dgm:t>
        <a:bodyPr/>
        <a:lstStyle/>
        <a:p>
          <a:endParaRPr lang="en-US"/>
        </a:p>
      </dgm:t>
    </dgm:pt>
    <dgm:pt modelId="{262E105C-9E84-45FF-86A3-C321A9A17C68}">
      <dgm:prSet/>
      <dgm:spPr/>
      <dgm:t>
        <a:bodyPr/>
        <a:lstStyle/>
        <a:p>
          <a:r>
            <a:rPr lang="en-US" dirty="0"/>
            <a:t>POS</a:t>
          </a:r>
        </a:p>
      </dgm:t>
    </dgm:pt>
    <dgm:pt modelId="{620F4994-297B-4C84-8F13-CFC9E0CCACA0}" type="parTrans" cxnId="{8E05258A-78B4-4A97-BEFF-8BAFCFB25810}">
      <dgm:prSet/>
      <dgm:spPr/>
      <dgm:t>
        <a:bodyPr/>
        <a:lstStyle/>
        <a:p>
          <a:endParaRPr lang="en-US"/>
        </a:p>
      </dgm:t>
    </dgm:pt>
    <dgm:pt modelId="{4CE183E3-BB5F-4BB1-B0CD-C214396EE733}" type="sibTrans" cxnId="{8E05258A-78B4-4A97-BEFF-8BAFCFB25810}">
      <dgm:prSet/>
      <dgm:spPr/>
      <dgm:t>
        <a:bodyPr/>
        <a:lstStyle/>
        <a:p>
          <a:endParaRPr lang="en-US"/>
        </a:p>
      </dgm:t>
    </dgm:pt>
    <dgm:pt modelId="{52EB65D6-77F2-4D27-A600-0B5138633BA9}">
      <dgm:prSet/>
      <dgm:spPr/>
      <dgm:t>
        <a:bodyPr/>
        <a:lstStyle/>
        <a:p>
          <a:r>
            <a:rPr lang="en-US" dirty="0"/>
            <a:t>Profitability</a:t>
          </a:r>
        </a:p>
      </dgm:t>
    </dgm:pt>
    <dgm:pt modelId="{BC85D3B1-8E7F-45EC-ABA6-2DA84CD3D5C4}" type="parTrans" cxnId="{8091E3AE-8E8B-4052-9F4A-193D505489BC}">
      <dgm:prSet/>
      <dgm:spPr/>
      <dgm:t>
        <a:bodyPr/>
        <a:lstStyle/>
        <a:p>
          <a:endParaRPr lang="en-US"/>
        </a:p>
      </dgm:t>
    </dgm:pt>
    <dgm:pt modelId="{F50D0EF0-E6DA-4C29-9A8F-0664E98A967F}" type="sibTrans" cxnId="{8091E3AE-8E8B-4052-9F4A-193D505489BC}">
      <dgm:prSet/>
      <dgm:spPr/>
      <dgm:t>
        <a:bodyPr/>
        <a:lstStyle/>
        <a:p>
          <a:endParaRPr lang="en-US"/>
        </a:p>
      </dgm:t>
    </dgm:pt>
    <dgm:pt modelId="{A8016C98-CC2D-4EAF-8D9D-552254D552A2}">
      <dgm:prSet/>
      <dgm:spPr/>
      <dgm:t>
        <a:bodyPr/>
        <a:lstStyle/>
        <a:p>
          <a:r>
            <a:rPr lang="en-US" dirty="0"/>
            <a:t>Liquidity</a:t>
          </a:r>
        </a:p>
      </dgm:t>
    </dgm:pt>
    <dgm:pt modelId="{68AFA2EC-066A-48DC-8150-2DDF7A9B7C14}" type="parTrans" cxnId="{AC86C42D-DD64-4390-AEDE-8BAEDD6A3AF4}">
      <dgm:prSet/>
      <dgm:spPr/>
      <dgm:t>
        <a:bodyPr/>
        <a:lstStyle/>
        <a:p>
          <a:endParaRPr lang="en-US"/>
        </a:p>
      </dgm:t>
    </dgm:pt>
    <dgm:pt modelId="{DEF77BC4-DCED-45AB-B6CA-EABC265DCD4C}" type="sibTrans" cxnId="{AC86C42D-DD64-4390-AEDE-8BAEDD6A3AF4}">
      <dgm:prSet/>
      <dgm:spPr/>
      <dgm:t>
        <a:bodyPr/>
        <a:lstStyle/>
        <a:p>
          <a:endParaRPr lang="en-US"/>
        </a:p>
      </dgm:t>
    </dgm:pt>
    <dgm:pt modelId="{3F285323-2B28-430A-AE6A-EFC23B700153}">
      <dgm:prSet/>
      <dgm:spPr/>
      <dgm:t>
        <a:bodyPr/>
        <a:lstStyle/>
        <a:p>
          <a:r>
            <a:rPr lang="en-US" dirty="0"/>
            <a:t>Inventories</a:t>
          </a:r>
        </a:p>
      </dgm:t>
    </dgm:pt>
    <dgm:pt modelId="{A7FCD6CB-52F1-4DEA-9068-985F5930D36E}" type="parTrans" cxnId="{CAFD9DEA-CBF1-4A2A-B636-F1ECA65D5781}">
      <dgm:prSet/>
      <dgm:spPr/>
      <dgm:t>
        <a:bodyPr/>
        <a:lstStyle/>
        <a:p>
          <a:endParaRPr lang="en-US"/>
        </a:p>
      </dgm:t>
    </dgm:pt>
    <dgm:pt modelId="{22CF920B-3CDE-4842-80AB-0C5B54E60386}" type="sibTrans" cxnId="{CAFD9DEA-CBF1-4A2A-B636-F1ECA65D5781}">
      <dgm:prSet/>
      <dgm:spPr/>
      <dgm:t>
        <a:bodyPr/>
        <a:lstStyle/>
        <a:p>
          <a:endParaRPr lang="en-US"/>
        </a:p>
      </dgm:t>
    </dgm:pt>
    <dgm:pt modelId="{4CF95FC2-5805-4590-A810-EC2236C12972}">
      <dgm:prSet/>
      <dgm:spPr/>
      <dgm:t>
        <a:bodyPr/>
        <a:lstStyle/>
        <a:p>
          <a:pPr rtl="0"/>
          <a:r>
            <a:rPr lang="en-US" dirty="0">
              <a:latin typeface="Bookman Old Style" panose="020F0302020204030204"/>
            </a:rPr>
            <a:t> </a:t>
          </a:r>
          <a:r>
            <a:rPr lang="en-US" dirty="0"/>
            <a:t>HHRR, etc.</a:t>
          </a:r>
        </a:p>
      </dgm:t>
    </dgm:pt>
    <dgm:pt modelId="{A03C8798-5B80-47B3-9CA5-7B10DE5A5108}" type="parTrans" cxnId="{5D813FA6-71AE-4817-84B8-C870B23A54AC}">
      <dgm:prSet/>
      <dgm:spPr/>
      <dgm:t>
        <a:bodyPr/>
        <a:lstStyle/>
        <a:p>
          <a:endParaRPr lang="en-US"/>
        </a:p>
      </dgm:t>
    </dgm:pt>
    <dgm:pt modelId="{94B01292-3447-42AF-B492-6762187C79C1}" type="sibTrans" cxnId="{5D813FA6-71AE-4817-84B8-C870B23A54AC}">
      <dgm:prSet/>
      <dgm:spPr/>
      <dgm:t>
        <a:bodyPr/>
        <a:lstStyle/>
        <a:p>
          <a:endParaRPr lang="en-US"/>
        </a:p>
      </dgm:t>
    </dgm:pt>
    <dgm:pt modelId="{FBD42D6D-0DA5-4C5C-80FE-0BE32497D9C7}">
      <dgm:prSet/>
      <dgm:spPr/>
      <dgm:t>
        <a:bodyPr/>
        <a:lstStyle/>
        <a:p>
          <a:r>
            <a:rPr lang="en-US" dirty="0"/>
            <a:t>Productivity</a:t>
          </a:r>
        </a:p>
      </dgm:t>
    </dgm:pt>
    <dgm:pt modelId="{5B18D48A-E296-4A1B-9D28-E7713146B8F2}" type="parTrans" cxnId="{09598CB4-CE59-4982-806C-25D5AD0ECA2D}">
      <dgm:prSet/>
      <dgm:spPr/>
      <dgm:t>
        <a:bodyPr/>
        <a:lstStyle/>
        <a:p>
          <a:endParaRPr lang="en-US"/>
        </a:p>
      </dgm:t>
    </dgm:pt>
    <dgm:pt modelId="{BCFCBFF1-B2BD-48E1-9B35-BDD3F5D28CBE}" type="sibTrans" cxnId="{09598CB4-CE59-4982-806C-25D5AD0ECA2D}">
      <dgm:prSet/>
      <dgm:spPr/>
      <dgm:t>
        <a:bodyPr/>
        <a:lstStyle/>
        <a:p>
          <a:endParaRPr lang="en-US"/>
        </a:p>
      </dgm:t>
    </dgm:pt>
    <dgm:pt modelId="{FB84B72D-C376-4A83-8BF7-1BEB251233F1}">
      <dgm:prSet/>
      <dgm:spPr/>
      <dgm:t>
        <a:bodyPr/>
        <a:lstStyle/>
        <a:p>
          <a:r>
            <a:rPr lang="en-US" dirty="0"/>
            <a:t>Internal Reports</a:t>
          </a:r>
        </a:p>
      </dgm:t>
    </dgm:pt>
    <dgm:pt modelId="{584D7E5B-8D50-4A45-A488-288AB2D207E1}" type="parTrans" cxnId="{882AAD42-A93F-4BE8-9985-81721AF9A429}">
      <dgm:prSet/>
      <dgm:spPr/>
      <dgm:t>
        <a:bodyPr/>
        <a:lstStyle/>
        <a:p>
          <a:endParaRPr lang="en-US"/>
        </a:p>
      </dgm:t>
    </dgm:pt>
    <dgm:pt modelId="{510074CC-033B-4B02-8C04-9C3E790B90B9}" type="sibTrans" cxnId="{882AAD42-A93F-4BE8-9985-81721AF9A429}">
      <dgm:prSet/>
      <dgm:spPr/>
      <dgm:t>
        <a:bodyPr/>
        <a:lstStyle/>
        <a:p>
          <a:endParaRPr lang="en-US"/>
        </a:p>
      </dgm:t>
    </dgm:pt>
    <dgm:pt modelId="{57784A2B-0C3B-41C0-A68E-3F6536C76FE5}">
      <dgm:prSet/>
      <dgm:spPr/>
      <dgm:t>
        <a:bodyPr/>
        <a:lstStyle/>
        <a:p>
          <a:r>
            <a:rPr lang="en-US" dirty="0"/>
            <a:t>External Reports</a:t>
          </a:r>
        </a:p>
      </dgm:t>
    </dgm:pt>
    <dgm:pt modelId="{E7146008-23EE-4BD6-A476-79539F4875C9}" type="parTrans" cxnId="{D005DF20-9A30-4A65-AD17-53B1523EB380}">
      <dgm:prSet/>
      <dgm:spPr/>
      <dgm:t>
        <a:bodyPr/>
        <a:lstStyle/>
        <a:p>
          <a:endParaRPr lang="en-US"/>
        </a:p>
      </dgm:t>
    </dgm:pt>
    <dgm:pt modelId="{0AC91B4A-B9A8-4C76-AFDF-228E3C2C3276}" type="sibTrans" cxnId="{D005DF20-9A30-4A65-AD17-53B1523EB380}">
      <dgm:prSet/>
      <dgm:spPr/>
      <dgm:t>
        <a:bodyPr/>
        <a:lstStyle/>
        <a:p>
          <a:endParaRPr lang="en-US"/>
        </a:p>
      </dgm:t>
    </dgm:pt>
    <dgm:pt modelId="{0AEB985E-FA57-4472-8DB6-7624DA2C7E7A}">
      <dgm:prSet/>
      <dgm:spPr/>
      <dgm:t>
        <a:bodyPr/>
        <a:lstStyle/>
        <a:p>
          <a:r>
            <a:rPr lang="en-US" dirty="0"/>
            <a:t>Compensations</a:t>
          </a:r>
        </a:p>
      </dgm:t>
    </dgm:pt>
    <dgm:pt modelId="{F6B44E38-77F3-49F7-82AD-D175AA316E7D}" type="parTrans" cxnId="{ED8973A7-EB8F-478B-B651-012447BBA698}">
      <dgm:prSet/>
      <dgm:spPr/>
      <dgm:t>
        <a:bodyPr/>
        <a:lstStyle/>
        <a:p>
          <a:endParaRPr lang="en-US"/>
        </a:p>
      </dgm:t>
    </dgm:pt>
    <dgm:pt modelId="{A23B3FD1-E688-4934-A4BB-91EC5CED7EAE}" type="sibTrans" cxnId="{ED8973A7-EB8F-478B-B651-012447BBA698}">
      <dgm:prSet/>
      <dgm:spPr/>
      <dgm:t>
        <a:bodyPr/>
        <a:lstStyle/>
        <a:p>
          <a:endParaRPr lang="en-US"/>
        </a:p>
      </dgm:t>
    </dgm:pt>
    <dgm:pt modelId="{CF946344-5D8B-411D-ABE1-F7D49A1A670F}" type="pres">
      <dgm:prSet presAssocID="{F787C109-5392-4E34-BA37-5E1926A3E86A}" presName="diagram" presStyleCnt="0">
        <dgm:presLayoutVars>
          <dgm:chPref val="1"/>
          <dgm:dir/>
          <dgm:animOne val="branch"/>
          <dgm:animLvl val="lvl"/>
          <dgm:resizeHandles/>
        </dgm:presLayoutVars>
      </dgm:prSet>
      <dgm:spPr/>
    </dgm:pt>
    <dgm:pt modelId="{DF3B198C-F5A9-45BA-B90E-650E7F7EFB47}" type="pres">
      <dgm:prSet presAssocID="{15DBBED9-3E75-475D-A833-5EDA7A87EFFB}" presName="root" presStyleCnt="0"/>
      <dgm:spPr/>
    </dgm:pt>
    <dgm:pt modelId="{B2D20DDB-DD81-47D1-AEB3-81E623219A62}" type="pres">
      <dgm:prSet presAssocID="{15DBBED9-3E75-475D-A833-5EDA7A87EFFB}" presName="rootComposite" presStyleCnt="0"/>
      <dgm:spPr/>
    </dgm:pt>
    <dgm:pt modelId="{A16BD78A-2D57-4E9E-AD3A-525A1CD65C50}" type="pres">
      <dgm:prSet presAssocID="{15DBBED9-3E75-475D-A833-5EDA7A87EFFB}" presName="rootText" presStyleLbl="node1" presStyleIdx="0" presStyleCnt="4"/>
      <dgm:spPr/>
    </dgm:pt>
    <dgm:pt modelId="{F38C87A0-DA02-44FC-881F-04045CF43C45}" type="pres">
      <dgm:prSet presAssocID="{15DBBED9-3E75-475D-A833-5EDA7A87EFFB}" presName="rootConnector" presStyleLbl="node1" presStyleIdx="0" presStyleCnt="4"/>
      <dgm:spPr/>
    </dgm:pt>
    <dgm:pt modelId="{7759E3F1-0E27-4012-A4A3-4D458B68F352}" type="pres">
      <dgm:prSet presAssocID="{15DBBED9-3E75-475D-A833-5EDA7A87EFFB}" presName="childShape" presStyleCnt="0"/>
      <dgm:spPr/>
    </dgm:pt>
    <dgm:pt modelId="{46BC059B-3187-4F39-9A42-ABCACC9D2BED}" type="pres">
      <dgm:prSet presAssocID="{5BFA99AF-CAE4-431D-988A-1FC107D9CE90}" presName="Name13" presStyleLbl="parChTrans1D2" presStyleIdx="0" presStyleCnt="10"/>
      <dgm:spPr/>
    </dgm:pt>
    <dgm:pt modelId="{664930CE-E5A2-41BE-A11E-D9DC2EF38D50}" type="pres">
      <dgm:prSet presAssocID="{99CF467A-9872-4B22-B760-F856CFDC603E}" presName="childText" presStyleLbl="bgAcc1" presStyleIdx="0" presStyleCnt="10">
        <dgm:presLayoutVars>
          <dgm:bulletEnabled val="1"/>
        </dgm:presLayoutVars>
      </dgm:prSet>
      <dgm:spPr/>
    </dgm:pt>
    <dgm:pt modelId="{F69122D3-BD60-426F-A303-5ED3824D7AB3}" type="pres">
      <dgm:prSet presAssocID="{96F6C425-49FD-47DA-947E-C6AD396F7F80}" presName="root" presStyleCnt="0"/>
      <dgm:spPr/>
    </dgm:pt>
    <dgm:pt modelId="{1BA15A5D-8065-4CF7-887F-B412931FCEB3}" type="pres">
      <dgm:prSet presAssocID="{96F6C425-49FD-47DA-947E-C6AD396F7F80}" presName="rootComposite" presStyleCnt="0"/>
      <dgm:spPr/>
    </dgm:pt>
    <dgm:pt modelId="{F6D6022C-2D95-4E5C-9395-8B30B3E33E6E}" type="pres">
      <dgm:prSet presAssocID="{96F6C425-49FD-47DA-947E-C6AD396F7F80}" presName="rootText" presStyleLbl="node1" presStyleIdx="1" presStyleCnt="4"/>
      <dgm:spPr/>
    </dgm:pt>
    <dgm:pt modelId="{28228C81-21D1-454E-A2F7-6374AF986C27}" type="pres">
      <dgm:prSet presAssocID="{96F6C425-49FD-47DA-947E-C6AD396F7F80}" presName="rootConnector" presStyleLbl="node1" presStyleIdx="1" presStyleCnt="4"/>
      <dgm:spPr/>
    </dgm:pt>
    <dgm:pt modelId="{380D5252-E76B-4283-9DDB-850E51365718}" type="pres">
      <dgm:prSet presAssocID="{96F6C425-49FD-47DA-947E-C6AD396F7F80}" presName="childShape" presStyleCnt="0"/>
      <dgm:spPr/>
    </dgm:pt>
    <dgm:pt modelId="{C0A1109D-2B3B-4183-8098-0378064886E9}" type="pres">
      <dgm:prSet presAssocID="{620F4994-297B-4C84-8F13-CFC9E0CCACA0}" presName="Name13" presStyleLbl="parChTrans1D2" presStyleIdx="1" presStyleCnt="10"/>
      <dgm:spPr/>
    </dgm:pt>
    <dgm:pt modelId="{C7EAA02C-91BB-44EE-BEB0-CE3C7EB2CD0A}" type="pres">
      <dgm:prSet presAssocID="{262E105C-9E84-45FF-86A3-C321A9A17C68}" presName="childText" presStyleLbl="bgAcc1" presStyleIdx="1" presStyleCnt="10">
        <dgm:presLayoutVars>
          <dgm:bulletEnabled val="1"/>
        </dgm:presLayoutVars>
      </dgm:prSet>
      <dgm:spPr/>
    </dgm:pt>
    <dgm:pt modelId="{DE9C90C5-CA04-4DD0-8838-54D6FBFACE8E}" type="pres">
      <dgm:prSet presAssocID="{A7FCD6CB-52F1-4DEA-9068-985F5930D36E}" presName="Name13" presStyleLbl="parChTrans1D2" presStyleIdx="2" presStyleCnt="10"/>
      <dgm:spPr/>
    </dgm:pt>
    <dgm:pt modelId="{70242D7B-E38C-4E5A-8395-47EBEB78A629}" type="pres">
      <dgm:prSet presAssocID="{3F285323-2B28-430A-AE6A-EFC23B700153}" presName="childText" presStyleLbl="bgAcc1" presStyleIdx="2" presStyleCnt="10">
        <dgm:presLayoutVars>
          <dgm:bulletEnabled val="1"/>
        </dgm:presLayoutVars>
      </dgm:prSet>
      <dgm:spPr/>
    </dgm:pt>
    <dgm:pt modelId="{18398C5D-8CEA-4057-B4CF-23769D735143}" type="pres">
      <dgm:prSet presAssocID="{A03C8798-5B80-47B3-9CA5-7B10DE5A5108}" presName="Name13" presStyleLbl="parChTrans1D2" presStyleIdx="3" presStyleCnt="10"/>
      <dgm:spPr/>
    </dgm:pt>
    <dgm:pt modelId="{F0671A3B-EEC8-41F2-B108-D0D77A919E50}" type="pres">
      <dgm:prSet presAssocID="{4CF95FC2-5805-4590-A810-EC2236C12972}" presName="childText" presStyleLbl="bgAcc1" presStyleIdx="3" presStyleCnt="10">
        <dgm:presLayoutVars>
          <dgm:bulletEnabled val="1"/>
        </dgm:presLayoutVars>
      </dgm:prSet>
      <dgm:spPr/>
    </dgm:pt>
    <dgm:pt modelId="{DAEAEA5F-402E-45DC-813B-09D070528079}" type="pres">
      <dgm:prSet presAssocID="{63F5EC99-2151-4F02-B8BA-319D071AF172}" presName="root" presStyleCnt="0"/>
      <dgm:spPr/>
    </dgm:pt>
    <dgm:pt modelId="{8071A18D-3B68-4379-A83B-04DCF2B37194}" type="pres">
      <dgm:prSet presAssocID="{63F5EC99-2151-4F02-B8BA-319D071AF172}" presName="rootComposite" presStyleCnt="0"/>
      <dgm:spPr/>
    </dgm:pt>
    <dgm:pt modelId="{D30F09C6-AB39-4FB9-B6AC-E4D315BFBB49}" type="pres">
      <dgm:prSet presAssocID="{63F5EC99-2151-4F02-B8BA-319D071AF172}" presName="rootText" presStyleLbl="node1" presStyleIdx="2" presStyleCnt="4"/>
      <dgm:spPr/>
    </dgm:pt>
    <dgm:pt modelId="{0449426A-4DB4-4508-9186-7D4BD7302198}" type="pres">
      <dgm:prSet presAssocID="{63F5EC99-2151-4F02-B8BA-319D071AF172}" presName="rootConnector" presStyleLbl="node1" presStyleIdx="2" presStyleCnt="4"/>
      <dgm:spPr/>
    </dgm:pt>
    <dgm:pt modelId="{3443FDD8-6A05-48EC-920F-D265E25B3FF5}" type="pres">
      <dgm:prSet presAssocID="{63F5EC99-2151-4F02-B8BA-319D071AF172}" presName="childShape" presStyleCnt="0"/>
      <dgm:spPr/>
    </dgm:pt>
    <dgm:pt modelId="{A5E2412F-3DF2-41ED-90F3-7C77AED4B30A}" type="pres">
      <dgm:prSet presAssocID="{5B18D48A-E296-4A1B-9D28-E7713146B8F2}" presName="Name13" presStyleLbl="parChTrans1D2" presStyleIdx="4" presStyleCnt="10"/>
      <dgm:spPr/>
    </dgm:pt>
    <dgm:pt modelId="{1D421C35-8044-4B33-A2AA-1CF31AE61718}" type="pres">
      <dgm:prSet presAssocID="{FBD42D6D-0DA5-4C5C-80FE-0BE32497D9C7}" presName="childText" presStyleLbl="bgAcc1" presStyleIdx="4" presStyleCnt="10">
        <dgm:presLayoutVars>
          <dgm:bulletEnabled val="1"/>
        </dgm:presLayoutVars>
      </dgm:prSet>
      <dgm:spPr/>
    </dgm:pt>
    <dgm:pt modelId="{3D907E5F-E7B4-4180-9D5D-CFD507B2EACD}" type="pres">
      <dgm:prSet presAssocID="{BC85D3B1-8E7F-45EC-ABA6-2DA84CD3D5C4}" presName="Name13" presStyleLbl="parChTrans1D2" presStyleIdx="5" presStyleCnt="10"/>
      <dgm:spPr/>
    </dgm:pt>
    <dgm:pt modelId="{C73FD094-C2C3-4688-93C9-7E7F090762AC}" type="pres">
      <dgm:prSet presAssocID="{52EB65D6-77F2-4D27-A600-0B5138633BA9}" presName="childText" presStyleLbl="bgAcc1" presStyleIdx="5" presStyleCnt="10">
        <dgm:presLayoutVars>
          <dgm:bulletEnabled val="1"/>
        </dgm:presLayoutVars>
      </dgm:prSet>
      <dgm:spPr/>
    </dgm:pt>
    <dgm:pt modelId="{BD2A169E-7868-4789-8D64-8BB342C020D1}" type="pres">
      <dgm:prSet presAssocID="{68AFA2EC-066A-48DC-8150-2DDF7A9B7C14}" presName="Name13" presStyleLbl="parChTrans1D2" presStyleIdx="6" presStyleCnt="10"/>
      <dgm:spPr/>
    </dgm:pt>
    <dgm:pt modelId="{13583943-23D2-4A72-8E4E-BFC43FA5E0DE}" type="pres">
      <dgm:prSet presAssocID="{A8016C98-CC2D-4EAF-8D9D-552254D552A2}" presName="childText" presStyleLbl="bgAcc1" presStyleIdx="6" presStyleCnt="10">
        <dgm:presLayoutVars>
          <dgm:bulletEnabled val="1"/>
        </dgm:presLayoutVars>
      </dgm:prSet>
      <dgm:spPr/>
    </dgm:pt>
    <dgm:pt modelId="{69E379D9-1304-4360-8ADE-078D0BBD243D}" type="pres">
      <dgm:prSet presAssocID="{16A80058-F7C2-4B6D-9910-3BFF1DCDED6D}" presName="root" presStyleCnt="0"/>
      <dgm:spPr/>
    </dgm:pt>
    <dgm:pt modelId="{E24B92C7-3385-4F63-85E1-44ABA5548271}" type="pres">
      <dgm:prSet presAssocID="{16A80058-F7C2-4B6D-9910-3BFF1DCDED6D}" presName="rootComposite" presStyleCnt="0"/>
      <dgm:spPr/>
    </dgm:pt>
    <dgm:pt modelId="{B174B080-0470-460A-B965-9CEC2DC27DCC}" type="pres">
      <dgm:prSet presAssocID="{16A80058-F7C2-4B6D-9910-3BFF1DCDED6D}" presName="rootText" presStyleLbl="node1" presStyleIdx="3" presStyleCnt="4"/>
      <dgm:spPr/>
    </dgm:pt>
    <dgm:pt modelId="{C5FBB202-D339-445C-9129-7209729F4969}" type="pres">
      <dgm:prSet presAssocID="{16A80058-F7C2-4B6D-9910-3BFF1DCDED6D}" presName="rootConnector" presStyleLbl="node1" presStyleIdx="3" presStyleCnt="4"/>
      <dgm:spPr/>
    </dgm:pt>
    <dgm:pt modelId="{6B746A3D-EA5F-4968-889D-A6A694B537FC}" type="pres">
      <dgm:prSet presAssocID="{16A80058-F7C2-4B6D-9910-3BFF1DCDED6D}" presName="childShape" presStyleCnt="0"/>
      <dgm:spPr/>
    </dgm:pt>
    <dgm:pt modelId="{5A79A1DC-762B-4FA7-A70C-8E31A9C94DE7}" type="pres">
      <dgm:prSet presAssocID="{584D7E5B-8D50-4A45-A488-288AB2D207E1}" presName="Name13" presStyleLbl="parChTrans1D2" presStyleIdx="7" presStyleCnt="10"/>
      <dgm:spPr/>
    </dgm:pt>
    <dgm:pt modelId="{0B3E2F4C-D115-4138-98A9-65CED83A2106}" type="pres">
      <dgm:prSet presAssocID="{FB84B72D-C376-4A83-8BF7-1BEB251233F1}" presName="childText" presStyleLbl="bgAcc1" presStyleIdx="7" presStyleCnt="10">
        <dgm:presLayoutVars>
          <dgm:bulletEnabled val="1"/>
        </dgm:presLayoutVars>
      </dgm:prSet>
      <dgm:spPr/>
    </dgm:pt>
    <dgm:pt modelId="{441D67D9-36FB-4CFE-96DC-B018B3E3A518}" type="pres">
      <dgm:prSet presAssocID="{E7146008-23EE-4BD6-A476-79539F4875C9}" presName="Name13" presStyleLbl="parChTrans1D2" presStyleIdx="8" presStyleCnt="10"/>
      <dgm:spPr/>
    </dgm:pt>
    <dgm:pt modelId="{DFA8E044-CD24-40F5-A220-5930AC0C97AA}" type="pres">
      <dgm:prSet presAssocID="{57784A2B-0C3B-41C0-A68E-3F6536C76FE5}" presName="childText" presStyleLbl="bgAcc1" presStyleIdx="8" presStyleCnt="10">
        <dgm:presLayoutVars>
          <dgm:bulletEnabled val="1"/>
        </dgm:presLayoutVars>
      </dgm:prSet>
      <dgm:spPr/>
    </dgm:pt>
    <dgm:pt modelId="{58235E0B-0643-4B50-90F2-CC917F12E66F}" type="pres">
      <dgm:prSet presAssocID="{F6B44E38-77F3-49F7-82AD-D175AA316E7D}" presName="Name13" presStyleLbl="parChTrans1D2" presStyleIdx="9" presStyleCnt="10"/>
      <dgm:spPr/>
    </dgm:pt>
    <dgm:pt modelId="{7B5BE82A-356E-4DA6-B1C5-9A2E39FD6E0D}" type="pres">
      <dgm:prSet presAssocID="{0AEB985E-FA57-4472-8DB6-7624DA2C7E7A}" presName="childText" presStyleLbl="bgAcc1" presStyleIdx="9" presStyleCnt="10">
        <dgm:presLayoutVars>
          <dgm:bulletEnabled val="1"/>
        </dgm:presLayoutVars>
      </dgm:prSet>
      <dgm:spPr/>
    </dgm:pt>
  </dgm:ptLst>
  <dgm:cxnLst>
    <dgm:cxn modelId="{26C22909-ACB0-4B09-9853-D20B2ED31C2C}" type="presOf" srcId="{4CF95FC2-5805-4590-A810-EC2236C12972}" destId="{F0671A3B-EEC8-41F2-B108-D0D77A919E50}" srcOrd="0" destOrd="0" presId="urn:microsoft.com/office/officeart/2005/8/layout/hierarchy3"/>
    <dgm:cxn modelId="{E0D92D0E-E3AF-464C-846F-DB252802D739}" type="presOf" srcId="{15DBBED9-3E75-475D-A833-5EDA7A87EFFB}" destId="{F38C87A0-DA02-44FC-881F-04045CF43C45}" srcOrd="1" destOrd="0" presId="urn:microsoft.com/office/officeart/2005/8/layout/hierarchy3"/>
    <dgm:cxn modelId="{68A31F16-72C6-4BB8-9F5C-356FF697D4FB}" type="presOf" srcId="{FB84B72D-C376-4A83-8BF7-1BEB251233F1}" destId="{0B3E2F4C-D115-4138-98A9-65CED83A2106}" srcOrd="0" destOrd="0" presId="urn:microsoft.com/office/officeart/2005/8/layout/hierarchy3"/>
    <dgm:cxn modelId="{B95D461D-5A9C-4DE9-AA71-BF35DC2256B2}" type="presOf" srcId="{63F5EC99-2151-4F02-B8BA-319D071AF172}" destId="{0449426A-4DB4-4508-9186-7D4BD7302198}" srcOrd="1" destOrd="0" presId="urn:microsoft.com/office/officeart/2005/8/layout/hierarchy3"/>
    <dgm:cxn modelId="{D005DF20-9A30-4A65-AD17-53B1523EB380}" srcId="{16A80058-F7C2-4B6D-9910-3BFF1DCDED6D}" destId="{57784A2B-0C3B-41C0-A68E-3F6536C76FE5}" srcOrd="1" destOrd="0" parTransId="{E7146008-23EE-4BD6-A476-79539F4875C9}" sibTransId="{0AC91B4A-B9A8-4C76-AFDF-228E3C2C3276}"/>
    <dgm:cxn modelId="{C46B3222-6141-44CE-8D2E-0025FB6BE9E3}" type="presOf" srcId="{63F5EC99-2151-4F02-B8BA-319D071AF172}" destId="{D30F09C6-AB39-4FB9-B6AC-E4D315BFBB49}" srcOrd="0" destOrd="0" presId="urn:microsoft.com/office/officeart/2005/8/layout/hierarchy3"/>
    <dgm:cxn modelId="{FB199F27-0280-4266-B307-9918555D9AE5}" srcId="{F787C109-5392-4E34-BA37-5E1926A3E86A}" destId="{16A80058-F7C2-4B6D-9910-3BFF1DCDED6D}" srcOrd="3" destOrd="0" parTransId="{DA60ABBD-7E15-4F72-B0CD-0545CF0A8962}" sibTransId="{45DEA525-CAC1-4B49-A441-1D36C21ED8FB}"/>
    <dgm:cxn modelId="{CB22E32C-A445-46F4-A5B6-6673AB625CBD}" type="presOf" srcId="{A03C8798-5B80-47B3-9CA5-7B10DE5A5108}" destId="{18398C5D-8CEA-4057-B4CF-23769D735143}" srcOrd="0" destOrd="0" presId="urn:microsoft.com/office/officeart/2005/8/layout/hierarchy3"/>
    <dgm:cxn modelId="{AC86C42D-DD64-4390-AEDE-8BAEDD6A3AF4}" srcId="{63F5EC99-2151-4F02-B8BA-319D071AF172}" destId="{A8016C98-CC2D-4EAF-8D9D-552254D552A2}" srcOrd="2" destOrd="0" parTransId="{68AFA2EC-066A-48DC-8150-2DDF7A9B7C14}" sibTransId="{DEF77BC4-DCED-45AB-B6CA-EABC265DCD4C}"/>
    <dgm:cxn modelId="{00F99632-6915-4020-8B3E-2C1AE0B7E675}" type="presOf" srcId="{A7FCD6CB-52F1-4DEA-9068-985F5930D36E}" destId="{DE9C90C5-CA04-4DD0-8838-54D6FBFACE8E}" srcOrd="0" destOrd="0" presId="urn:microsoft.com/office/officeart/2005/8/layout/hierarchy3"/>
    <dgm:cxn modelId="{24686C62-27D3-441A-8D7E-F51F5DA6F6B0}" type="presOf" srcId="{F787C109-5392-4E34-BA37-5E1926A3E86A}" destId="{CF946344-5D8B-411D-ABE1-F7D49A1A670F}" srcOrd="0" destOrd="0" presId="urn:microsoft.com/office/officeart/2005/8/layout/hierarchy3"/>
    <dgm:cxn modelId="{882AAD42-A93F-4BE8-9985-81721AF9A429}" srcId="{16A80058-F7C2-4B6D-9910-3BFF1DCDED6D}" destId="{FB84B72D-C376-4A83-8BF7-1BEB251233F1}" srcOrd="0" destOrd="0" parTransId="{584D7E5B-8D50-4A45-A488-288AB2D207E1}" sibTransId="{510074CC-033B-4B02-8C04-9C3E790B90B9}"/>
    <dgm:cxn modelId="{58B67464-5366-4E7A-A65D-07D60064CC4D}" type="presOf" srcId="{584D7E5B-8D50-4A45-A488-288AB2D207E1}" destId="{5A79A1DC-762B-4FA7-A70C-8E31A9C94DE7}" srcOrd="0" destOrd="0" presId="urn:microsoft.com/office/officeart/2005/8/layout/hierarchy3"/>
    <dgm:cxn modelId="{19D6EA65-B04F-4AB4-9FFE-88CA4BEAFBA6}" srcId="{F787C109-5392-4E34-BA37-5E1926A3E86A}" destId="{63F5EC99-2151-4F02-B8BA-319D071AF172}" srcOrd="2" destOrd="0" parTransId="{83443449-F51D-40E2-89E5-827AFDEF2BAD}" sibTransId="{245618B1-6A49-4CE3-9F37-26BCB2D50387}"/>
    <dgm:cxn modelId="{8EAA5566-B25A-42BC-9F17-EC769CB00B21}" type="presOf" srcId="{68AFA2EC-066A-48DC-8150-2DDF7A9B7C14}" destId="{BD2A169E-7868-4789-8D64-8BB342C020D1}" srcOrd="0" destOrd="0" presId="urn:microsoft.com/office/officeart/2005/8/layout/hierarchy3"/>
    <dgm:cxn modelId="{B83A5966-4334-4A83-B405-637B265DAE5C}" type="presOf" srcId="{3F285323-2B28-430A-AE6A-EFC23B700153}" destId="{70242D7B-E38C-4E5A-8395-47EBEB78A629}" srcOrd="0" destOrd="0" presId="urn:microsoft.com/office/officeart/2005/8/layout/hierarchy3"/>
    <dgm:cxn modelId="{BE142C71-477E-4AD9-8828-4F2D5E5221C7}" srcId="{F787C109-5392-4E34-BA37-5E1926A3E86A}" destId="{15DBBED9-3E75-475D-A833-5EDA7A87EFFB}" srcOrd="0" destOrd="0" parTransId="{112CA90E-F5C7-412A-B385-5D72653B86E4}" sibTransId="{F45A4584-2993-4C7F-95B7-C4341C3C09AC}"/>
    <dgm:cxn modelId="{4EF44053-4DFE-4735-93B4-98CFB02F20B6}" type="presOf" srcId="{52EB65D6-77F2-4D27-A600-0B5138633BA9}" destId="{C73FD094-C2C3-4688-93C9-7E7F090762AC}" srcOrd="0" destOrd="0" presId="urn:microsoft.com/office/officeart/2005/8/layout/hierarchy3"/>
    <dgm:cxn modelId="{B35A6856-6A84-449E-9B8D-D9ACD235F636}" type="presOf" srcId="{16A80058-F7C2-4B6D-9910-3BFF1DCDED6D}" destId="{C5FBB202-D339-445C-9129-7209729F4969}" srcOrd="1" destOrd="0" presId="urn:microsoft.com/office/officeart/2005/8/layout/hierarchy3"/>
    <dgm:cxn modelId="{A0360B86-5701-43F1-A476-D1DC15276CE3}" srcId="{15DBBED9-3E75-475D-A833-5EDA7A87EFFB}" destId="{99CF467A-9872-4B22-B760-F856CFDC603E}" srcOrd="0" destOrd="0" parTransId="{5BFA99AF-CAE4-431D-988A-1FC107D9CE90}" sibTransId="{7C0F2B21-7004-4B06-832C-23195825B247}"/>
    <dgm:cxn modelId="{8E05258A-78B4-4A97-BEFF-8BAFCFB25810}" srcId="{96F6C425-49FD-47DA-947E-C6AD396F7F80}" destId="{262E105C-9E84-45FF-86A3-C321A9A17C68}" srcOrd="0" destOrd="0" parTransId="{620F4994-297B-4C84-8F13-CFC9E0CCACA0}" sibTransId="{4CE183E3-BB5F-4BB1-B0CD-C214396EE733}"/>
    <dgm:cxn modelId="{0A928F8C-1D38-42DB-BCF2-993F5A3CB212}" type="presOf" srcId="{5BFA99AF-CAE4-431D-988A-1FC107D9CE90}" destId="{46BC059B-3187-4F39-9A42-ABCACC9D2BED}" srcOrd="0" destOrd="0" presId="urn:microsoft.com/office/officeart/2005/8/layout/hierarchy3"/>
    <dgm:cxn modelId="{2DD6FE9C-107B-43C4-8B47-2E590A51A2B4}" type="presOf" srcId="{16A80058-F7C2-4B6D-9910-3BFF1DCDED6D}" destId="{B174B080-0470-460A-B965-9CEC2DC27DCC}" srcOrd="0" destOrd="0" presId="urn:microsoft.com/office/officeart/2005/8/layout/hierarchy3"/>
    <dgm:cxn modelId="{4B9C9FA3-7843-474E-81A1-084A2F9A12F1}" type="presOf" srcId="{57784A2B-0C3B-41C0-A68E-3F6536C76FE5}" destId="{DFA8E044-CD24-40F5-A220-5930AC0C97AA}" srcOrd="0" destOrd="0" presId="urn:microsoft.com/office/officeart/2005/8/layout/hierarchy3"/>
    <dgm:cxn modelId="{5D813FA6-71AE-4817-84B8-C870B23A54AC}" srcId="{96F6C425-49FD-47DA-947E-C6AD396F7F80}" destId="{4CF95FC2-5805-4590-A810-EC2236C12972}" srcOrd="2" destOrd="0" parTransId="{A03C8798-5B80-47B3-9CA5-7B10DE5A5108}" sibTransId="{94B01292-3447-42AF-B492-6762187C79C1}"/>
    <dgm:cxn modelId="{ED8973A7-EB8F-478B-B651-012447BBA698}" srcId="{16A80058-F7C2-4B6D-9910-3BFF1DCDED6D}" destId="{0AEB985E-FA57-4472-8DB6-7624DA2C7E7A}" srcOrd="2" destOrd="0" parTransId="{F6B44E38-77F3-49F7-82AD-D175AA316E7D}" sibTransId="{A23B3FD1-E688-4934-A4BB-91EC5CED7EAE}"/>
    <dgm:cxn modelId="{1FD770A9-E67B-4BA2-95FA-E5EC4B6A85FB}" type="presOf" srcId="{620F4994-297B-4C84-8F13-CFC9E0CCACA0}" destId="{C0A1109D-2B3B-4183-8098-0378064886E9}" srcOrd="0" destOrd="0" presId="urn:microsoft.com/office/officeart/2005/8/layout/hierarchy3"/>
    <dgm:cxn modelId="{8091E3AE-8E8B-4052-9F4A-193D505489BC}" srcId="{63F5EC99-2151-4F02-B8BA-319D071AF172}" destId="{52EB65D6-77F2-4D27-A600-0B5138633BA9}" srcOrd="1" destOrd="0" parTransId="{BC85D3B1-8E7F-45EC-ABA6-2DA84CD3D5C4}" sibTransId="{F50D0EF0-E6DA-4C29-9A8F-0664E98A967F}"/>
    <dgm:cxn modelId="{09598CB4-CE59-4982-806C-25D5AD0ECA2D}" srcId="{63F5EC99-2151-4F02-B8BA-319D071AF172}" destId="{FBD42D6D-0DA5-4C5C-80FE-0BE32497D9C7}" srcOrd="0" destOrd="0" parTransId="{5B18D48A-E296-4A1B-9D28-E7713146B8F2}" sibTransId="{BCFCBFF1-B2BD-48E1-9B35-BDD3F5D28CBE}"/>
    <dgm:cxn modelId="{5A2250B6-26F2-4004-B7FD-D90994524D30}" type="presOf" srcId="{E7146008-23EE-4BD6-A476-79539F4875C9}" destId="{441D67D9-36FB-4CFE-96DC-B018B3E3A518}" srcOrd="0" destOrd="0" presId="urn:microsoft.com/office/officeart/2005/8/layout/hierarchy3"/>
    <dgm:cxn modelId="{74E488BF-4E3E-4C7A-A2EB-F42DF81B2A72}" type="presOf" srcId="{15DBBED9-3E75-475D-A833-5EDA7A87EFFB}" destId="{A16BD78A-2D57-4E9E-AD3A-525A1CD65C50}" srcOrd="0" destOrd="0" presId="urn:microsoft.com/office/officeart/2005/8/layout/hierarchy3"/>
    <dgm:cxn modelId="{D6AD71C2-5653-4349-92E9-63B3F406BBBA}" type="presOf" srcId="{F6B44E38-77F3-49F7-82AD-D175AA316E7D}" destId="{58235E0B-0643-4B50-90F2-CC917F12E66F}" srcOrd="0" destOrd="0" presId="urn:microsoft.com/office/officeart/2005/8/layout/hierarchy3"/>
    <dgm:cxn modelId="{AE0242D3-FCC2-44C5-B4EF-9D70D54C8A25}" type="presOf" srcId="{96F6C425-49FD-47DA-947E-C6AD396F7F80}" destId="{F6D6022C-2D95-4E5C-9395-8B30B3E33E6E}" srcOrd="0" destOrd="0" presId="urn:microsoft.com/office/officeart/2005/8/layout/hierarchy3"/>
    <dgm:cxn modelId="{E30E6AD4-A894-4C03-9403-1519182B90C1}" type="presOf" srcId="{262E105C-9E84-45FF-86A3-C321A9A17C68}" destId="{C7EAA02C-91BB-44EE-BEB0-CE3C7EB2CD0A}" srcOrd="0" destOrd="0" presId="urn:microsoft.com/office/officeart/2005/8/layout/hierarchy3"/>
    <dgm:cxn modelId="{B40180D5-5521-438E-87F5-42CCD8461873}" srcId="{F787C109-5392-4E34-BA37-5E1926A3E86A}" destId="{96F6C425-49FD-47DA-947E-C6AD396F7F80}" srcOrd="1" destOrd="0" parTransId="{CDF0D9E1-A8D6-4470-8EF7-45B2918E6001}" sibTransId="{48795220-065A-416C-B2B2-B9DF01FF2F77}"/>
    <dgm:cxn modelId="{5570CCDB-4F80-4BA4-95DA-D52C7FAD4714}" type="presOf" srcId="{99CF467A-9872-4B22-B760-F856CFDC603E}" destId="{664930CE-E5A2-41BE-A11E-D9DC2EF38D50}" srcOrd="0" destOrd="0" presId="urn:microsoft.com/office/officeart/2005/8/layout/hierarchy3"/>
    <dgm:cxn modelId="{CAFD9DEA-CBF1-4A2A-B636-F1ECA65D5781}" srcId="{96F6C425-49FD-47DA-947E-C6AD396F7F80}" destId="{3F285323-2B28-430A-AE6A-EFC23B700153}" srcOrd="1" destOrd="0" parTransId="{A7FCD6CB-52F1-4DEA-9068-985F5930D36E}" sibTransId="{22CF920B-3CDE-4842-80AB-0C5B54E60386}"/>
    <dgm:cxn modelId="{426FA9EC-2CFE-4FC1-ADE9-E38364829912}" type="presOf" srcId="{FBD42D6D-0DA5-4C5C-80FE-0BE32497D9C7}" destId="{1D421C35-8044-4B33-A2AA-1CF31AE61718}" srcOrd="0" destOrd="0" presId="urn:microsoft.com/office/officeart/2005/8/layout/hierarchy3"/>
    <dgm:cxn modelId="{2E5214EE-E576-49B7-B95A-75727A05B14B}" type="presOf" srcId="{96F6C425-49FD-47DA-947E-C6AD396F7F80}" destId="{28228C81-21D1-454E-A2F7-6374AF986C27}" srcOrd="1" destOrd="0" presId="urn:microsoft.com/office/officeart/2005/8/layout/hierarchy3"/>
    <dgm:cxn modelId="{B2409DF0-2FFC-4907-80C2-594759913AB1}" type="presOf" srcId="{0AEB985E-FA57-4472-8DB6-7624DA2C7E7A}" destId="{7B5BE82A-356E-4DA6-B1C5-9A2E39FD6E0D}" srcOrd="0" destOrd="0" presId="urn:microsoft.com/office/officeart/2005/8/layout/hierarchy3"/>
    <dgm:cxn modelId="{A34C94F2-715F-4A24-AE2C-5DAAE46659C9}" type="presOf" srcId="{BC85D3B1-8E7F-45EC-ABA6-2DA84CD3D5C4}" destId="{3D907E5F-E7B4-4180-9D5D-CFD507B2EACD}" srcOrd="0" destOrd="0" presId="urn:microsoft.com/office/officeart/2005/8/layout/hierarchy3"/>
    <dgm:cxn modelId="{4C08A1FB-C416-41A2-8B57-EA8415481B98}" type="presOf" srcId="{5B18D48A-E296-4A1B-9D28-E7713146B8F2}" destId="{A5E2412F-3DF2-41ED-90F3-7C77AED4B30A}" srcOrd="0" destOrd="0" presId="urn:microsoft.com/office/officeart/2005/8/layout/hierarchy3"/>
    <dgm:cxn modelId="{F22EF7FD-25E1-452E-8781-C4233A5F7CE9}" type="presOf" srcId="{A8016C98-CC2D-4EAF-8D9D-552254D552A2}" destId="{13583943-23D2-4A72-8E4E-BFC43FA5E0DE}" srcOrd="0" destOrd="0" presId="urn:microsoft.com/office/officeart/2005/8/layout/hierarchy3"/>
    <dgm:cxn modelId="{9AA88143-373C-4162-82D1-116A954E1CB4}" type="presParOf" srcId="{CF946344-5D8B-411D-ABE1-F7D49A1A670F}" destId="{DF3B198C-F5A9-45BA-B90E-650E7F7EFB47}" srcOrd="0" destOrd="0" presId="urn:microsoft.com/office/officeart/2005/8/layout/hierarchy3"/>
    <dgm:cxn modelId="{F1F004F6-60A5-4ADD-AA7E-A6F46CA8744D}" type="presParOf" srcId="{DF3B198C-F5A9-45BA-B90E-650E7F7EFB47}" destId="{B2D20DDB-DD81-47D1-AEB3-81E623219A62}" srcOrd="0" destOrd="0" presId="urn:microsoft.com/office/officeart/2005/8/layout/hierarchy3"/>
    <dgm:cxn modelId="{0BDAC0BB-B5DA-4E1C-BBC9-E1386BDD1CB6}" type="presParOf" srcId="{B2D20DDB-DD81-47D1-AEB3-81E623219A62}" destId="{A16BD78A-2D57-4E9E-AD3A-525A1CD65C50}" srcOrd="0" destOrd="0" presId="urn:microsoft.com/office/officeart/2005/8/layout/hierarchy3"/>
    <dgm:cxn modelId="{D9F54EC4-AA12-448B-98F5-5EBCC90A474F}" type="presParOf" srcId="{B2D20DDB-DD81-47D1-AEB3-81E623219A62}" destId="{F38C87A0-DA02-44FC-881F-04045CF43C45}" srcOrd="1" destOrd="0" presId="urn:microsoft.com/office/officeart/2005/8/layout/hierarchy3"/>
    <dgm:cxn modelId="{D530C12D-A58F-4C46-85AB-0CE6876624D7}" type="presParOf" srcId="{DF3B198C-F5A9-45BA-B90E-650E7F7EFB47}" destId="{7759E3F1-0E27-4012-A4A3-4D458B68F352}" srcOrd="1" destOrd="0" presId="urn:microsoft.com/office/officeart/2005/8/layout/hierarchy3"/>
    <dgm:cxn modelId="{C6AEB658-4C23-477A-806A-93DB916EBA04}" type="presParOf" srcId="{7759E3F1-0E27-4012-A4A3-4D458B68F352}" destId="{46BC059B-3187-4F39-9A42-ABCACC9D2BED}" srcOrd="0" destOrd="0" presId="urn:microsoft.com/office/officeart/2005/8/layout/hierarchy3"/>
    <dgm:cxn modelId="{7B6A1196-5400-4027-BA7A-0A1E1642D778}" type="presParOf" srcId="{7759E3F1-0E27-4012-A4A3-4D458B68F352}" destId="{664930CE-E5A2-41BE-A11E-D9DC2EF38D50}" srcOrd="1" destOrd="0" presId="urn:microsoft.com/office/officeart/2005/8/layout/hierarchy3"/>
    <dgm:cxn modelId="{AF502C28-85B7-42E1-AB8A-E06D768C8C27}" type="presParOf" srcId="{CF946344-5D8B-411D-ABE1-F7D49A1A670F}" destId="{F69122D3-BD60-426F-A303-5ED3824D7AB3}" srcOrd="1" destOrd="0" presId="urn:microsoft.com/office/officeart/2005/8/layout/hierarchy3"/>
    <dgm:cxn modelId="{75E9507C-0BE2-46A6-9D9D-90A4A07AB151}" type="presParOf" srcId="{F69122D3-BD60-426F-A303-5ED3824D7AB3}" destId="{1BA15A5D-8065-4CF7-887F-B412931FCEB3}" srcOrd="0" destOrd="0" presId="urn:microsoft.com/office/officeart/2005/8/layout/hierarchy3"/>
    <dgm:cxn modelId="{E09FDDFB-7D72-4A36-8F47-CFC6A7AE418F}" type="presParOf" srcId="{1BA15A5D-8065-4CF7-887F-B412931FCEB3}" destId="{F6D6022C-2D95-4E5C-9395-8B30B3E33E6E}" srcOrd="0" destOrd="0" presId="urn:microsoft.com/office/officeart/2005/8/layout/hierarchy3"/>
    <dgm:cxn modelId="{A54B148B-4737-4442-9FC6-78F5B4D35CAC}" type="presParOf" srcId="{1BA15A5D-8065-4CF7-887F-B412931FCEB3}" destId="{28228C81-21D1-454E-A2F7-6374AF986C27}" srcOrd="1" destOrd="0" presId="urn:microsoft.com/office/officeart/2005/8/layout/hierarchy3"/>
    <dgm:cxn modelId="{BED5F0DD-854A-4F77-86E2-8EF011B771E6}" type="presParOf" srcId="{F69122D3-BD60-426F-A303-5ED3824D7AB3}" destId="{380D5252-E76B-4283-9DDB-850E51365718}" srcOrd="1" destOrd="0" presId="urn:microsoft.com/office/officeart/2005/8/layout/hierarchy3"/>
    <dgm:cxn modelId="{18B0C784-F614-4FA7-927A-FF2542E43260}" type="presParOf" srcId="{380D5252-E76B-4283-9DDB-850E51365718}" destId="{C0A1109D-2B3B-4183-8098-0378064886E9}" srcOrd="0" destOrd="0" presId="urn:microsoft.com/office/officeart/2005/8/layout/hierarchy3"/>
    <dgm:cxn modelId="{762E6F79-87E2-4D23-89CA-DD79583760D7}" type="presParOf" srcId="{380D5252-E76B-4283-9DDB-850E51365718}" destId="{C7EAA02C-91BB-44EE-BEB0-CE3C7EB2CD0A}" srcOrd="1" destOrd="0" presId="urn:microsoft.com/office/officeart/2005/8/layout/hierarchy3"/>
    <dgm:cxn modelId="{C64DE869-C3C3-45DA-8E6E-966AC4F7A347}" type="presParOf" srcId="{380D5252-E76B-4283-9DDB-850E51365718}" destId="{DE9C90C5-CA04-4DD0-8838-54D6FBFACE8E}" srcOrd="2" destOrd="0" presId="urn:microsoft.com/office/officeart/2005/8/layout/hierarchy3"/>
    <dgm:cxn modelId="{3A58DB37-06A0-40E6-BD1F-13A689BEE573}" type="presParOf" srcId="{380D5252-E76B-4283-9DDB-850E51365718}" destId="{70242D7B-E38C-4E5A-8395-47EBEB78A629}" srcOrd="3" destOrd="0" presId="urn:microsoft.com/office/officeart/2005/8/layout/hierarchy3"/>
    <dgm:cxn modelId="{49AF5ED7-399D-497C-A049-F7EFCF2DFFE2}" type="presParOf" srcId="{380D5252-E76B-4283-9DDB-850E51365718}" destId="{18398C5D-8CEA-4057-B4CF-23769D735143}" srcOrd="4" destOrd="0" presId="urn:microsoft.com/office/officeart/2005/8/layout/hierarchy3"/>
    <dgm:cxn modelId="{FE446CE1-A3C8-493B-A114-A660E0618380}" type="presParOf" srcId="{380D5252-E76B-4283-9DDB-850E51365718}" destId="{F0671A3B-EEC8-41F2-B108-D0D77A919E50}" srcOrd="5" destOrd="0" presId="urn:microsoft.com/office/officeart/2005/8/layout/hierarchy3"/>
    <dgm:cxn modelId="{640C9B56-8388-47AD-AD94-66366EF135F0}" type="presParOf" srcId="{CF946344-5D8B-411D-ABE1-F7D49A1A670F}" destId="{DAEAEA5F-402E-45DC-813B-09D070528079}" srcOrd="2" destOrd="0" presId="urn:microsoft.com/office/officeart/2005/8/layout/hierarchy3"/>
    <dgm:cxn modelId="{67FBF773-C1FD-4A49-885A-220D0191714B}" type="presParOf" srcId="{DAEAEA5F-402E-45DC-813B-09D070528079}" destId="{8071A18D-3B68-4379-A83B-04DCF2B37194}" srcOrd="0" destOrd="0" presId="urn:microsoft.com/office/officeart/2005/8/layout/hierarchy3"/>
    <dgm:cxn modelId="{25DB531A-0898-48F2-9303-F33253F0EA76}" type="presParOf" srcId="{8071A18D-3B68-4379-A83B-04DCF2B37194}" destId="{D30F09C6-AB39-4FB9-B6AC-E4D315BFBB49}" srcOrd="0" destOrd="0" presId="urn:microsoft.com/office/officeart/2005/8/layout/hierarchy3"/>
    <dgm:cxn modelId="{826984A9-EBDF-4DB1-908C-6FD2578A9A83}" type="presParOf" srcId="{8071A18D-3B68-4379-A83B-04DCF2B37194}" destId="{0449426A-4DB4-4508-9186-7D4BD7302198}" srcOrd="1" destOrd="0" presId="urn:microsoft.com/office/officeart/2005/8/layout/hierarchy3"/>
    <dgm:cxn modelId="{ECDE0923-E104-44DF-AD18-775A03AAA395}" type="presParOf" srcId="{DAEAEA5F-402E-45DC-813B-09D070528079}" destId="{3443FDD8-6A05-48EC-920F-D265E25B3FF5}" srcOrd="1" destOrd="0" presId="urn:microsoft.com/office/officeart/2005/8/layout/hierarchy3"/>
    <dgm:cxn modelId="{4D3F38AA-C7C8-4F81-806C-F539F9752418}" type="presParOf" srcId="{3443FDD8-6A05-48EC-920F-D265E25B3FF5}" destId="{A5E2412F-3DF2-41ED-90F3-7C77AED4B30A}" srcOrd="0" destOrd="0" presId="urn:microsoft.com/office/officeart/2005/8/layout/hierarchy3"/>
    <dgm:cxn modelId="{AAF57D12-B028-46DF-B187-A85736E65F68}" type="presParOf" srcId="{3443FDD8-6A05-48EC-920F-D265E25B3FF5}" destId="{1D421C35-8044-4B33-A2AA-1CF31AE61718}" srcOrd="1" destOrd="0" presId="urn:microsoft.com/office/officeart/2005/8/layout/hierarchy3"/>
    <dgm:cxn modelId="{FCF14699-ED63-4E1B-955C-9BF7F182D5F0}" type="presParOf" srcId="{3443FDD8-6A05-48EC-920F-D265E25B3FF5}" destId="{3D907E5F-E7B4-4180-9D5D-CFD507B2EACD}" srcOrd="2" destOrd="0" presId="urn:microsoft.com/office/officeart/2005/8/layout/hierarchy3"/>
    <dgm:cxn modelId="{71A48FA0-9219-4F68-8D8D-19EB02235ADC}" type="presParOf" srcId="{3443FDD8-6A05-48EC-920F-D265E25B3FF5}" destId="{C73FD094-C2C3-4688-93C9-7E7F090762AC}" srcOrd="3" destOrd="0" presId="urn:microsoft.com/office/officeart/2005/8/layout/hierarchy3"/>
    <dgm:cxn modelId="{C59F1F9B-C221-49DF-AC36-1BECD78C583D}" type="presParOf" srcId="{3443FDD8-6A05-48EC-920F-D265E25B3FF5}" destId="{BD2A169E-7868-4789-8D64-8BB342C020D1}" srcOrd="4" destOrd="0" presId="urn:microsoft.com/office/officeart/2005/8/layout/hierarchy3"/>
    <dgm:cxn modelId="{F3C8383D-5AAC-49F4-9613-6B03706A8BC6}" type="presParOf" srcId="{3443FDD8-6A05-48EC-920F-D265E25B3FF5}" destId="{13583943-23D2-4A72-8E4E-BFC43FA5E0DE}" srcOrd="5" destOrd="0" presId="urn:microsoft.com/office/officeart/2005/8/layout/hierarchy3"/>
    <dgm:cxn modelId="{4A483A6B-8C72-4080-BA13-E99B8D61BDA9}" type="presParOf" srcId="{CF946344-5D8B-411D-ABE1-F7D49A1A670F}" destId="{69E379D9-1304-4360-8ADE-078D0BBD243D}" srcOrd="3" destOrd="0" presId="urn:microsoft.com/office/officeart/2005/8/layout/hierarchy3"/>
    <dgm:cxn modelId="{580CD787-6906-42CE-A539-5AE291B1499D}" type="presParOf" srcId="{69E379D9-1304-4360-8ADE-078D0BBD243D}" destId="{E24B92C7-3385-4F63-85E1-44ABA5548271}" srcOrd="0" destOrd="0" presId="urn:microsoft.com/office/officeart/2005/8/layout/hierarchy3"/>
    <dgm:cxn modelId="{D3B3E047-6B9D-47F4-A96D-66F73C570D82}" type="presParOf" srcId="{E24B92C7-3385-4F63-85E1-44ABA5548271}" destId="{B174B080-0470-460A-B965-9CEC2DC27DCC}" srcOrd="0" destOrd="0" presId="urn:microsoft.com/office/officeart/2005/8/layout/hierarchy3"/>
    <dgm:cxn modelId="{81DF82A3-6603-4AC7-9A8B-C0D607690435}" type="presParOf" srcId="{E24B92C7-3385-4F63-85E1-44ABA5548271}" destId="{C5FBB202-D339-445C-9129-7209729F4969}" srcOrd="1" destOrd="0" presId="urn:microsoft.com/office/officeart/2005/8/layout/hierarchy3"/>
    <dgm:cxn modelId="{6CC8F101-7D4E-44DF-9071-6BD6BB0A248B}" type="presParOf" srcId="{69E379D9-1304-4360-8ADE-078D0BBD243D}" destId="{6B746A3D-EA5F-4968-889D-A6A694B537FC}" srcOrd="1" destOrd="0" presId="urn:microsoft.com/office/officeart/2005/8/layout/hierarchy3"/>
    <dgm:cxn modelId="{25BCD4D5-42D7-4A1D-82A7-A97D8A0FDCA3}" type="presParOf" srcId="{6B746A3D-EA5F-4968-889D-A6A694B537FC}" destId="{5A79A1DC-762B-4FA7-A70C-8E31A9C94DE7}" srcOrd="0" destOrd="0" presId="urn:microsoft.com/office/officeart/2005/8/layout/hierarchy3"/>
    <dgm:cxn modelId="{8367DB0C-32C5-4D52-8707-5F9C3472613E}" type="presParOf" srcId="{6B746A3D-EA5F-4968-889D-A6A694B537FC}" destId="{0B3E2F4C-D115-4138-98A9-65CED83A2106}" srcOrd="1" destOrd="0" presId="urn:microsoft.com/office/officeart/2005/8/layout/hierarchy3"/>
    <dgm:cxn modelId="{A624210E-E16C-4262-9397-A7B8DA6DFED6}" type="presParOf" srcId="{6B746A3D-EA5F-4968-889D-A6A694B537FC}" destId="{441D67D9-36FB-4CFE-96DC-B018B3E3A518}" srcOrd="2" destOrd="0" presId="urn:microsoft.com/office/officeart/2005/8/layout/hierarchy3"/>
    <dgm:cxn modelId="{7EF6F6F7-B815-4E11-9C36-87D8D94FB0DC}" type="presParOf" srcId="{6B746A3D-EA5F-4968-889D-A6A694B537FC}" destId="{DFA8E044-CD24-40F5-A220-5930AC0C97AA}" srcOrd="3" destOrd="0" presId="urn:microsoft.com/office/officeart/2005/8/layout/hierarchy3"/>
    <dgm:cxn modelId="{091AFB4C-63E2-4C41-B10F-B28D9AB4FC8D}" type="presParOf" srcId="{6B746A3D-EA5F-4968-889D-A6A694B537FC}" destId="{58235E0B-0643-4B50-90F2-CC917F12E66F}" srcOrd="4" destOrd="0" presId="urn:microsoft.com/office/officeart/2005/8/layout/hierarchy3"/>
    <dgm:cxn modelId="{B4E1AB09-0D55-4C25-9A72-68E058BD52B5}" type="presParOf" srcId="{6B746A3D-EA5F-4968-889D-A6A694B537FC}" destId="{7B5BE82A-356E-4DA6-B1C5-9A2E39FD6E0D}" srcOrd="5"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3</a:t>
          </a:r>
        </a:p>
        <a:p>
          <a:r>
            <a:rPr lang="en-US" sz="4000" dirty="0"/>
            <a:t>Purchase office </a:t>
          </a:r>
          <a:r>
            <a:rPr lang="en-US" sz="4000" dirty="0">
              <a:latin typeface="Bookman Old Style" panose="020F0302020204030204"/>
            </a:rPr>
            <a:t>supply</a:t>
          </a:r>
          <a:endParaRPr lang="en-US" sz="4000" dirty="0"/>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buys office supplies, agreeing to pay $500 within 30 days.</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44C376E2-512C-48A3-9CCB-3EAC514D92AC}">
      <dgm:prSet phldr="0"/>
      <dgm:spPr/>
      <dgm:t>
        <a:bodyPr/>
        <a:lstStyle/>
        <a:p>
          <a:pPr rtl="0"/>
          <a:r>
            <a:rPr lang="en-US" dirty="0">
              <a:latin typeface="Bookman Old Style" panose="020F0302020204030204"/>
            </a:rPr>
            <a:t>These supplies will last til end of year</a:t>
          </a:r>
        </a:p>
      </dgm:t>
    </dgm:pt>
    <dgm:pt modelId="{67C7F3D8-438E-4837-BFA9-0626F3182964}" type="parTrans" cxnId="{47367568-075D-4BEA-957E-FE7CFD746514}">
      <dgm:prSet/>
      <dgm:spPr/>
    </dgm:pt>
    <dgm:pt modelId="{BA5F7DBD-C5A6-4678-83AE-DB1AF9716104}" type="sibTrans" cxnId="{47367568-075D-4BEA-957E-FE7CFD746514}">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4D0EDD25-B216-49FA-97B8-308CEA53B281}" type="presOf" srcId="{292F7077-725E-4F3E-AF2B-1DE8DCDE24D6}" destId="{DCC5120D-29D6-429B-A087-550C6FF8E490}" srcOrd="0" destOrd="0" presId="urn:microsoft.com/office/officeart/2005/8/layout/vList5"/>
    <dgm:cxn modelId="{47367568-075D-4BEA-957E-FE7CFD746514}" srcId="{292F7077-725E-4F3E-AF2B-1DE8DCDE24D6}" destId="{44C376E2-512C-48A3-9CCB-3EAC514D92AC}" srcOrd="1" destOrd="0" parTransId="{67C7F3D8-438E-4837-BFA9-0626F3182964}" sibTransId="{BA5F7DBD-C5A6-4678-83AE-DB1AF9716104}"/>
    <dgm:cxn modelId="{792DA14E-DD1E-4201-97D5-92864AEE189B}" type="presOf" srcId="{F071CC8B-4024-45B1-8A4D-2EA74020C241}" destId="{BFADE2B9-3991-4675-99B6-96BE957BDA24}" srcOrd="0" destOrd="0" presId="urn:microsoft.com/office/officeart/2005/8/layout/vList5"/>
    <dgm:cxn modelId="{42CCAA74-62B9-4ED7-AAAF-D299BBBAFF65}" type="presOf" srcId="{DD442832-8118-40C0-B908-7CF7B3500189}" destId="{4B5151CF-F236-4FDF-84EC-FC6B01EDE1F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99212ABD-1EC4-446C-812D-3077F0D540BD}" type="presOf" srcId="{44C376E2-512C-48A3-9CCB-3EAC514D92AC}" destId="{4B5151CF-F236-4FDF-84EC-FC6B01EDE1F0}" srcOrd="0" destOrd="1" presId="urn:microsoft.com/office/officeart/2005/8/layout/vList5"/>
    <dgm:cxn modelId="{8AAEC8C2-7689-4C03-86C4-6505AC816A0B}" srcId="{292F7077-725E-4F3E-AF2B-1DE8DCDE24D6}" destId="{DD442832-8118-40C0-B908-7CF7B3500189}" srcOrd="0" destOrd="0" parTransId="{8DE53D96-82BE-4E73-BBE3-9EAADA2557F5}" sibTransId="{B60F3153-7C6D-4F9B-9782-B6A7D1B55193}"/>
    <dgm:cxn modelId="{C8A76D2F-56B0-4D9D-BD95-9FB2E6A7A662}" type="presParOf" srcId="{BFADE2B9-3991-4675-99B6-96BE957BDA24}" destId="{07156472-F93B-407D-9A45-D5C982984AAF}" srcOrd="0" destOrd="0" presId="urn:microsoft.com/office/officeart/2005/8/layout/vList5"/>
    <dgm:cxn modelId="{BFF99F3B-EA44-4807-AFB1-7178C7960B22}" type="presParOf" srcId="{07156472-F93B-407D-9A45-D5C982984AAF}" destId="{DCC5120D-29D6-429B-A087-550C6FF8E490}" srcOrd="0" destOrd="0" presId="urn:microsoft.com/office/officeart/2005/8/layout/vList5"/>
    <dgm:cxn modelId="{5097117F-3375-4D51-AA54-AFFB720A7964}"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4</a:t>
          </a:r>
        </a:p>
        <a:p>
          <a:r>
            <a:rPr lang="en-US" sz="4000" dirty="0"/>
            <a:t>Earnings of Service revenue</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a:t>
          </a:r>
          <a:r>
            <a:rPr lang="en-US" dirty="0" err="1"/>
            <a:t>eTravel</a:t>
          </a:r>
          <a:r>
            <a:rPr lang="en-US" dirty="0"/>
            <a:t> earns service revenue by providing travel services for clients. </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8917BF4A-49CA-4520-8F7F-14884739B26D}">
      <dgm:prSet phldrT="[Text]"/>
      <dgm:spPr/>
      <dgm:t>
        <a:bodyPr/>
        <a:lstStyle/>
        <a:p>
          <a:r>
            <a:rPr lang="en-US" dirty="0"/>
            <a:t>She earns $5,500 revenue and collects this amount in cash.</a:t>
          </a:r>
        </a:p>
      </dgm:t>
    </dgm:pt>
    <dgm:pt modelId="{61EFF59D-1E0A-4D9F-903D-CDD4BE611A11}" type="parTrans" cxnId="{732844F2-5B8B-4D6F-A3F4-B62F93028A3B}">
      <dgm:prSet/>
      <dgm:spPr/>
      <dgm:t>
        <a:bodyPr/>
        <a:lstStyle/>
        <a:p>
          <a:endParaRPr lang="en-US"/>
        </a:p>
      </dgm:t>
    </dgm:pt>
    <dgm:pt modelId="{F1B51804-A346-4332-B171-1F23A0B206FE}" type="sibTrans" cxnId="{732844F2-5B8B-4D6F-A3F4-B62F93028A3B}">
      <dgm:prSet/>
      <dgm:spPr/>
      <dgm:t>
        <a:bodyPr/>
        <a:lstStyle/>
        <a:p>
          <a:endParaRPr lang="en-US"/>
        </a:p>
      </dgm:t>
    </dgm:pt>
    <dgm:pt modelId="{9920283D-45A5-4DC7-A136-582589A69F77}">
      <dgm:prSet phldr="0"/>
      <dgm:spPr/>
      <dgm:t>
        <a:bodyPr/>
        <a:lstStyle/>
        <a:p>
          <a:pPr rtl="0"/>
          <a:r>
            <a:rPr lang="en-US" dirty="0">
              <a:latin typeface="Bookman Old Style" panose="020F0302020204030204"/>
            </a:rPr>
            <a:t>The labor cost of providing the service was $600.</a:t>
          </a:r>
        </a:p>
      </dgm:t>
    </dgm:pt>
    <dgm:pt modelId="{1B9A3AB3-5B30-4448-A514-6633DBF33335}" type="parTrans" cxnId="{34BEA461-6DB4-485E-B9C1-80DDB5EA2A03}">
      <dgm:prSet/>
      <dgm:spPr/>
    </dgm:pt>
    <dgm:pt modelId="{10DEC607-6914-4E60-BDB5-CD2A03C0180A}" type="sibTrans" cxnId="{34BEA461-6DB4-485E-B9C1-80DDB5EA2A03}">
      <dgm:prSet/>
      <dgm:spPr/>
    </dgm:pt>
    <dgm:pt modelId="{B325AC1E-4DB1-4FEE-B320-9E3D30DA36AA}">
      <dgm:prSet phldr="0"/>
      <dgm:spPr/>
      <dgm:t>
        <a:bodyPr/>
        <a:lstStyle/>
        <a:p>
          <a:endParaRPr lang="en-US" dirty="0"/>
        </a:p>
      </dgm:t>
    </dgm:pt>
    <dgm:pt modelId="{E609B2E5-3C84-48AB-94AB-FCB8883E02C2}" type="parTrans" cxnId="{834797EB-BB45-4EDD-A771-F71CD92EF125}">
      <dgm:prSet/>
      <dgm:spPr/>
    </dgm:pt>
    <dgm:pt modelId="{D420984F-40F2-4DC7-B0A6-20C61A90A19C}" type="sibTrans" cxnId="{834797EB-BB45-4EDD-A771-F71CD92EF125}">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8E58BC10-423C-4FA0-825F-E82C372F0577}" type="presOf" srcId="{DD442832-8118-40C0-B908-7CF7B3500189}" destId="{4B5151CF-F236-4FDF-84EC-FC6B01EDE1F0}" srcOrd="0" destOrd="0" presId="urn:microsoft.com/office/officeart/2005/8/layout/vList5"/>
    <dgm:cxn modelId="{9261C128-23BB-43CB-9AA9-51C030A8DE1A}" type="presOf" srcId="{9920283D-45A5-4DC7-A136-582589A69F77}" destId="{4B5151CF-F236-4FDF-84EC-FC6B01EDE1F0}" srcOrd="0" destOrd="2" presId="urn:microsoft.com/office/officeart/2005/8/layout/vList5"/>
    <dgm:cxn modelId="{34BEA461-6DB4-485E-B9C1-80DDB5EA2A03}" srcId="{292F7077-725E-4F3E-AF2B-1DE8DCDE24D6}" destId="{9920283D-45A5-4DC7-A136-582589A69F77}" srcOrd="2" destOrd="0" parTransId="{1B9A3AB3-5B30-4448-A514-6633DBF33335}" sibTransId="{10DEC607-6914-4E60-BDB5-CD2A03C0180A}"/>
    <dgm:cxn modelId="{792DA14E-DD1E-4201-97D5-92864AEE189B}" type="presOf" srcId="{F071CC8B-4024-45B1-8A4D-2EA74020C241}" destId="{BFADE2B9-3991-4675-99B6-96BE957BDA24}" srcOrd="0" destOrd="0" presId="urn:microsoft.com/office/officeart/2005/8/layout/vList5"/>
    <dgm:cxn modelId="{180DFC78-D557-4AF7-BB5A-41065BE634F7}" type="presOf" srcId="{8917BF4A-49CA-4520-8F7F-14884739B26D}" destId="{4B5151CF-F236-4FDF-84EC-FC6B01EDE1F0}" srcOrd="0" destOrd="1" presId="urn:microsoft.com/office/officeart/2005/8/layout/vList5"/>
    <dgm:cxn modelId="{21F23EA3-5088-4639-90D7-DD711A657654}" type="presOf" srcId="{B325AC1E-4DB1-4FEE-B320-9E3D30DA36AA}" destId="{4B5151CF-F236-4FDF-84EC-FC6B01EDE1F0}" srcOrd="0" destOrd="3" presId="urn:microsoft.com/office/officeart/2005/8/layout/vList5"/>
    <dgm:cxn modelId="{661361A5-E737-46E0-BC06-4B4C324D8E4A}" type="presOf" srcId="{292F7077-725E-4F3E-AF2B-1DE8DCDE24D6}" destId="{DCC5120D-29D6-429B-A087-550C6FF8E49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834797EB-BB45-4EDD-A771-F71CD92EF125}" srcId="{292F7077-725E-4F3E-AF2B-1DE8DCDE24D6}" destId="{B325AC1E-4DB1-4FEE-B320-9E3D30DA36AA}" srcOrd="3" destOrd="0" parTransId="{E609B2E5-3C84-48AB-94AB-FCB8883E02C2}" sibTransId="{D420984F-40F2-4DC7-B0A6-20C61A90A19C}"/>
    <dgm:cxn modelId="{732844F2-5B8B-4D6F-A3F4-B62F93028A3B}" srcId="{292F7077-725E-4F3E-AF2B-1DE8DCDE24D6}" destId="{8917BF4A-49CA-4520-8F7F-14884739B26D}" srcOrd="1" destOrd="0" parTransId="{61EFF59D-1E0A-4D9F-903D-CDD4BE611A11}" sibTransId="{F1B51804-A346-4332-B171-1F23A0B206FE}"/>
    <dgm:cxn modelId="{B1ED503D-9F9E-481B-8756-A31D67BC7B2D}" type="presParOf" srcId="{BFADE2B9-3991-4675-99B6-96BE957BDA24}" destId="{07156472-F93B-407D-9A45-D5C982984AAF}" srcOrd="0" destOrd="0" presId="urn:microsoft.com/office/officeart/2005/8/layout/vList5"/>
    <dgm:cxn modelId="{046E9721-CAAC-4A78-90F1-9CB2B66E3084}" type="presParOf" srcId="{07156472-F93B-407D-9A45-D5C982984AAF}" destId="{DCC5120D-29D6-429B-A087-550C6FF8E490}" srcOrd="0" destOrd="0" presId="urn:microsoft.com/office/officeart/2005/8/layout/vList5"/>
    <dgm:cxn modelId="{B6938EAA-E01B-4296-BD17-EACDEAA585D8}"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5</a:t>
          </a:r>
        </a:p>
        <a:p>
          <a:r>
            <a:rPr lang="en-US" sz="4000" dirty="0"/>
            <a:t>Revenue on Account</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a:t>
          </a:r>
          <a:r>
            <a:rPr lang="en-US" dirty="0" err="1"/>
            <a:t>eTravel</a:t>
          </a:r>
          <a:r>
            <a:rPr lang="en-US" dirty="0"/>
            <a:t> performs services for clients who do not pay immediately. </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367DA548-A7A8-4F13-8FE2-5F531226743E}">
      <dgm:prSet phldrT="[Text]"/>
      <dgm:spPr/>
      <dgm:t>
        <a:bodyPr/>
        <a:lstStyle/>
        <a:p>
          <a:r>
            <a:rPr lang="en-US" dirty="0"/>
            <a:t>In return for her travel services, Silvana receives clients’ promises to pay $3,000 within one month. </a:t>
          </a:r>
        </a:p>
      </dgm:t>
    </dgm:pt>
    <dgm:pt modelId="{0DE9FC4B-9DCC-4F7A-9D23-6306D8D29215}" type="parTrans" cxnId="{965678D4-3252-477C-A14E-85AFA80EE368}">
      <dgm:prSet/>
      <dgm:spPr/>
      <dgm:t>
        <a:bodyPr/>
        <a:lstStyle/>
        <a:p>
          <a:endParaRPr lang="en-US"/>
        </a:p>
      </dgm:t>
    </dgm:pt>
    <dgm:pt modelId="{84FC7F93-D2CC-4C1A-92AB-1E25A7FB72B3}" type="sibTrans" cxnId="{965678D4-3252-477C-A14E-85AFA80EE368}">
      <dgm:prSet/>
      <dgm:spPr/>
      <dgm:t>
        <a:bodyPr/>
        <a:lstStyle/>
        <a:p>
          <a:endParaRPr lang="en-US"/>
        </a:p>
      </dgm:t>
    </dgm:pt>
    <dgm:pt modelId="{D8224DD0-5C68-4887-A381-F4F88864C45B}">
      <dgm:prSet phldr="0"/>
      <dgm:spPr/>
      <dgm:t>
        <a:bodyPr/>
        <a:lstStyle/>
        <a:p>
          <a:pPr rtl="0"/>
          <a:r>
            <a:rPr lang="en-US" dirty="0">
              <a:latin typeface="Bookman Old Style" panose="020F0302020204030204"/>
            </a:rPr>
            <a:t>The labor cost of the service was $200.</a:t>
          </a:r>
        </a:p>
      </dgm:t>
    </dgm:pt>
    <dgm:pt modelId="{0EBCC23D-ABF3-4E52-BC98-181022FE611C}" type="parTrans" cxnId="{E62D106D-B872-46DC-9C1B-06A37AD7DE34}">
      <dgm:prSet/>
      <dgm:spPr/>
    </dgm:pt>
    <dgm:pt modelId="{AC1398DC-02F0-46B4-81FE-FC9AF4163980}" type="sibTrans" cxnId="{E62D106D-B872-46DC-9C1B-06A37AD7DE34}">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E62D106D-B872-46DC-9C1B-06A37AD7DE34}" srcId="{292F7077-725E-4F3E-AF2B-1DE8DCDE24D6}" destId="{D8224DD0-5C68-4887-A381-F4F88864C45B}" srcOrd="2" destOrd="0" parTransId="{0EBCC23D-ABF3-4E52-BC98-181022FE611C}" sibTransId="{AC1398DC-02F0-46B4-81FE-FC9AF4163980}"/>
    <dgm:cxn modelId="{792DA14E-DD1E-4201-97D5-92864AEE189B}" type="presOf" srcId="{F071CC8B-4024-45B1-8A4D-2EA74020C241}" destId="{BFADE2B9-3991-4675-99B6-96BE957BDA24}" srcOrd="0" destOrd="0" presId="urn:microsoft.com/office/officeart/2005/8/layout/vList5"/>
    <dgm:cxn modelId="{6A7BF782-B3BB-42BD-AEA6-D9EB55877456}" type="presOf" srcId="{D8224DD0-5C68-4887-A381-F4F88864C45B}" destId="{4B5151CF-F236-4FDF-84EC-FC6B01EDE1F0}" srcOrd="0" destOrd="2" presId="urn:microsoft.com/office/officeart/2005/8/layout/vList5"/>
    <dgm:cxn modelId="{BF498690-AE9E-427D-AFE0-077449772A7A}" type="presOf" srcId="{DD442832-8118-40C0-B908-7CF7B3500189}" destId="{4B5151CF-F236-4FDF-84EC-FC6B01EDE1F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064C1FCA-B18D-480A-A951-3EFBC43657FC}" type="presOf" srcId="{367DA548-A7A8-4F13-8FE2-5F531226743E}" destId="{4B5151CF-F236-4FDF-84EC-FC6B01EDE1F0}" srcOrd="0" destOrd="1" presId="urn:microsoft.com/office/officeart/2005/8/layout/vList5"/>
    <dgm:cxn modelId="{965678D4-3252-477C-A14E-85AFA80EE368}" srcId="{292F7077-725E-4F3E-AF2B-1DE8DCDE24D6}" destId="{367DA548-A7A8-4F13-8FE2-5F531226743E}" srcOrd="1" destOrd="0" parTransId="{0DE9FC4B-9DCC-4F7A-9D23-6306D8D29215}" sibTransId="{84FC7F93-D2CC-4C1A-92AB-1E25A7FB72B3}"/>
    <dgm:cxn modelId="{8AC0EEF7-16D5-453B-8E4B-A80CE55C2A15}" type="presOf" srcId="{292F7077-725E-4F3E-AF2B-1DE8DCDE24D6}" destId="{DCC5120D-29D6-429B-A087-550C6FF8E490}" srcOrd="0" destOrd="0" presId="urn:microsoft.com/office/officeart/2005/8/layout/vList5"/>
    <dgm:cxn modelId="{9E4BAC60-5B86-45E6-ACF4-C4461FCB28E9}" type="presParOf" srcId="{BFADE2B9-3991-4675-99B6-96BE957BDA24}" destId="{07156472-F93B-407D-9A45-D5C982984AAF}" srcOrd="0" destOrd="0" presId="urn:microsoft.com/office/officeart/2005/8/layout/vList5"/>
    <dgm:cxn modelId="{58E3BEE5-39FF-46CD-8CDA-763EF77BD818}" type="presParOf" srcId="{07156472-F93B-407D-9A45-D5C982984AAF}" destId="{DCC5120D-29D6-429B-A087-550C6FF8E490}" srcOrd="0" destOrd="0" presId="urn:microsoft.com/office/officeart/2005/8/layout/vList5"/>
    <dgm:cxn modelId="{1FFA1CDC-100D-4028-907E-36AAD42F6F02}"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6</a:t>
          </a:r>
        </a:p>
        <a:p>
          <a:r>
            <a:rPr lang="en-US" sz="4000" dirty="0"/>
            <a:t>Payment of Expenses</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pPr rtl="0"/>
          <a:r>
            <a:rPr lang="en-US" dirty="0"/>
            <a:t>Silvana </a:t>
          </a:r>
          <a:r>
            <a:rPr lang="en-US" dirty="0" err="1"/>
            <a:t>eTravel</a:t>
          </a:r>
          <a:r>
            <a:rPr lang="en-US" dirty="0"/>
            <a:t> during the month pays</a:t>
          </a:r>
          <a:r>
            <a:rPr lang="en-US" dirty="0">
              <a:latin typeface="Bookman Old Style" panose="020F0302020204030204"/>
            </a:rPr>
            <a:t> with cash:</a:t>
          </a:r>
          <a:endParaRPr lang="en-US" dirty="0"/>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616EEAFA-2B64-4602-AAE7-424F8E1DA05E}">
      <dgm:prSet phldrT="[Text]"/>
      <dgm:spPr/>
      <dgm:t>
        <a:bodyPr/>
        <a:lstStyle/>
        <a:p>
          <a:r>
            <a:rPr lang="en-US" dirty="0"/>
            <a:t>Office rent, $1,100.</a:t>
          </a:r>
        </a:p>
      </dgm:t>
    </dgm:pt>
    <dgm:pt modelId="{9EB25687-4C74-49A1-99C7-B59F005EDB51}" type="parTrans" cxnId="{3F5FB024-5EAD-469A-A228-4BCF6D268B4E}">
      <dgm:prSet/>
      <dgm:spPr/>
      <dgm:t>
        <a:bodyPr/>
        <a:lstStyle/>
        <a:p>
          <a:endParaRPr lang="en-US"/>
        </a:p>
      </dgm:t>
    </dgm:pt>
    <dgm:pt modelId="{A8FAB8D9-8BEB-4AEE-8E90-1BB8BFA8F915}" type="sibTrans" cxnId="{3F5FB024-5EAD-469A-A228-4BCF6D268B4E}">
      <dgm:prSet/>
      <dgm:spPr/>
      <dgm:t>
        <a:bodyPr/>
        <a:lstStyle/>
        <a:p>
          <a:endParaRPr lang="en-US"/>
        </a:p>
      </dgm:t>
    </dgm:pt>
    <dgm:pt modelId="{9616CAF9-1BE3-4419-8E83-54AF4327DC72}">
      <dgm:prSet phldrT="[Text]"/>
      <dgm:spPr/>
      <dgm:t>
        <a:bodyPr/>
        <a:lstStyle/>
        <a:p>
          <a:pPr rtl="0"/>
          <a:r>
            <a:rPr lang="en-US" dirty="0">
              <a:latin typeface="Bookman Old Style" panose="020F0302020204030204"/>
            </a:rPr>
            <a:t>Web Hosting</a:t>
          </a:r>
          <a:r>
            <a:rPr lang="en-US" dirty="0"/>
            <a:t>, $1,200.</a:t>
          </a:r>
        </a:p>
      </dgm:t>
    </dgm:pt>
    <dgm:pt modelId="{BD927887-BEBF-4C04-8838-46FF7280D0E8}" type="parTrans" cxnId="{563ED8BA-9072-4FB6-812D-36899AACDA70}">
      <dgm:prSet/>
      <dgm:spPr/>
      <dgm:t>
        <a:bodyPr/>
        <a:lstStyle/>
        <a:p>
          <a:endParaRPr lang="en-US"/>
        </a:p>
      </dgm:t>
    </dgm:pt>
    <dgm:pt modelId="{AF5FC995-01B5-4610-8466-835B8F1FCF98}" type="sibTrans" cxnId="{563ED8BA-9072-4FB6-812D-36899AACDA70}">
      <dgm:prSet/>
      <dgm:spPr/>
      <dgm:t>
        <a:bodyPr/>
        <a:lstStyle/>
        <a:p>
          <a:endParaRPr lang="en-US"/>
        </a:p>
      </dgm:t>
    </dgm:pt>
    <dgm:pt modelId="{D7E911AE-61C3-466F-B63D-44F6E1BC1C30}">
      <dgm:prSet phldrT="[Text]"/>
      <dgm:spPr/>
      <dgm:t>
        <a:bodyPr/>
        <a:lstStyle/>
        <a:p>
          <a:r>
            <a:rPr lang="en-US" dirty="0"/>
            <a:t>Utilities, $400.</a:t>
          </a:r>
        </a:p>
      </dgm:t>
    </dgm:pt>
    <dgm:pt modelId="{017B8842-524A-4040-97D6-CC422FB047C6}" type="parTrans" cxnId="{5A812949-FBA4-4B58-A668-A7F1B9F9FB5E}">
      <dgm:prSet/>
      <dgm:spPr/>
      <dgm:t>
        <a:bodyPr/>
        <a:lstStyle/>
        <a:p>
          <a:endParaRPr lang="en-US"/>
        </a:p>
      </dgm:t>
    </dgm:pt>
    <dgm:pt modelId="{BD3FCF59-DABE-4C41-A86B-20947CCFD1B4}" type="sibTrans" cxnId="{5A812949-FBA4-4B58-A668-A7F1B9F9FB5E}">
      <dgm:prSet/>
      <dgm:spPr/>
      <dgm:t>
        <a:bodyPr/>
        <a:lstStyle/>
        <a:p>
          <a:endParaRPr lang="en-US"/>
        </a:p>
      </dgm:t>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3F5FB024-5EAD-469A-A228-4BCF6D268B4E}" srcId="{292F7077-725E-4F3E-AF2B-1DE8DCDE24D6}" destId="{616EEAFA-2B64-4602-AAE7-424F8E1DA05E}" srcOrd="1" destOrd="0" parTransId="{9EB25687-4C74-49A1-99C7-B59F005EDB51}" sibTransId="{A8FAB8D9-8BEB-4AEE-8E90-1BB8BFA8F915}"/>
    <dgm:cxn modelId="{5A812949-FBA4-4B58-A668-A7F1B9F9FB5E}" srcId="{292F7077-725E-4F3E-AF2B-1DE8DCDE24D6}" destId="{D7E911AE-61C3-466F-B63D-44F6E1BC1C30}" srcOrd="3" destOrd="0" parTransId="{017B8842-524A-4040-97D6-CC422FB047C6}" sibTransId="{BD3FCF59-DABE-4C41-A86B-20947CCFD1B4}"/>
    <dgm:cxn modelId="{792DA14E-DD1E-4201-97D5-92864AEE189B}" type="presOf" srcId="{F071CC8B-4024-45B1-8A4D-2EA74020C241}" destId="{BFADE2B9-3991-4675-99B6-96BE957BDA24}" srcOrd="0" destOrd="0" presId="urn:microsoft.com/office/officeart/2005/8/layout/vList5"/>
    <dgm:cxn modelId="{7C0D278A-DE2B-444D-BA84-5AEEFB3923B2}" type="presOf" srcId="{292F7077-725E-4F3E-AF2B-1DE8DCDE24D6}" destId="{DCC5120D-29D6-429B-A087-550C6FF8E490}" srcOrd="0" destOrd="0" presId="urn:microsoft.com/office/officeart/2005/8/layout/vList5"/>
    <dgm:cxn modelId="{7C27AB8A-F241-44F6-BC85-94B9B5581789}" type="presOf" srcId="{D7E911AE-61C3-466F-B63D-44F6E1BC1C30}" destId="{4B5151CF-F236-4FDF-84EC-FC6B01EDE1F0}" srcOrd="0" destOrd="3"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793A07AF-2FD9-458A-82F0-636D887BF9F2}" type="presOf" srcId="{9616CAF9-1BE3-4419-8E83-54AF4327DC72}" destId="{4B5151CF-F236-4FDF-84EC-FC6B01EDE1F0}" srcOrd="0" destOrd="2" presId="urn:microsoft.com/office/officeart/2005/8/layout/vList5"/>
    <dgm:cxn modelId="{563ED8BA-9072-4FB6-812D-36899AACDA70}" srcId="{292F7077-725E-4F3E-AF2B-1DE8DCDE24D6}" destId="{9616CAF9-1BE3-4419-8E83-54AF4327DC72}" srcOrd="2" destOrd="0" parTransId="{BD927887-BEBF-4C04-8838-46FF7280D0E8}" sibTransId="{AF5FC995-01B5-4610-8466-835B8F1FCF98}"/>
    <dgm:cxn modelId="{8AAEC8C2-7689-4C03-86C4-6505AC816A0B}" srcId="{292F7077-725E-4F3E-AF2B-1DE8DCDE24D6}" destId="{DD442832-8118-40C0-B908-7CF7B3500189}" srcOrd="0" destOrd="0" parTransId="{8DE53D96-82BE-4E73-BBE3-9EAADA2557F5}" sibTransId="{B60F3153-7C6D-4F9B-9782-B6A7D1B55193}"/>
    <dgm:cxn modelId="{660496C8-BE02-4EBB-A3B5-929139A655ED}" type="presOf" srcId="{616EEAFA-2B64-4602-AAE7-424F8E1DA05E}" destId="{4B5151CF-F236-4FDF-84EC-FC6B01EDE1F0}" srcOrd="0" destOrd="1" presId="urn:microsoft.com/office/officeart/2005/8/layout/vList5"/>
    <dgm:cxn modelId="{FBC4CCFF-99EB-4CD3-BF36-D6B7C4ACB8B7}" type="presOf" srcId="{DD442832-8118-40C0-B908-7CF7B3500189}" destId="{4B5151CF-F236-4FDF-84EC-FC6B01EDE1F0}" srcOrd="0" destOrd="0" presId="urn:microsoft.com/office/officeart/2005/8/layout/vList5"/>
    <dgm:cxn modelId="{0C6EE09D-D69B-4BFE-89FC-0B96987DE84B}" type="presParOf" srcId="{BFADE2B9-3991-4675-99B6-96BE957BDA24}" destId="{07156472-F93B-407D-9A45-D5C982984AAF}" srcOrd="0" destOrd="0" presId="urn:microsoft.com/office/officeart/2005/8/layout/vList5"/>
    <dgm:cxn modelId="{D0AFBA11-96C7-4AD9-A652-F2B27289DCD6}" type="presParOf" srcId="{07156472-F93B-407D-9A45-D5C982984AAF}" destId="{DCC5120D-29D6-429B-A087-550C6FF8E490}" srcOrd="0" destOrd="0" presId="urn:microsoft.com/office/officeart/2005/8/layout/vList5"/>
    <dgm:cxn modelId="{6259A319-4913-491C-B932-D413FC15FBB9}"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a:t>
          </a:r>
          <a:r>
            <a:rPr lang="en-US" sz="4000" dirty="0">
              <a:latin typeface="Bookman Old Style" panose="020F0302020204030204"/>
            </a:rPr>
            <a:t>7</a:t>
          </a:r>
          <a:endParaRPr lang="en-US" sz="4000" dirty="0"/>
        </a:p>
        <a:p>
          <a:pPr rtl="0"/>
          <a:r>
            <a:rPr lang="en-US" sz="4000" dirty="0">
              <a:latin typeface="Bookman Old Style" panose="020F0302020204030204"/>
            </a:rPr>
            <a:t>Long-term debt</a:t>
          </a:r>
          <a:endParaRPr lang="en-US" sz="4000" dirty="0"/>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7E911AE-61C3-466F-B63D-44F6E1BC1C30}">
      <dgm:prSet phldrT="[Text]"/>
      <dgm:spPr/>
      <dgm:t>
        <a:bodyPr/>
        <a:lstStyle/>
        <a:p>
          <a:pPr rtl="0"/>
          <a:r>
            <a:rPr lang="en-US" dirty="0">
              <a:latin typeface="Bookman Old Style" panose="020F0302020204030204"/>
            </a:rPr>
            <a:t>Silvana borrows $5.000 using a bank credit. The first year will pay $35 on interest expenses.</a:t>
          </a:r>
          <a:endParaRPr lang="en-US" dirty="0"/>
        </a:p>
      </dgm:t>
    </dgm:pt>
    <dgm:pt modelId="{017B8842-524A-4040-97D6-CC422FB047C6}" type="parTrans" cxnId="{5A812949-FBA4-4B58-A668-A7F1B9F9FB5E}">
      <dgm:prSet/>
      <dgm:spPr/>
      <dgm:t>
        <a:bodyPr/>
        <a:lstStyle/>
        <a:p>
          <a:endParaRPr lang="en-US"/>
        </a:p>
      </dgm:t>
    </dgm:pt>
    <dgm:pt modelId="{BD3FCF59-DABE-4C41-A86B-20947CCFD1B4}" type="sibTrans" cxnId="{5A812949-FBA4-4B58-A668-A7F1B9F9FB5E}">
      <dgm:prSet/>
      <dgm:spPr/>
      <dgm:t>
        <a:bodyPr/>
        <a:lstStyle/>
        <a:p>
          <a:endParaRPr lang="en-US"/>
        </a:p>
      </dgm:t>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5A812949-FBA4-4B58-A668-A7F1B9F9FB5E}" srcId="{292F7077-725E-4F3E-AF2B-1DE8DCDE24D6}" destId="{D7E911AE-61C3-466F-B63D-44F6E1BC1C30}" srcOrd="0" destOrd="0" parTransId="{017B8842-524A-4040-97D6-CC422FB047C6}" sibTransId="{BD3FCF59-DABE-4C41-A86B-20947CCFD1B4}"/>
    <dgm:cxn modelId="{792DA14E-DD1E-4201-97D5-92864AEE189B}" type="presOf" srcId="{F071CC8B-4024-45B1-8A4D-2EA74020C241}" destId="{BFADE2B9-3991-4675-99B6-96BE957BDA24}" srcOrd="0" destOrd="0" presId="urn:microsoft.com/office/officeart/2005/8/layout/vList5"/>
    <dgm:cxn modelId="{7C0D278A-DE2B-444D-BA84-5AEEFB3923B2}" type="presOf" srcId="{292F7077-725E-4F3E-AF2B-1DE8DCDE24D6}" destId="{DCC5120D-29D6-429B-A087-550C6FF8E490}" srcOrd="0" destOrd="0" presId="urn:microsoft.com/office/officeart/2005/8/layout/vList5"/>
    <dgm:cxn modelId="{7C27AB8A-F241-44F6-BC85-94B9B5581789}" type="presOf" srcId="{D7E911AE-61C3-466F-B63D-44F6E1BC1C30}" destId="{4B5151CF-F236-4FDF-84EC-FC6B01EDE1F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0C6EE09D-D69B-4BFE-89FC-0B96987DE84B}" type="presParOf" srcId="{BFADE2B9-3991-4675-99B6-96BE957BDA24}" destId="{07156472-F93B-407D-9A45-D5C982984AAF}" srcOrd="0" destOrd="0" presId="urn:microsoft.com/office/officeart/2005/8/layout/vList5"/>
    <dgm:cxn modelId="{D0AFBA11-96C7-4AD9-A652-F2B27289DCD6}" type="presParOf" srcId="{07156472-F93B-407D-9A45-D5C982984AAF}" destId="{DCC5120D-29D6-429B-A087-550C6FF8E490}" srcOrd="0" destOrd="0" presId="urn:microsoft.com/office/officeart/2005/8/layout/vList5"/>
    <dgm:cxn modelId="{6259A319-4913-491C-B932-D413FC15FBB9}"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D6EE3998-79BC-4C51-B8DA-13BF866C361B}" type="doc">
      <dgm:prSet loTypeId="urn:microsoft.com/office/officeart/2018/5/layout/CenteredIconLabelDescriptionList" loCatId="icon" qsTypeId="urn:microsoft.com/office/officeart/2005/8/quickstyle/simple1" qsCatId="simple" csTypeId="urn:microsoft.com/office/officeart/2005/8/colors/accent1_2" csCatId="accent1" phldr="1"/>
      <dgm:spPr/>
      <dgm:t>
        <a:bodyPr/>
        <a:lstStyle/>
        <a:p>
          <a:endParaRPr lang="en-US"/>
        </a:p>
      </dgm:t>
    </dgm:pt>
    <dgm:pt modelId="{2433AAF9-4383-4435-A690-0FDA6C14661C}">
      <dgm:prSet phldrT="[Text]"/>
      <dgm:spPr/>
      <dgm:t>
        <a:bodyPr/>
        <a:lstStyle/>
        <a:p>
          <a:pPr>
            <a:lnSpc>
              <a:spcPct val="100000"/>
            </a:lnSpc>
            <a:defRPr b="1"/>
          </a:pPr>
          <a:r>
            <a:rPr lang="en-US"/>
            <a:t>Assets</a:t>
          </a:r>
        </a:p>
      </dgm:t>
    </dgm:pt>
    <dgm:pt modelId="{3F7CD06B-56BE-4931-B5F1-C9D6615C4123}" type="parTrans" cxnId="{B6578C08-CB58-4907-8B5B-7B884ACF7129}">
      <dgm:prSet/>
      <dgm:spPr/>
      <dgm:t>
        <a:bodyPr/>
        <a:lstStyle/>
        <a:p>
          <a:endParaRPr lang="en-US"/>
        </a:p>
      </dgm:t>
    </dgm:pt>
    <dgm:pt modelId="{6A7CD66A-1399-42B6-85B5-3829FC1CD250}" type="sibTrans" cxnId="{B6578C08-CB58-4907-8B5B-7B884ACF7129}">
      <dgm:prSet/>
      <dgm:spPr/>
      <dgm:t>
        <a:bodyPr/>
        <a:lstStyle/>
        <a:p>
          <a:endParaRPr lang="en-US"/>
        </a:p>
      </dgm:t>
    </dgm:pt>
    <dgm:pt modelId="{A8A137C0-FEB8-45D9-9E59-038E861EC032}">
      <dgm:prSet phldrT="[Text]"/>
      <dgm:spPr/>
      <dgm:t>
        <a:bodyPr/>
        <a:lstStyle/>
        <a:p>
          <a:pPr>
            <a:lnSpc>
              <a:spcPct val="100000"/>
            </a:lnSpc>
            <a:defRPr b="1"/>
          </a:pPr>
          <a:r>
            <a:rPr lang="en-US"/>
            <a:t>Liability</a:t>
          </a:r>
        </a:p>
      </dgm:t>
    </dgm:pt>
    <dgm:pt modelId="{58A5EF9E-59C8-4043-B151-E5C19F0E3675}" type="parTrans" cxnId="{88053C0B-8324-45B5-AC6E-27585240132E}">
      <dgm:prSet/>
      <dgm:spPr/>
      <dgm:t>
        <a:bodyPr/>
        <a:lstStyle/>
        <a:p>
          <a:endParaRPr lang="en-US"/>
        </a:p>
      </dgm:t>
    </dgm:pt>
    <dgm:pt modelId="{799A63A4-F266-4611-B669-F5E6DD56973F}" type="sibTrans" cxnId="{88053C0B-8324-45B5-AC6E-27585240132E}">
      <dgm:prSet/>
      <dgm:spPr/>
      <dgm:t>
        <a:bodyPr/>
        <a:lstStyle/>
        <a:p>
          <a:endParaRPr lang="en-US"/>
        </a:p>
      </dgm:t>
    </dgm:pt>
    <dgm:pt modelId="{F6C8FD34-DCF1-4E96-A1D1-EF3D9BD036F8}">
      <dgm:prSet phldrT="[Text]"/>
      <dgm:spPr/>
      <dgm:t>
        <a:bodyPr/>
        <a:lstStyle/>
        <a:p>
          <a:pPr>
            <a:lnSpc>
              <a:spcPct val="100000"/>
            </a:lnSpc>
          </a:pPr>
          <a:r>
            <a:rPr lang="en-US"/>
            <a:t>Historic Cost</a:t>
          </a:r>
        </a:p>
      </dgm:t>
    </dgm:pt>
    <dgm:pt modelId="{B1B0B6C0-252A-4955-A040-E6FD2697C2D9}" type="parTrans" cxnId="{F22A8BC0-FC23-42ED-9437-0D5CEA4CFEC8}">
      <dgm:prSet/>
      <dgm:spPr/>
      <dgm:t>
        <a:bodyPr/>
        <a:lstStyle/>
        <a:p>
          <a:endParaRPr lang="en-US"/>
        </a:p>
      </dgm:t>
    </dgm:pt>
    <dgm:pt modelId="{405581E0-18CC-478C-AB44-9F0A4974E336}" type="sibTrans" cxnId="{F22A8BC0-FC23-42ED-9437-0D5CEA4CFEC8}">
      <dgm:prSet/>
      <dgm:spPr/>
      <dgm:t>
        <a:bodyPr/>
        <a:lstStyle/>
        <a:p>
          <a:endParaRPr lang="en-US"/>
        </a:p>
      </dgm:t>
    </dgm:pt>
    <dgm:pt modelId="{E84B746B-82C8-415B-B883-781C17747526}">
      <dgm:prSet phldrT="[Text]"/>
      <dgm:spPr/>
      <dgm:t>
        <a:bodyPr/>
        <a:lstStyle/>
        <a:p>
          <a:r>
            <a:rPr lang="en-US" dirty="0"/>
            <a:t>Acquisition cost</a:t>
          </a:r>
        </a:p>
      </dgm:t>
    </dgm:pt>
    <dgm:pt modelId="{299DA89B-54FA-45FB-8525-564F56CE8FEC}" type="parTrans" cxnId="{0E648BDF-5AC9-4875-B9AD-D9EC03675B52}">
      <dgm:prSet/>
      <dgm:spPr/>
      <dgm:t>
        <a:bodyPr/>
        <a:lstStyle/>
        <a:p>
          <a:endParaRPr lang="en-US"/>
        </a:p>
      </dgm:t>
    </dgm:pt>
    <dgm:pt modelId="{2D06E45B-8E59-4480-99CD-3772DB74D61B}" type="sibTrans" cxnId="{0E648BDF-5AC9-4875-B9AD-D9EC03675B52}">
      <dgm:prSet/>
      <dgm:spPr/>
      <dgm:t>
        <a:bodyPr/>
        <a:lstStyle/>
        <a:p>
          <a:endParaRPr lang="en-US"/>
        </a:p>
      </dgm:t>
    </dgm:pt>
    <dgm:pt modelId="{2506DFA4-83DD-4582-B1B6-34B2A2FB46A7}">
      <dgm:prSet phldrT="[Text]"/>
      <dgm:spPr/>
      <dgm:t>
        <a:bodyPr/>
        <a:lstStyle/>
        <a:p>
          <a:r>
            <a:rPr lang="en-US" dirty="0"/>
            <a:t>Production cost</a:t>
          </a:r>
        </a:p>
      </dgm:t>
    </dgm:pt>
    <dgm:pt modelId="{9C6F24B8-11B5-41B2-8550-DF8B9484D93E}" type="parTrans" cxnId="{F82A79EF-008F-4BB6-87C5-D30CFCA925D3}">
      <dgm:prSet/>
      <dgm:spPr/>
      <dgm:t>
        <a:bodyPr/>
        <a:lstStyle/>
        <a:p>
          <a:endParaRPr lang="en-US"/>
        </a:p>
      </dgm:t>
    </dgm:pt>
    <dgm:pt modelId="{8443AE48-A402-4E06-B949-9532B6B3E80E}" type="sibTrans" cxnId="{F82A79EF-008F-4BB6-87C5-D30CFCA925D3}">
      <dgm:prSet/>
      <dgm:spPr/>
      <dgm:t>
        <a:bodyPr/>
        <a:lstStyle/>
        <a:p>
          <a:endParaRPr lang="en-US"/>
        </a:p>
      </dgm:t>
    </dgm:pt>
    <dgm:pt modelId="{0A92F69D-3987-46A2-84CE-E1BA3C3DFFE8}">
      <dgm:prSet phldrT="[Text]"/>
      <dgm:spPr/>
      <dgm:t>
        <a:bodyPr/>
        <a:lstStyle/>
        <a:p>
          <a:pPr>
            <a:lnSpc>
              <a:spcPct val="100000"/>
            </a:lnSpc>
          </a:pPr>
          <a:r>
            <a:rPr lang="en-US"/>
            <a:t>Fair Value</a:t>
          </a:r>
        </a:p>
      </dgm:t>
    </dgm:pt>
    <dgm:pt modelId="{D95E3864-86C7-49F6-9871-07BF7D97665A}" type="parTrans" cxnId="{D688C73E-A7F4-4DC2-BDA2-5BB6115B7D7F}">
      <dgm:prSet/>
      <dgm:spPr/>
      <dgm:t>
        <a:bodyPr/>
        <a:lstStyle/>
        <a:p>
          <a:endParaRPr lang="en-US"/>
        </a:p>
      </dgm:t>
    </dgm:pt>
    <dgm:pt modelId="{D95D5108-48CF-471D-A728-E2CA677D83A4}" type="sibTrans" cxnId="{D688C73E-A7F4-4DC2-BDA2-5BB6115B7D7F}">
      <dgm:prSet/>
      <dgm:spPr/>
      <dgm:t>
        <a:bodyPr/>
        <a:lstStyle/>
        <a:p>
          <a:endParaRPr lang="en-US"/>
        </a:p>
      </dgm:t>
    </dgm:pt>
    <dgm:pt modelId="{9EFABDB9-12FB-49F8-B948-A91E6B9F330E}">
      <dgm:prSet phldrT="[Text]"/>
      <dgm:spPr/>
      <dgm:t>
        <a:bodyPr/>
        <a:lstStyle/>
        <a:p>
          <a:r>
            <a:rPr lang="en-US" dirty="0"/>
            <a:t>Market Value</a:t>
          </a:r>
        </a:p>
      </dgm:t>
    </dgm:pt>
    <dgm:pt modelId="{EEB49C6F-95FF-4BE1-95D5-97A6AB665CE5}" type="parTrans" cxnId="{8D592803-1DFB-45AB-BDAB-4A984431EAD2}">
      <dgm:prSet/>
      <dgm:spPr/>
      <dgm:t>
        <a:bodyPr/>
        <a:lstStyle/>
        <a:p>
          <a:endParaRPr lang="en-US"/>
        </a:p>
      </dgm:t>
    </dgm:pt>
    <dgm:pt modelId="{A1346F44-9754-40E3-88DB-70EC7AC11C75}" type="sibTrans" cxnId="{8D592803-1DFB-45AB-BDAB-4A984431EAD2}">
      <dgm:prSet/>
      <dgm:spPr/>
      <dgm:t>
        <a:bodyPr/>
        <a:lstStyle/>
        <a:p>
          <a:endParaRPr lang="en-US"/>
        </a:p>
      </dgm:t>
    </dgm:pt>
    <dgm:pt modelId="{3CE3BB78-9312-4448-A9F7-984C0A16D712}">
      <dgm:prSet phldrT="[Text]"/>
      <dgm:spPr/>
      <dgm:t>
        <a:bodyPr/>
        <a:lstStyle/>
        <a:p>
          <a:r>
            <a:rPr lang="en-US" dirty="0"/>
            <a:t>Approx. MV</a:t>
          </a:r>
        </a:p>
      </dgm:t>
    </dgm:pt>
    <dgm:pt modelId="{B302C5AC-E031-47E6-9C8A-237F2BE20543}" type="parTrans" cxnId="{9782DE55-62B3-4E51-86B5-3B41E90812E2}">
      <dgm:prSet/>
      <dgm:spPr/>
      <dgm:t>
        <a:bodyPr/>
        <a:lstStyle/>
        <a:p>
          <a:endParaRPr lang="en-US"/>
        </a:p>
      </dgm:t>
    </dgm:pt>
    <dgm:pt modelId="{429D38E9-D6DE-49AF-8D93-24338B9FA572}" type="sibTrans" cxnId="{9782DE55-62B3-4E51-86B5-3B41E90812E2}">
      <dgm:prSet/>
      <dgm:spPr/>
      <dgm:t>
        <a:bodyPr/>
        <a:lstStyle/>
        <a:p>
          <a:endParaRPr lang="en-US"/>
        </a:p>
      </dgm:t>
    </dgm:pt>
    <dgm:pt modelId="{AB824D1A-0EB5-4888-A009-F6CCAB805715}">
      <dgm:prSet phldrT="[Text]"/>
      <dgm:spPr/>
      <dgm:t>
        <a:bodyPr/>
        <a:lstStyle/>
        <a:p>
          <a:pPr>
            <a:lnSpc>
              <a:spcPct val="100000"/>
            </a:lnSpc>
          </a:pPr>
          <a:r>
            <a:rPr lang="en-US"/>
            <a:t>Fair Value</a:t>
          </a:r>
        </a:p>
      </dgm:t>
    </dgm:pt>
    <dgm:pt modelId="{F1D62048-68FC-43DD-993E-443E4E2170D8}" type="parTrans" cxnId="{3AFCBB4C-9405-4AFB-A87E-E2F00B13E7F2}">
      <dgm:prSet/>
      <dgm:spPr/>
      <dgm:t>
        <a:bodyPr/>
        <a:lstStyle/>
        <a:p>
          <a:endParaRPr lang="en-US"/>
        </a:p>
      </dgm:t>
    </dgm:pt>
    <dgm:pt modelId="{E0E353C2-6F49-4026-9856-5E204104D332}" type="sibTrans" cxnId="{3AFCBB4C-9405-4AFB-A87E-E2F00B13E7F2}">
      <dgm:prSet/>
      <dgm:spPr/>
      <dgm:t>
        <a:bodyPr/>
        <a:lstStyle/>
        <a:p>
          <a:endParaRPr lang="en-US"/>
        </a:p>
      </dgm:t>
    </dgm:pt>
    <dgm:pt modelId="{78686B85-A05E-4CD2-B944-3FD03D3ABA05}">
      <dgm:prSet phldrT="[Text]"/>
      <dgm:spPr/>
      <dgm:t>
        <a:bodyPr/>
        <a:lstStyle/>
        <a:p>
          <a:r>
            <a:rPr lang="en-US" dirty="0"/>
            <a:t>Market Value</a:t>
          </a:r>
        </a:p>
      </dgm:t>
    </dgm:pt>
    <dgm:pt modelId="{EEE1F861-51CF-43CF-B1B9-0E9E622E6752}" type="parTrans" cxnId="{72E47227-FD68-4032-B578-46FAB8A9D748}">
      <dgm:prSet/>
      <dgm:spPr/>
      <dgm:t>
        <a:bodyPr/>
        <a:lstStyle/>
        <a:p>
          <a:endParaRPr lang="en-US"/>
        </a:p>
      </dgm:t>
    </dgm:pt>
    <dgm:pt modelId="{BE54D299-7DD0-4B3F-ACCD-C79DFA990B0A}" type="sibTrans" cxnId="{72E47227-FD68-4032-B578-46FAB8A9D748}">
      <dgm:prSet/>
      <dgm:spPr/>
      <dgm:t>
        <a:bodyPr/>
        <a:lstStyle/>
        <a:p>
          <a:endParaRPr lang="en-US"/>
        </a:p>
      </dgm:t>
    </dgm:pt>
    <dgm:pt modelId="{C6753ABD-AC1C-4479-AEEC-07DD290A5EF9}">
      <dgm:prSet phldrT="[Text]"/>
      <dgm:spPr/>
      <dgm:t>
        <a:bodyPr/>
        <a:lstStyle/>
        <a:p>
          <a:r>
            <a:rPr lang="en-US" dirty="0"/>
            <a:t>Present Value of Future Payments</a:t>
          </a:r>
        </a:p>
      </dgm:t>
    </dgm:pt>
    <dgm:pt modelId="{A2870031-662D-42FE-BF75-F011C64BD69A}" type="parTrans" cxnId="{C173BDAC-5E1A-4138-A1CA-79F536023593}">
      <dgm:prSet/>
      <dgm:spPr/>
      <dgm:t>
        <a:bodyPr/>
        <a:lstStyle/>
        <a:p>
          <a:endParaRPr lang="en-US"/>
        </a:p>
      </dgm:t>
    </dgm:pt>
    <dgm:pt modelId="{25DB9780-F63F-4C10-9C8B-41F9C50D4EDA}" type="sibTrans" cxnId="{C173BDAC-5E1A-4138-A1CA-79F536023593}">
      <dgm:prSet/>
      <dgm:spPr/>
      <dgm:t>
        <a:bodyPr/>
        <a:lstStyle/>
        <a:p>
          <a:endParaRPr lang="en-US"/>
        </a:p>
      </dgm:t>
    </dgm:pt>
    <dgm:pt modelId="{BB31F69F-0F6F-411E-8AD1-14A8FB4F47A3}">
      <dgm:prSet phldrT="[Text]"/>
      <dgm:spPr/>
      <dgm:t>
        <a:bodyPr/>
        <a:lstStyle/>
        <a:p>
          <a:r>
            <a:rPr lang="en-US" dirty="0"/>
            <a:t>Expected PVFP</a:t>
          </a:r>
        </a:p>
      </dgm:t>
    </dgm:pt>
    <dgm:pt modelId="{54EC9651-5569-47C7-B838-922B40E1C53F}" type="parTrans" cxnId="{3B704406-ED85-46E2-9D03-D4DB9EA524E8}">
      <dgm:prSet/>
      <dgm:spPr/>
      <dgm:t>
        <a:bodyPr/>
        <a:lstStyle/>
        <a:p>
          <a:endParaRPr lang="en-US"/>
        </a:p>
      </dgm:t>
    </dgm:pt>
    <dgm:pt modelId="{0AC99BD6-D3F9-4C34-94AD-4CA92F632C0E}" type="sibTrans" cxnId="{3B704406-ED85-46E2-9D03-D4DB9EA524E8}">
      <dgm:prSet/>
      <dgm:spPr/>
      <dgm:t>
        <a:bodyPr/>
        <a:lstStyle/>
        <a:p>
          <a:endParaRPr lang="en-US"/>
        </a:p>
      </dgm:t>
    </dgm:pt>
    <dgm:pt modelId="{21AE17B4-453D-4FEC-B22C-B6FC82CCF48F}" type="pres">
      <dgm:prSet presAssocID="{D6EE3998-79BC-4C51-B8DA-13BF866C361B}" presName="root" presStyleCnt="0">
        <dgm:presLayoutVars>
          <dgm:dir/>
          <dgm:resizeHandles val="exact"/>
        </dgm:presLayoutVars>
      </dgm:prSet>
      <dgm:spPr/>
    </dgm:pt>
    <dgm:pt modelId="{9480D6EC-3A82-4F7D-AF89-E5FA4A1A03D1}" type="pres">
      <dgm:prSet presAssocID="{2433AAF9-4383-4435-A690-0FDA6C14661C}" presName="compNode" presStyleCnt="0"/>
      <dgm:spPr/>
    </dgm:pt>
    <dgm:pt modelId="{7C7A79BC-D8FE-4758-AD12-F4D74A25904C}" type="pres">
      <dgm:prSet presAssocID="{2433AAF9-4383-4435-A690-0FDA6C14661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oney"/>
        </a:ext>
      </dgm:extLst>
    </dgm:pt>
    <dgm:pt modelId="{C801C263-F570-4554-A85C-7600A83F2628}" type="pres">
      <dgm:prSet presAssocID="{2433AAF9-4383-4435-A690-0FDA6C14661C}" presName="iconSpace" presStyleCnt="0"/>
      <dgm:spPr/>
    </dgm:pt>
    <dgm:pt modelId="{7817AA8C-7320-473E-A453-963C0D69F1BA}" type="pres">
      <dgm:prSet presAssocID="{2433AAF9-4383-4435-A690-0FDA6C14661C}" presName="parTx" presStyleLbl="revTx" presStyleIdx="0" presStyleCnt="4">
        <dgm:presLayoutVars>
          <dgm:chMax val="0"/>
          <dgm:chPref val="0"/>
        </dgm:presLayoutVars>
      </dgm:prSet>
      <dgm:spPr/>
    </dgm:pt>
    <dgm:pt modelId="{473A57F6-B889-4AD4-8D9D-348BF07B1996}" type="pres">
      <dgm:prSet presAssocID="{2433AAF9-4383-4435-A690-0FDA6C14661C}" presName="txSpace" presStyleCnt="0"/>
      <dgm:spPr/>
    </dgm:pt>
    <dgm:pt modelId="{284C9F96-2049-459A-A7EC-6529B3F820C0}" type="pres">
      <dgm:prSet presAssocID="{2433AAF9-4383-4435-A690-0FDA6C14661C}" presName="desTx" presStyleLbl="revTx" presStyleIdx="1" presStyleCnt="4">
        <dgm:presLayoutVars/>
      </dgm:prSet>
      <dgm:spPr/>
    </dgm:pt>
    <dgm:pt modelId="{5105E567-CB6B-44A0-9E90-88B088902D2B}" type="pres">
      <dgm:prSet presAssocID="{6A7CD66A-1399-42B6-85B5-3829FC1CD250}" presName="sibTrans" presStyleCnt="0"/>
      <dgm:spPr/>
    </dgm:pt>
    <dgm:pt modelId="{3219566D-6BD6-4BC6-BF69-E16118E4D0E9}" type="pres">
      <dgm:prSet presAssocID="{A8A137C0-FEB8-45D9-9E59-038E861EC032}" presName="compNode" presStyleCnt="0"/>
      <dgm:spPr/>
    </dgm:pt>
    <dgm:pt modelId="{44426AEC-AB9A-4051-B583-7B913D2D718F}" type="pres">
      <dgm:prSet presAssocID="{A8A137C0-FEB8-45D9-9E59-038E861EC03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oins"/>
        </a:ext>
      </dgm:extLst>
    </dgm:pt>
    <dgm:pt modelId="{611AA193-86FC-402A-8BCF-8B301AEC2BBD}" type="pres">
      <dgm:prSet presAssocID="{A8A137C0-FEB8-45D9-9E59-038E861EC032}" presName="iconSpace" presStyleCnt="0"/>
      <dgm:spPr/>
    </dgm:pt>
    <dgm:pt modelId="{4AE8A479-CF53-4D4F-894F-BBDECDAF53F6}" type="pres">
      <dgm:prSet presAssocID="{A8A137C0-FEB8-45D9-9E59-038E861EC032}" presName="parTx" presStyleLbl="revTx" presStyleIdx="2" presStyleCnt="4">
        <dgm:presLayoutVars>
          <dgm:chMax val="0"/>
          <dgm:chPref val="0"/>
        </dgm:presLayoutVars>
      </dgm:prSet>
      <dgm:spPr/>
    </dgm:pt>
    <dgm:pt modelId="{B94AA3BB-E9BE-4987-A055-75399F20F926}" type="pres">
      <dgm:prSet presAssocID="{A8A137C0-FEB8-45D9-9E59-038E861EC032}" presName="txSpace" presStyleCnt="0"/>
      <dgm:spPr/>
    </dgm:pt>
    <dgm:pt modelId="{04746BF5-5D64-41CD-B7B8-8FDC32ADADF1}" type="pres">
      <dgm:prSet presAssocID="{A8A137C0-FEB8-45D9-9E59-038E861EC032}" presName="desTx" presStyleLbl="revTx" presStyleIdx="3" presStyleCnt="4">
        <dgm:presLayoutVars/>
      </dgm:prSet>
      <dgm:spPr/>
    </dgm:pt>
  </dgm:ptLst>
  <dgm:cxnLst>
    <dgm:cxn modelId="{8D592803-1DFB-45AB-BDAB-4A984431EAD2}" srcId="{0A92F69D-3987-46A2-84CE-E1BA3C3DFFE8}" destId="{9EFABDB9-12FB-49F8-B948-A91E6B9F330E}" srcOrd="0" destOrd="0" parTransId="{EEB49C6F-95FF-4BE1-95D5-97A6AB665CE5}" sibTransId="{A1346F44-9754-40E3-88DB-70EC7AC11C75}"/>
    <dgm:cxn modelId="{3B704406-ED85-46E2-9D03-D4DB9EA524E8}" srcId="{AB824D1A-0EB5-4888-A009-F6CCAB805715}" destId="{BB31F69F-0F6F-411E-8AD1-14A8FB4F47A3}" srcOrd="2" destOrd="0" parTransId="{54EC9651-5569-47C7-B838-922B40E1C53F}" sibTransId="{0AC99BD6-D3F9-4C34-94AD-4CA92F632C0E}"/>
    <dgm:cxn modelId="{B6578C08-CB58-4907-8B5B-7B884ACF7129}" srcId="{D6EE3998-79BC-4C51-B8DA-13BF866C361B}" destId="{2433AAF9-4383-4435-A690-0FDA6C14661C}" srcOrd="0" destOrd="0" parTransId="{3F7CD06B-56BE-4931-B5F1-C9D6615C4123}" sibTransId="{6A7CD66A-1399-42B6-85B5-3829FC1CD250}"/>
    <dgm:cxn modelId="{88053C0B-8324-45B5-AC6E-27585240132E}" srcId="{D6EE3998-79BC-4C51-B8DA-13BF866C361B}" destId="{A8A137C0-FEB8-45D9-9E59-038E861EC032}" srcOrd="1" destOrd="0" parTransId="{58A5EF9E-59C8-4043-B151-E5C19F0E3675}" sibTransId="{799A63A4-F266-4611-B669-F5E6DD56973F}"/>
    <dgm:cxn modelId="{A8E6D20C-7AEE-4D1F-BA1E-591EE4BC69F6}" type="presOf" srcId="{2506DFA4-83DD-4582-B1B6-34B2A2FB46A7}" destId="{284C9F96-2049-459A-A7EC-6529B3F820C0}" srcOrd="0" destOrd="2" presId="urn:microsoft.com/office/officeart/2018/5/layout/CenteredIconLabelDescriptionList"/>
    <dgm:cxn modelId="{139E7626-559E-4F85-B22C-09E77CF6ED59}" type="presOf" srcId="{F6C8FD34-DCF1-4E96-A1D1-EF3D9BD036F8}" destId="{284C9F96-2049-459A-A7EC-6529B3F820C0}" srcOrd="0" destOrd="0" presId="urn:microsoft.com/office/officeart/2018/5/layout/CenteredIconLabelDescriptionList"/>
    <dgm:cxn modelId="{72E47227-FD68-4032-B578-46FAB8A9D748}" srcId="{AB824D1A-0EB5-4888-A009-F6CCAB805715}" destId="{78686B85-A05E-4CD2-B944-3FD03D3ABA05}" srcOrd="0" destOrd="0" parTransId="{EEE1F861-51CF-43CF-B1B9-0E9E622E6752}" sibTransId="{BE54D299-7DD0-4B3F-ACCD-C79DFA990B0A}"/>
    <dgm:cxn modelId="{A34A652F-65A7-44E3-A9C3-E780F044C533}" type="presOf" srcId="{BB31F69F-0F6F-411E-8AD1-14A8FB4F47A3}" destId="{04746BF5-5D64-41CD-B7B8-8FDC32ADADF1}" srcOrd="0" destOrd="3" presId="urn:microsoft.com/office/officeart/2018/5/layout/CenteredIconLabelDescriptionList"/>
    <dgm:cxn modelId="{CC92F537-D97C-42D5-BE53-7DAD352ADF6B}" type="presOf" srcId="{AB824D1A-0EB5-4888-A009-F6CCAB805715}" destId="{04746BF5-5D64-41CD-B7B8-8FDC32ADADF1}" srcOrd="0" destOrd="0" presId="urn:microsoft.com/office/officeart/2018/5/layout/CenteredIconLabelDescriptionList"/>
    <dgm:cxn modelId="{D688C73E-A7F4-4DC2-BDA2-5BB6115B7D7F}" srcId="{2433AAF9-4383-4435-A690-0FDA6C14661C}" destId="{0A92F69D-3987-46A2-84CE-E1BA3C3DFFE8}" srcOrd="1" destOrd="0" parTransId="{D95E3864-86C7-49F6-9871-07BF7D97665A}" sibTransId="{D95D5108-48CF-471D-A728-E2CA677D83A4}"/>
    <dgm:cxn modelId="{4ACAEB5C-87BF-4603-985E-0D3CEEDA11E3}" type="presOf" srcId="{C6753ABD-AC1C-4479-AEEC-07DD290A5EF9}" destId="{04746BF5-5D64-41CD-B7B8-8FDC32ADADF1}" srcOrd="0" destOrd="2" presId="urn:microsoft.com/office/officeart/2018/5/layout/CenteredIconLabelDescriptionList"/>
    <dgm:cxn modelId="{3AFCBB4C-9405-4AFB-A87E-E2F00B13E7F2}" srcId="{A8A137C0-FEB8-45D9-9E59-038E861EC032}" destId="{AB824D1A-0EB5-4888-A009-F6CCAB805715}" srcOrd="0" destOrd="0" parTransId="{F1D62048-68FC-43DD-993E-443E4E2170D8}" sibTransId="{E0E353C2-6F49-4026-9856-5E204104D332}"/>
    <dgm:cxn modelId="{9782DE55-62B3-4E51-86B5-3B41E90812E2}" srcId="{0A92F69D-3987-46A2-84CE-E1BA3C3DFFE8}" destId="{3CE3BB78-9312-4448-A9F7-984C0A16D712}" srcOrd="1" destOrd="0" parTransId="{B302C5AC-E031-47E6-9C8A-237F2BE20543}" sibTransId="{429D38E9-D6DE-49AF-8D93-24338B9FA572}"/>
    <dgm:cxn modelId="{B372A67E-EF46-4472-8A68-77F9F089B3CB}" type="presOf" srcId="{D6EE3998-79BC-4C51-B8DA-13BF866C361B}" destId="{21AE17B4-453D-4FEC-B22C-B6FC82CCF48F}" srcOrd="0" destOrd="0" presId="urn:microsoft.com/office/officeart/2018/5/layout/CenteredIconLabelDescriptionList"/>
    <dgm:cxn modelId="{2893517F-A434-4553-97FB-F8265BC5C745}" type="presOf" srcId="{78686B85-A05E-4CD2-B944-3FD03D3ABA05}" destId="{04746BF5-5D64-41CD-B7B8-8FDC32ADADF1}" srcOrd="0" destOrd="1" presId="urn:microsoft.com/office/officeart/2018/5/layout/CenteredIconLabelDescriptionList"/>
    <dgm:cxn modelId="{3B8EFB85-9CAB-4E59-9F6A-CD1562DB9340}" type="presOf" srcId="{9EFABDB9-12FB-49F8-B948-A91E6B9F330E}" destId="{284C9F96-2049-459A-A7EC-6529B3F820C0}" srcOrd="0" destOrd="4" presId="urn:microsoft.com/office/officeart/2018/5/layout/CenteredIconLabelDescriptionList"/>
    <dgm:cxn modelId="{02B7359F-DD37-4ABE-A6A7-2A7138C19F09}" type="presOf" srcId="{3CE3BB78-9312-4448-A9F7-984C0A16D712}" destId="{284C9F96-2049-459A-A7EC-6529B3F820C0}" srcOrd="0" destOrd="5" presId="urn:microsoft.com/office/officeart/2018/5/layout/CenteredIconLabelDescriptionList"/>
    <dgm:cxn modelId="{C173BDAC-5E1A-4138-A1CA-79F536023593}" srcId="{AB824D1A-0EB5-4888-A009-F6CCAB805715}" destId="{C6753ABD-AC1C-4479-AEEC-07DD290A5EF9}" srcOrd="1" destOrd="0" parTransId="{A2870031-662D-42FE-BF75-F011C64BD69A}" sibTransId="{25DB9780-F63F-4C10-9C8B-41F9C50D4EDA}"/>
    <dgm:cxn modelId="{B97F14AE-7D99-4EF2-A767-323C99586842}" type="presOf" srcId="{A8A137C0-FEB8-45D9-9E59-038E861EC032}" destId="{4AE8A479-CF53-4D4F-894F-BBDECDAF53F6}" srcOrd="0" destOrd="0" presId="urn:microsoft.com/office/officeart/2018/5/layout/CenteredIconLabelDescriptionList"/>
    <dgm:cxn modelId="{CE3453B3-B6A8-4291-8A52-E596B0768967}" type="presOf" srcId="{E84B746B-82C8-415B-B883-781C17747526}" destId="{284C9F96-2049-459A-A7EC-6529B3F820C0}" srcOrd="0" destOrd="1" presId="urn:microsoft.com/office/officeart/2018/5/layout/CenteredIconLabelDescriptionList"/>
    <dgm:cxn modelId="{F22A8BC0-FC23-42ED-9437-0D5CEA4CFEC8}" srcId="{2433AAF9-4383-4435-A690-0FDA6C14661C}" destId="{F6C8FD34-DCF1-4E96-A1D1-EF3D9BD036F8}" srcOrd="0" destOrd="0" parTransId="{B1B0B6C0-252A-4955-A040-E6FD2697C2D9}" sibTransId="{405581E0-18CC-478C-AB44-9F0A4974E336}"/>
    <dgm:cxn modelId="{0E648BDF-5AC9-4875-B9AD-D9EC03675B52}" srcId="{F6C8FD34-DCF1-4E96-A1D1-EF3D9BD036F8}" destId="{E84B746B-82C8-415B-B883-781C17747526}" srcOrd="0" destOrd="0" parTransId="{299DA89B-54FA-45FB-8525-564F56CE8FEC}" sibTransId="{2D06E45B-8E59-4480-99CD-3772DB74D61B}"/>
    <dgm:cxn modelId="{2F2078E6-7BF3-42EB-B860-AD9FF6D64402}" type="presOf" srcId="{0A92F69D-3987-46A2-84CE-E1BA3C3DFFE8}" destId="{284C9F96-2049-459A-A7EC-6529B3F820C0}" srcOrd="0" destOrd="3" presId="urn:microsoft.com/office/officeart/2018/5/layout/CenteredIconLabelDescriptionList"/>
    <dgm:cxn modelId="{F82A79EF-008F-4BB6-87C5-D30CFCA925D3}" srcId="{F6C8FD34-DCF1-4E96-A1D1-EF3D9BD036F8}" destId="{2506DFA4-83DD-4582-B1B6-34B2A2FB46A7}" srcOrd="1" destOrd="0" parTransId="{9C6F24B8-11B5-41B2-8550-DF8B9484D93E}" sibTransId="{8443AE48-A402-4E06-B949-9532B6B3E80E}"/>
    <dgm:cxn modelId="{3842F9F5-5FD0-41ED-AE33-F8BB158EB274}" type="presOf" srcId="{2433AAF9-4383-4435-A690-0FDA6C14661C}" destId="{7817AA8C-7320-473E-A453-963C0D69F1BA}" srcOrd="0" destOrd="0" presId="urn:microsoft.com/office/officeart/2018/5/layout/CenteredIconLabelDescriptionList"/>
    <dgm:cxn modelId="{CB5FA699-D834-4CE2-AE7A-D59874E676C3}" type="presParOf" srcId="{21AE17B4-453D-4FEC-B22C-B6FC82CCF48F}" destId="{9480D6EC-3A82-4F7D-AF89-E5FA4A1A03D1}" srcOrd="0" destOrd="0" presId="urn:microsoft.com/office/officeart/2018/5/layout/CenteredIconLabelDescriptionList"/>
    <dgm:cxn modelId="{721D06E6-5979-487C-8DA0-CD56F55737B4}" type="presParOf" srcId="{9480D6EC-3A82-4F7D-AF89-E5FA4A1A03D1}" destId="{7C7A79BC-D8FE-4758-AD12-F4D74A25904C}" srcOrd="0" destOrd="0" presId="urn:microsoft.com/office/officeart/2018/5/layout/CenteredIconLabelDescriptionList"/>
    <dgm:cxn modelId="{5CDC39D2-8495-4FF0-91AB-C1D1F98B155C}" type="presParOf" srcId="{9480D6EC-3A82-4F7D-AF89-E5FA4A1A03D1}" destId="{C801C263-F570-4554-A85C-7600A83F2628}" srcOrd="1" destOrd="0" presId="urn:microsoft.com/office/officeart/2018/5/layout/CenteredIconLabelDescriptionList"/>
    <dgm:cxn modelId="{E69C97F8-0BF3-43E9-8054-29B5CE6B2360}" type="presParOf" srcId="{9480D6EC-3A82-4F7D-AF89-E5FA4A1A03D1}" destId="{7817AA8C-7320-473E-A453-963C0D69F1BA}" srcOrd="2" destOrd="0" presId="urn:microsoft.com/office/officeart/2018/5/layout/CenteredIconLabelDescriptionList"/>
    <dgm:cxn modelId="{F0506D4F-DD32-4777-8B58-7BD073316AD1}" type="presParOf" srcId="{9480D6EC-3A82-4F7D-AF89-E5FA4A1A03D1}" destId="{473A57F6-B889-4AD4-8D9D-348BF07B1996}" srcOrd="3" destOrd="0" presId="urn:microsoft.com/office/officeart/2018/5/layout/CenteredIconLabelDescriptionList"/>
    <dgm:cxn modelId="{9924C639-E3BC-4DDA-B5C2-74BE52EDBDF2}" type="presParOf" srcId="{9480D6EC-3A82-4F7D-AF89-E5FA4A1A03D1}" destId="{284C9F96-2049-459A-A7EC-6529B3F820C0}" srcOrd="4" destOrd="0" presId="urn:microsoft.com/office/officeart/2018/5/layout/CenteredIconLabelDescriptionList"/>
    <dgm:cxn modelId="{6ED66FB9-E59B-4A05-AE0E-A4AF87C41905}" type="presParOf" srcId="{21AE17B4-453D-4FEC-B22C-B6FC82CCF48F}" destId="{5105E567-CB6B-44A0-9E90-88B088902D2B}" srcOrd="1" destOrd="0" presId="urn:microsoft.com/office/officeart/2018/5/layout/CenteredIconLabelDescriptionList"/>
    <dgm:cxn modelId="{A01C832B-50E0-4AF9-9E95-ED5441511AC1}" type="presParOf" srcId="{21AE17B4-453D-4FEC-B22C-B6FC82CCF48F}" destId="{3219566D-6BD6-4BC6-BF69-E16118E4D0E9}" srcOrd="2" destOrd="0" presId="urn:microsoft.com/office/officeart/2018/5/layout/CenteredIconLabelDescriptionList"/>
    <dgm:cxn modelId="{F0B2D5CE-E029-4368-9B19-9D7E45B54A45}" type="presParOf" srcId="{3219566D-6BD6-4BC6-BF69-E16118E4D0E9}" destId="{44426AEC-AB9A-4051-B583-7B913D2D718F}" srcOrd="0" destOrd="0" presId="urn:microsoft.com/office/officeart/2018/5/layout/CenteredIconLabelDescriptionList"/>
    <dgm:cxn modelId="{6CA06417-338B-4D49-B332-71BB7D54185D}" type="presParOf" srcId="{3219566D-6BD6-4BC6-BF69-E16118E4D0E9}" destId="{611AA193-86FC-402A-8BCF-8B301AEC2BBD}" srcOrd="1" destOrd="0" presId="urn:microsoft.com/office/officeart/2018/5/layout/CenteredIconLabelDescriptionList"/>
    <dgm:cxn modelId="{D3F09872-8771-4CF0-8915-B1D53E0A2803}" type="presParOf" srcId="{3219566D-6BD6-4BC6-BF69-E16118E4D0E9}" destId="{4AE8A479-CF53-4D4F-894F-BBDECDAF53F6}" srcOrd="2" destOrd="0" presId="urn:microsoft.com/office/officeart/2018/5/layout/CenteredIconLabelDescriptionList"/>
    <dgm:cxn modelId="{342D9E59-E558-4B7F-B7C7-ED5E61B31C8C}" type="presParOf" srcId="{3219566D-6BD6-4BC6-BF69-E16118E4D0E9}" destId="{B94AA3BB-E9BE-4987-A055-75399F20F926}" srcOrd="3" destOrd="0" presId="urn:microsoft.com/office/officeart/2018/5/layout/CenteredIconLabelDescriptionList"/>
    <dgm:cxn modelId="{B35979B0-9A4D-4A5E-8341-04B9F0B80B24}" type="presParOf" srcId="{3219566D-6BD6-4BC6-BF69-E16118E4D0E9}" destId="{04746BF5-5D64-41CD-B7B8-8FDC32ADADF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FC9AC88-4373-41E5-BB2C-23095C4EBB48}"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3B6D1415-38DF-4B0F-B7F0-F1E7B5454C12}">
      <dgm:prSet/>
      <dgm:spPr/>
      <dgm:t>
        <a:bodyPr/>
        <a:lstStyle/>
        <a:p>
          <a:pPr algn="ctr"/>
          <a:r>
            <a:rPr lang="en-US" b="1" u="sng" dirty="0"/>
            <a:t>Purpose of Financial Statements</a:t>
          </a:r>
        </a:p>
      </dgm:t>
    </dgm:pt>
    <dgm:pt modelId="{B2285001-E99B-4540-8AB5-DCD42131EF07}" type="parTrans" cxnId="{38B9A531-4332-4DF0-91FF-39455AE4593C}">
      <dgm:prSet/>
      <dgm:spPr/>
      <dgm:t>
        <a:bodyPr/>
        <a:lstStyle/>
        <a:p>
          <a:endParaRPr lang="en-US"/>
        </a:p>
      </dgm:t>
    </dgm:pt>
    <dgm:pt modelId="{10C1CA70-69C6-4EFA-8582-64CEB85E9E4A}" type="sibTrans" cxnId="{38B9A531-4332-4DF0-91FF-39455AE4593C}">
      <dgm:prSet/>
      <dgm:spPr/>
      <dgm:t>
        <a:bodyPr/>
        <a:lstStyle/>
        <a:p>
          <a:endParaRPr lang="en-US"/>
        </a:p>
      </dgm:t>
    </dgm:pt>
    <dgm:pt modelId="{ED17593D-1E70-481A-9117-760CCB6F0935}">
      <dgm:prSet/>
      <dgm:spPr>
        <a:solidFill>
          <a:schemeClr val="accent1">
            <a:lumMod val="60000"/>
            <a:lumOff val="40000"/>
          </a:schemeClr>
        </a:solidFill>
      </dgm:spPr>
      <dgm:t>
        <a:bodyPr/>
        <a:lstStyle/>
        <a:p>
          <a:r>
            <a:rPr lang="en-US"/>
            <a:t>Inform to Stakeholders about firm</a:t>
          </a:r>
          <a:r>
            <a:rPr lang="es-ES"/>
            <a:t>'</a:t>
          </a:r>
          <a:r>
            <a:rPr lang="en-US"/>
            <a:t>s economic situation.</a:t>
          </a:r>
        </a:p>
      </dgm:t>
    </dgm:pt>
    <dgm:pt modelId="{042688E0-00B3-44CC-855C-03FD43213847}" type="parTrans" cxnId="{21F325AA-A04B-4633-8814-B24E01A7ADFB}">
      <dgm:prSet/>
      <dgm:spPr/>
      <dgm:t>
        <a:bodyPr/>
        <a:lstStyle/>
        <a:p>
          <a:endParaRPr lang="en-US"/>
        </a:p>
      </dgm:t>
    </dgm:pt>
    <dgm:pt modelId="{E1948F0F-D120-46FD-B337-801EB0E6D8AC}" type="sibTrans" cxnId="{21F325AA-A04B-4633-8814-B24E01A7ADFB}">
      <dgm:prSet/>
      <dgm:spPr/>
      <dgm:t>
        <a:bodyPr/>
        <a:lstStyle/>
        <a:p>
          <a:endParaRPr lang="en-US"/>
        </a:p>
      </dgm:t>
    </dgm:pt>
    <dgm:pt modelId="{3D4E8680-B40F-48DD-9A0E-DB99E5201499}">
      <dgm:prSet/>
      <dgm:spPr>
        <a:solidFill>
          <a:schemeClr val="accent1">
            <a:lumMod val="60000"/>
            <a:lumOff val="40000"/>
          </a:schemeClr>
        </a:solidFill>
      </dgm:spPr>
      <dgm:t>
        <a:bodyPr/>
        <a:lstStyle/>
        <a:p>
          <a:r>
            <a:rPr lang="en-US"/>
            <a:t>Stakeholders are interested in the performance of an organization for various reasons. </a:t>
          </a:r>
        </a:p>
      </dgm:t>
    </dgm:pt>
    <dgm:pt modelId="{A10D674F-0E64-4B67-8233-EC0CF79A731F}" type="parTrans" cxnId="{3E50532D-B957-4387-B51D-77D010C2E3AF}">
      <dgm:prSet/>
      <dgm:spPr/>
      <dgm:t>
        <a:bodyPr/>
        <a:lstStyle/>
        <a:p>
          <a:endParaRPr lang="en-US"/>
        </a:p>
      </dgm:t>
    </dgm:pt>
    <dgm:pt modelId="{D18A74E3-0EA4-4777-92BF-62B06898D36E}" type="sibTrans" cxnId="{3E50532D-B957-4387-B51D-77D010C2E3AF}">
      <dgm:prSet/>
      <dgm:spPr/>
      <dgm:t>
        <a:bodyPr/>
        <a:lstStyle/>
        <a:p>
          <a:endParaRPr lang="en-US"/>
        </a:p>
      </dgm:t>
    </dgm:pt>
    <dgm:pt modelId="{6AE9B7ED-F518-4B20-B685-62B8279D9909}">
      <dgm:prSet/>
      <dgm:spPr>
        <a:solidFill>
          <a:schemeClr val="accent1">
            <a:lumMod val="60000"/>
            <a:lumOff val="40000"/>
          </a:schemeClr>
        </a:solidFill>
      </dgm:spPr>
      <dgm:t>
        <a:bodyPr/>
        <a:lstStyle/>
        <a:p>
          <a:r>
            <a:rPr lang="en-US" dirty="0"/>
            <a:t>Discuss what type of aggregated information about the firm each stakeholders might want to know. </a:t>
          </a:r>
        </a:p>
      </dgm:t>
    </dgm:pt>
    <dgm:pt modelId="{AACA8391-2C32-4EB4-94C9-D30D00163B56}" type="parTrans" cxnId="{30028E69-94A0-436F-8904-A1FFB2AB26F0}">
      <dgm:prSet/>
      <dgm:spPr/>
      <dgm:t>
        <a:bodyPr/>
        <a:lstStyle/>
        <a:p>
          <a:endParaRPr lang="en-US"/>
        </a:p>
      </dgm:t>
    </dgm:pt>
    <dgm:pt modelId="{A52D4885-52D5-4FE4-B0AB-0E730C39D0F4}" type="sibTrans" cxnId="{30028E69-94A0-436F-8904-A1FFB2AB26F0}">
      <dgm:prSet/>
      <dgm:spPr/>
      <dgm:t>
        <a:bodyPr/>
        <a:lstStyle/>
        <a:p>
          <a:endParaRPr lang="en-US"/>
        </a:p>
      </dgm:t>
    </dgm:pt>
    <dgm:pt modelId="{C299DA53-E740-4E60-ABC3-7E816D57CC91}">
      <dgm:prSet/>
      <dgm:spPr>
        <a:solidFill>
          <a:schemeClr val="accent1">
            <a:lumMod val="60000"/>
            <a:lumOff val="40000"/>
          </a:schemeClr>
        </a:solidFill>
      </dgm:spPr>
      <dgm:t>
        <a:bodyPr/>
        <a:lstStyle/>
        <a:p>
          <a:r>
            <a:rPr lang="en-US"/>
            <a:t>How can they affect their decision-making?</a:t>
          </a:r>
        </a:p>
      </dgm:t>
    </dgm:pt>
    <dgm:pt modelId="{233137CE-225F-47B9-8339-DAAB22721AD3}" type="parTrans" cxnId="{DAC0800C-1F6E-4ED9-9B82-F6B659674503}">
      <dgm:prSet/>
      <dgm:spPr/>
      <dgm:t>
        <a:bodyPr/>
        <a:lstStyle/>
        <a:p>
          <a:endParaRPr lang="en-US"/>
        </a:p>
      </dgm:t>
    </dgm:pt>
    <dgm:pt modelId="{BA152411-76A2-43E4-96D0-2A67C447D2B9}" type="sibTrans" cxnId="{DAC0800C-1F6E-4ED9-9B82-F6B659674503}">
      <dgm:prSet/>
      <dgm:spPr/>
      <dgm:t>
        <a:bodyPr/>
        <a:lstStyle/>
        <a:p>
          <a:endParaRPr lang="en-US"/>
        </a:p>
      </dgm:t>
    </dgm:pt>
    <dgm:pt modelId="{9295AEF1-5879-44B4-8D3A-525D882B4D72}" type="pres">
      <dgm:prSet presAssocID="{3FC9AC88-4373-41E5-BB2C-23095C4EBB48}" presName="linear" presStyleCnt="0">
        <dgm:presLayoutVars>
          <dgm:animLvl val="lvl"/>
          <dgm:resizeHandles val="exact"/>
        </dgm:presLayoutVars>
      </dgm:prSet>
      <dgm:spPr/>
    </dgm:pt>
    <dgm:pt modelId="{6D3E34A9-4A08-4FEA-8BAA-E59CDDB2934A}" type="pres">
      <dgm:prSet presAssocID="{3B6D1415-38DF-4B0F-B7F0-F1E7B5454C12}" presName="parentText" presStyleLbl="node1" presStyleIdx="0" presStyleCnt="5" custLinFactY="-13401" custLinFactNeighborX="1403" custLinFactNeighborY="-100000">
        <dgm:presLayoutVars>
          <dgm:chMax val="0"/>
          <dgm:bulletEnabled val="1"/>
        </dgm:presLayoutVars>
      </dgm:prSet>
      <dgm:spPr/>
    </dgm:pt>
    <dgm:pt modelId="{1E3620DD-DDDE-4E8D-91EC-B243BCF1D0D6}" type="pres">
      <dgm:prSet presAssocID="{10C1CA70-69C6-4EFA-8582-64CEB85E9E4A}" presName="spacer" presStyleCnt="0"/>
      <dgm:spPr/>
    </dgm:pt>
    <dgm:pt modelId="{EB654063-3402-47D9-8D03-7AD4232B7DC6}" type="pres">
      <dgm:prSet presAssocID="{ED17593D-1E70-481A-9117-760CCB6F0935}" presName="parentText" presStyleLbl="node1" presStyleIdx="1" presStyleCnt="5">
        <dgm:presLayoutVars>
          <dgm:chMax val="0"/>
          <dgm:bulletEnabled val="1"/>
        </dgm:presLayoutVars>
      </dgm:prSet>
      <dgm:spPr/>
    </dgm:pt>
    <dgm:pt modelId="{2521E276-6A01-4193-8F83-AAB9B08CEA40}" type="pres">
      <dgm:prSet presAssocID="{E1948F0F-D120-46FD-B337-801EB0E6D8AC}" presName="spacer" presStyleCnt="0"/>
      <dgm:spPr/>
    </dgm:pt>
    <dgm:pt modelId="{8CC9E2A3-1F16-4106-99DF-F460249A65E4}" type="pres">
      <dgm:prSet presAssocID="{3D4E8680-B40F-48DD-9A0E-DB99E5201499}" presName="parentText" presStyleLbl="node1" presStyleIdx="2" presStyleCnt="5">
        <dgm:presLayoutVars>
          <dgm:chMax val="0"/>
          <dgm:bulletEnabled val="1"/>
        </dgm:presLayoutVars>
      </dgm:prSet>
      <dgm:spPr/>
    </dgm:pt>
    <dgm:pt modelId="{1E3E8D10-046B-4C94-860B-E23CD354222C}" type="pres">
      <dgm:prSet presAssocID="{D18A74E3-0EA4-4777-92BF-62B06898D36E}" presName="spacer" presStyleCnt="0"/>
      <dgm:spPr/>
    </dgm:pt>
    <dgm:pt modelId="{25D9A845-A960-47D4-91AA-7E52DB8ADF77}" type="pres">
      <dgm:prSet presAssocID="{6AE9B7ED-F518-4B20-B685-62B8279D9909}" presName="parentText" presStyleLbl="node1" presStyleIdx="3" presStyleCnt="5">
        <dgm:presLayoutVars>
          <dgm:chMax val="0"/>
          <dgm:bulletEnabled val="1"/>
        </dgm:presLayoutVars>
      </dgm:prSet>
      <dgm:spPr/>
    </dgm:pt>
    <dgm:pt modelId="{55FAA516-9950-41EE-86CE-3774C3F04A20}" type="pres">
      <dgm:prSet presAssocID="{A52D4885-52D5-4FE4-B0AB-0E730C39D0F4}" presName="spacer" presStyleCnt="0"/>
      <dgm:spPr/>
    </dgm:pt>
    <dgm:pt modelId="{1074C01C-ED31-49CA-BFF6-2847AF54D626}" type="pres">
      <dgm:prSet presAssocID="{C299DA53-E740-4E60-ABC3-7E816D57CC91}" presName="parentText" presStyleLbl="node1" presStyleIdx="4" presStyleCnt="5">
        <dgm:presLayoutVars>
          <dgm:chMax val="0"/>
          <dgm:bulletEnabled val="1"/>
        </dgm:presLayoutVars>
      </dgm:prSet>
      <dgm:spPr/>
    </dgm:pt>
  </dgm:ptLst>
  <dgm:cxnLst>
    <dgm:cxn modelId="{DAC0800C-1F6E-4ED9-9B82-F6B659674503}" srcId="{3FC9AC88-4373-41E5-BB2C-23095C4EBB48}" destId="{C299DA53-E740-4E60-ABC3-7E816D57CC91}" srcOrd="4" destOrd="0" parTransId="{233137CE-225F-47B9-8339-DAAB22721AD3}" sibTransId="{BA152411-76A2-43E4-96D0-2A67C447D2B9}"/>
    <dgm:cxn modelId="{3E50532D-B957-4387-B51D-77D010C2E3AF}" srcId="{3FC9AC88-4373-41E5-BB2C-23095C4EBB48}" destId="{3D4E8680-B40F-48DD-9A0E-DB99E5201499}" srcOrd="2" destOrd="0" parTransId="{A10D674F-0E64-4B67-8233-EC0CF79A731F}" sibTransId="{D18A74E3-0EA4-4777-92BF-62B06898D36E}"/>
    <dgm:cxn modelId="{38B9A531-4332-4DF0-91FF-39455AE4593C}" srcId="{3FC9AC88-4373-41E5-BB2C-23095C4EBB48}" destId="{3B6D1415-38DF-4B0F-B7F0-F1E7B5454C12}" srcOrd="0" destOrd="0" parTransId="{B2285001-E99B-4540-8AB5-DCD42131EF07}" sibTransId="{10C1CA70-69C6-4EFA-8582-64CEB85E9E4A}"/>
    <dgm:cxn modelId="{30028E69-94A0-436F-8904-A1FFB2AB26F0}" srcId="{3FC9AC88-4373-41E5-BB2C-23095C4EBB48}" destId="{6AE9B7ED-F518-4B20-B685-62B8279D9909}" srcOrd="3" destOrd="0" parTransId="{AACA8391-2C32-4EB4-94C9-D30D00163B56}" sibTransId="{A52D4885-52D5-4FE4-B0AB-0E730C39D0F4}"/>
    <dgm:cxn modelId="{51334D51-A289-49F7-9898-1AFEB84ACCAA}" type="presOf" srcId="{ED17593D-1E70-481A-9117-760CCB6F0935}" destId="{EB654063-3402-47D9-8D03-7AD4232B7DC6}" srcOrd="0" destOrd="0" presId="urn:microsoft.com/office/officeart/2005/8/layout/vList2"/>
    <dgm:cxn modelId="{5A50FF56-3653-4BF0-BB7A-973728F062CB}" type="presOf" srcId="{3B6D1415-38DF-4B0F-B7F0-F1E7B5454C12}" destId="{6D3E34A9-4A08-4FEA-8BAA-E59CDDB2934A}" srcOrd="0" destOrd="0" presId="urn:microsoft.com/office/officeart/2005/8/layout/vList2"/>
    <dgm:cxn modelId="{A123678D-07DE-405D-98D8-D6C52281FB73}" type="presOf" srcId="{3D4E8680-B40F-48DD-9A0E-DB99E5201499}" destId="{8CC9E2A3-1F16-4106-99DF-F460249A65E4}" srcOrd="0" destOrd="0" presId="urn:microsoft.com/office/officeart/2005/8/layout/vList2"/>
    <dgm:cxn modelId="{21F325AA-A04B-4633-8814-B24E01A7ADFB}" srcId="{3FC9AC88-4373-41E5-BB2C-23095C4EBB48}" destId="{ED17593D-1E70-481A-9117-760CCB6F0935}" srcOrd="1" destOrd="0" parTransId="{042688E0-00B3-44CC-855C-03FD43213847}" sibTransId="{E1948F0F-D120-46FD-B337-801EB0E6D8AC}"/>
    <dgm:cxn modelId="{0078C6BE-3F55-4DC5-8170-1C4F7C9A503E}" type="presOf" srcId="{C299DA53-E740-4E60-ABC3-7E816D57CC91}" destId="{1074C01C-ED31-49CA-BFF6-2847AF54D626}" srcOrd="0" destOrd="0" presId="urn:microsoft.com/office/officeart/2005/8/layout/vList2"/>
    <dgm:cxn modelId="{09B9D8DD-EDFB-4724-8E71-C83BE04CA83C}" type="presOf" srcId="{3FC9AC88-4373-41E5-BB2C-23095C4EBB48}" destId="{9295AEF1-5879-44B4-8D3A-525D882B4D72}" srcOrd="0" destOrd="0" presId="urn:microsoft.com/office/officeart/2005/8/layout/vList2"/>
    <dgm:cxn modelId="{606AF4E1-C82D-423C-859E-D703473751D9}" type="presOf" srcId="{6AE9B7ED-F518-4B20-B685-62B8279D9909}" destId="{25D9A845-A960-47D4-91AA-7E52DB8ADF77}" srcOrd="0" destOrd="0" presId="urn:microsoft.com/office/officeart/2005/8/layout/vList2"/>
    <dgm:cxn modelId="{E44DAB85-A708-45CE-B1C5-E0633F8C4D4A}" type="presParOf" srcId="{9295AEF1-5879-44B4-8D3A-525D882B4D72}" destId="{6D3E34A9-4A08-4FEA-8BAA-E59CDDB2934A}" srcOrd="0" destOrd="0" presId="urn:microsoft.com/office/officeart/2005/8/layout/vList2"/>
    <dgm:cxn modelId="{13BCBD4C-015D-4E3D-9715-D57F5D124E26}" type="presParOf" srcId="{9295AEF1-5879-44B4-8D3A-525D882B4D72}" destId="{1E3620DD-DDDE-4E8D-91EC-B243BCF1D0D6}" srcOrd="1" destOrd="0" presId="urn:microsoft.com/office/officeart/2005/8/layout/vList2"/>
    <dgm:cxn modelId="{02AD4F6A-E3F4-49CA-8CDB-07494CCB14FA}" type="presParOf" srcId="{9295AEF1-5879-44B4-8D3A-525D882B4D72}" destId="{EB654063-3402-47D9-8D03-7AD4232B7DC6}" srcOrd="2" destOrd="0" presId="urn:microsoft.com/office/officeart/2005/8/layout/vList2"/>
    <dgm:cxn modelId="{1D4C19CC-2B82-4392-8058-98AB13E67A8D}" type="presParOf" srcId="{9295AEF1-5879-44B4-8D3A-525D882B4D72}" destId="{2521E276-6A01-4193-8F83-AAB9B08CEA40}" srcOrd="3" destOrd="0" presId="urn:microsoft.com/office/officeart/2005/8/layout/vList2"/>
    <dgm:cxn modelId="{982368B6-5220-4D32-BF85-B3C98F0A2EDF}" type="presParOf" srcId="{9295AEF1-5879-44B4-8D3A-525D882B4D72}" destId="{8CC9E2A3-1F16-4106-99DF-F460249A65E4}" srcOrd="4" destOrd="0" presId="urn:microsoft.com/office/officeart/2005/8/layout/vList2"/>
    <dgm:cxn modelId="{D84195F0-5BC5-41FE-B52A-064B72604E65}" type="presParOf" srcId="{9295AEF1-5879-44B4-8D3A-525D882B4D72}" destId="{1E3E8D10-046B-4C94-860B-E23CD354222C}" srcOrd="5" destOrd="0" presId="urn:microsoft.com/office/officeart/2005/8/layout/vList2"/>
    <dgm:cxn modelId="{C9E30B27-16F7-4503-9F87-017286D1DD77}" type="presParOf" srcId="{9295AEF1-5879-44B4-8D3A-525D882B4D72}" destId="{25D9A845-A960-47D4-91AA-7E52DB8ADF77}" srcOrd="6" destOrd="0" presId="urn:microsoft.com/office/officeart/2005/8/layout/vList2"/>
    <dgm:cxn modelId="{4E472AF8-63B8-48EE-9A64-6C2039FCBA23}" type="presParOf" srcId="{9295AEF1-5879-44B4-8D3A-525D882B4D72}" destId="{55FAA516-9950-41EE-86CE-3774C3F04A20}" srcOrd="7" destOrd="0" presId="urn:microsoft.com/office/officeart/2005/8/layout/vList2"/>
    <dgm:cxn modelId="{7F2AFDD4-EB32-4DF3-9205-C733B4B4776B}" type="presParOf" srcId="{9295AEF1-5879-44B4-8D3A-525D882B4D72}" destId="{1074C01C-ED31-49CA-BFF6-2847AF54D62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972023B4-AE94-499F-A0A0-03B9E1CE80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28EB1D-1361-417F-ABFC-0645CBDFFD74}">
      <dgm:prSet phldrT="[Text]"/>
      <dgm:spPr/>
      <dgm:t>
        <a:bodyPr/>
        <a:lstStyle/>
        <a:p>
          <a:pPr rtl="0"/>
          <a:r>
            <a:rPr lang="en-US" noProof="0" dirty="0">
              <a:latin typeface="Bookman Old Style" panose="020F0302020204030204"/>
            </a:rPr>
            <a:t> ± </a:t>
          </a:r>
          <a:r>
            <a:rPr lang="en-US" noProof="0" dirty="0"/>
            <a:t>Cash Flows from Operating Activities</a:t>
          </a:r>
        </a:p>
      </dgm:t>
    </dgm:pt>
    <dgm:pt modelId="{3AAF50B0-636E-4ED8-A7A4-7B4D31864DE1}" type="parTrans" cxnId="{B7D4871E-1E62-42EC-AFF3-E00576E42D0C}">
      <dgm:prSet/>
      <dgm:spPr/>
      <dgm:t>
        <a:bodyPr/>
        <a:lstStyle/>
        <a:p>
          <a:endParaRPr lang="en-US"/>
        </a:p>
      </dgm:t>
    </dgm:pt>
    <dgm:pt modelId="{66B4333D-8088-4289-A03B-C76CD4E3E893}" type="sibTrans" cxnId="{B7D4871E-1E62-42EC-AFF3-E00576E42D0C}">
      <dgm:prSet/>
      <dgm:spPr/>
      <dgm:t>
        <a:bodyPr/>
        <a:lstStyle/>
        <a:p>
          <a:endParaRPr lang="en-US"/>
        </a:p>
      </dgm:t>
    </dgm:pt>
    <dgm:pt modelId="{B79617DD-5434-4548-97AE-1C39B0327B32}">
      <dgm:prSet phldrT="[Text]"/>
      <dgm:spPr/>
      <dgm:t>
        <a:bodyPr/>
        <a:lstStyle/>
        <a:p>
          <a:pPr rtl="0"/>
          <a:r>
            <a:rPr lang="en-US" noProof="0" dirty="0"/>
            <a:t>±</a:t>
          </a:r>
          <a:r>
            <a:rPr lang="en-US" noProof="0" dirty="0">
              <a:latin typeface="Bookman Old Style" panose="020F0302020204030204"/>
            </a:rPr>
            <a:t> </a:t>
          </a:r>
          <a:r>
            <a:rPr lang="en-US" noProof="0" dirty="0"/>
            <a:t>Cash Flows from Investing Activities</a:t>
          </a:r>
        </a:p>
      </dgm:t>
    </dgm:pt>
    <dgm:pt modelId="{3E217E6A-637E-42BE-8B03-487524BBD615}" type="parTrans" cxnId="{B833430D-21A6-48BB-B00D-9A80D2BE8299}">
      <dgm:prSet/>
      <dgm:spPr/>
      <dgm:t>
        <a:bodyPr/>
        <a:lstStyle/>
        <a:p>
          <a:endParaRPr lang="en-US"/>
        </a:p>
      </dgm:t>
    </dgm:pt>
    <dgm:pt modelId="{2F17C523-2888-4DED-821B-4AE4CDF2C385}" type="sibTrans" cxnId="{B833430D-21A6-48BB-B00D-9A80D2BE8299}">
      <dgm:prSet/>
      <dgm:spPr/>
      <dgm:t>
        <a:bodyPr/>
        <a:lstStyle/>
        <a:p>
          <a:endParaRPr lang="en-US"/>
        </a:p>
      </dgm:t>
    </dgm:pt>
    <dgm:pt modelId="{C75404BE-C869-4991-812A-05866AFBF133}">
      <dgm:prSet phldrT="[Text]"/>
      <dgm:spPr/>
      <dgm:t>
        <a:bodyPr/>
        <a:lstStyle/>
        <a:p>
          <a:pPr rtl="0"/>
          <a:r>
            <a:rPr lang="en-US" noProof="0" dirty="0"/>
            <a:t>± Cash Flows from Financing Activities</a:t>
          </a:r>
        </a:p>
      </dgm:t>
    </dgm:pt>
    <dgm:pt modelId="{E4B7BA87-F42C-4D41-9316-CB333EC085AB}" type="parTrans" cxnId="{473653A2-9F04-4F6A-92C4-E32821B18C28}">
      <dgm:prSet/>
      <dgm:spPr/>
      <dgm:t>
        <a:bodyPr/>
        <a:lstStyle/>
        <a:p>
          <a:endParaRPr lang="en-US"/>
        </a:p>
      </dgm:t>
    </dgm:pt>
    <dgm:pt modelId="{074A277A-13E1-43C5-9B9B-F10680216F66}" type="sibTrans" cxnId="{473653A2-9F04-4F6A-92C4-E32821B18C28}">
      <dgm:prSet/>
      <dgm:spPr/>
      <dgm:t>
        <a:bodyPr/>
        <a:lstStyle/>
        <a:p>
          <a:endParaRPr lang="en-US"/>
        </a:p>
      </dgm:t>
    </dgm:pt>
    <dgm:pt modelId="{BC2409CF-0FBB-4D07-8C9F-A267DCBFD1AC}" type="pres">
      <dgm:prSet presAssocID="{972023B4-AE94-499F-A0A0-03B9E1CE8011}" presName="linear" presStyleCnt="0">
        <dgm:presLayoutVars>
          <dgm:dir/>
          <dgm:animLvl val="lvl"/>
          <dgm:resizeHandles val="exact"/>
        </dgm:presLayoutVars>
      </dgm:prSet>
      <dgm:spPr/>
    </dgm:pt>
    <dgm:pt modelId="{07B3A701-2C5B-4B3F-B365-FCE99DC884FE}" type="pres">
      <dgm:prSet presAssocID="{0028EB1D-1361-417F-ABFC-0645CBDFFD74}" presName="parentLin" presStyleCnt="0"/>
      <dgm:spPr/>
    </dgm:pt>
    <dgm:pt modelId="{B2E8FCA3-1C2B-44DA-8075-850215E1DAEA}" type="pres">
      <dgm:prSet presAssocID="{0028EB1D-1361-417F-ABFC-0645CBDFFD74}" presName="parentLeftMargin" presStyleLbl="node1" presStyleIdx="0" presStyleCnt="3"/>
      <dgm:spPr/>
    </dgm:pt>
    <dgm:pt modelId="{77DF1E6F-C7B2-4423-8922-C870650E4EA4}" type="pres">
      <dgm:prSet presAssocID="{0028EB1D-1361-417F-ABFC-0645CBDFFD74}" presName="parentText" presStyleLbl="node1" presStyleIdx="0" presStyleCnt="3">
        <dgm:presLayoutVars>
          <dgm:chMax val="0"/>
          <dgm:bulletEnabled val="1"/>
        </dgm:presLayoutVars>
      </dgm:prSet>
      <dgm:spPr/>
    </dgm:pt>
    <dgm:pt modelId="{7F75B9E1-4D36-4B1D-B3F0-86451F31AA7A}" type="pres">
      <dgm:prSet presAssocID="{0028EB1D-1361-417F-ABFC-0645CBDFFD74}" presName="negativeSpace" presStyleCnt="0"/>
      <dgm:spPr/>
    </dgm:pt>
    <dgm:pt modelId="{E939C96E-CA1F-4079-A8A8-ED6074888D39}" type="pres">
      <dgm:prSet presAssocID="{0028EB1D-1361-417F-ABFC-0645CBDFFD74}" presName="childText" presStyleLbl="conFgAcc1" presStyleIdx="0" presStyleCnt="3">
        <dgm:presLayoutVars>
          <dgm:bulletEnabled val="1"/>
        </dgm:presLayoutVars>
      </dgm:prSet>
      <dgm:spPr/>
    </dgm:pt>
    <dgm:pt modelId="{09E0C10C-775F-48A2-A191-287F71D70CF3}" type="pres">
      <dgm:prSet presAssocID="{66B4333D-8088-4289-A03B-C76CD4E3E893}" presName="spaceBetweenRectangles" presStyleCnt="0"/>
      <dgm:spPr/>
    </dgm:pt>
    <dgm:pt modelId="{B977E554-011B-494A-BF03-A669273900CA}" type="pres">
      <dgm:prSet presAssocID="{B79617DD-5434-4548-97AE-1C39B0327B32}" presName="parentLin" presStyleCnt="0"/>
      <dgm:spPr/>
    </dgm:pt>
    <dgm:pt modelId="{3D69D7D6-ADA1-40D9-8EDA-7F5F31C1D04F}" type="pres">
      <dgm:prSet presAssocID="{B79617DD-5434-4548-97AE-1C39B0327B32}" presName="parentLeftMargin" presStyleLbl="node1" presStyleIdx="0" presStyleCnt="3"/>
      <dgm:spPr/>
    </dgm:pt>
    <dgm:pt modelId="{B703F949-3708-4D9F-81E5-FAB04914F299}" type="pres">
      <dgm:prSet presAssocID="{B79617DD-5434-4548-97AE-1C39B0327B32}" presName="parentText" presStyleLbl="node1" presStyleIdx="1" presStyleCnt="3">
        <dgm:presLayoutVars>
          <dgm:chMax val="0"/>
          <dgm:bulletEnabled val="1"/>
        </dgm:presLayoutVars>
      </dgm:prSet>
      <dgm:spPr/>
    </dgm:pt>
    <dgm:pt modelId="{5F278455-6BD5-4462-B638-B954879119A3}" type="pres">
      <dgm:prSet presAssocID="{B79617DD-5434-4548-97AE-1C39B0327B32}" presName="negativeSpace" presStyleCnt="0"/>
      <dgm:spPr/>
    </dgm:pt>
    <dgm:pt modelId="{A2DA9A8E-CD15-4AD7-ABC8-4BF669438B5E}" type="pres">
      <dgm:prSet presAssocID="{B79617DD-5434-4548-97AE-1C39B0327B32}" presName="childText" presStyleLbl="conFgAcc1" presStyleIdx="1" presStyleCnt="3">
        <dgm:presLayoutVars>
          <dgm:bulletEnabled val="1"/>
        </dgm:presLayoutVars>
      </dgm:prSet>
      <dgm:spPr/>
    </dgm:pt>
    <dgm:pt modelId="{77C9402F-6AF4-4740-9447-5997D09E165E}" type="pres">
      <dgm:prSet presAssocID="{2F17C523-2888-4DED-821B-4AE4CDF2C385}" presName="spaceBetweenRectangles" presStyleCnt="0"/>
      <dgm:spPr/>
    </dgm:pt>
    <dgm:pt modelId="{3EBF4FD7-CF64-4FFA-9AA0-C881FE954727}" type="pres">
      <dgm:prSet presAssocID="{C75404BE-C869-4991-812A-05866AFBF133}" presName="parentLin" presStyleCnt="0"/>
      <dgm:spPr/>
    </dgm:pt>
    <dgm:pt modelId="{397EFBE9-20BC-4FF5-9697-80043C53225A}" type="pres">
      <dgm:prSet presAssocID="{C75404BE-C869-4991-812A-05866AFBF133}" presName="parentLeftMargin" presStyleLbl="node1" presStyleIdx="1" presStyleCnt="3"/>
      <dgm:spPr/>
    </dgm:pt>
    <dgm:pt modelId="{4AD1AD73-13EE-4DD2-AF8C-E0C856C44542}" type="pres">
      <dgm:prSet presAssocID="{C75404BE-C869-4991-812A-05866AFBF133}" presName="parentText" presStyleLbl="node1" presStyleIdx="2" presStyleCnt="3">
        <dgm:presLayoutVars>
          <dgm:chMax val="0"/>
          <dgm:bulletEnabled val="1"/>
        </dgm:presLayoutVars>
      </dgm:prSet>
      <dgm:spPr/>
    </dgm:pt>
    <dgm:pt modelId="{F25CDE26-5361-413A-8171-A93A82EB2CD5}" type="pres">
      <dgm:prSet presAssocID="{C75404BE-C869-4991-812A-05866AFBF133}" presName="negativeSpace" presStyleCnt="0"/>
      <dgm:spPr/>
    </dgm:pt>
    <dgm:pt modelId="{72885AA4-F821-4D6E-ACF3-7241766F3BA7}" type="pres">
      <dgm:prSet presAssocID="{C75404BE-C869-4991-812A-05866AFBF133}" presName="childText" presStyleLbl="conFgAcc1" presStyleIdx="2" presStyleCnt="3">
        <dgm:presLayoutVars>
          <dgm:bulletEnabled val="1"/>
        </dgm:presLayoutVars>
      </dgm:prSet>
      <dgm:spPr/>
    </dgm:pt>
  </dgm:ptLst>
  <dgm:cxnLst>
    <dgm:cxn modelId="{B833430D-21A6-48BB-B00D-9A80D2BE8299}" srcId="{972023B4-AE94-499F-A0A0-03B9E1CE8011}" destId="{B79617DD-5434-4548-97AE-1C39B0327B32}" srcOrd="1" destOrd="0" parTransId="{3E217E6A-637E-42BE-8B03-487524BBD615}" sibTransId="{2F17C523-2888-4DED-821B-4AE4CDF2C385}"/>
    <dgm:cxn modelId="{93ADB70F-531D-4B1A-A57A-D6EE907BF8F9}" type="presOf" srcId="{972023B4-AE94-499F-A0A0-03B9E1CE8011}" destId="{BC2409CF-0FBB-4D07-8C9F-A267DCBFD1AC}" srcOrd="0" destOrd="0" presId="urn:microsoft.com/office/officeart/2005/8/layout/list1"/>
    <dgm:cxn modelId="{B7D4871E-1E62-42EC-AFF3-E00576E42D0C}" srcId="{972023B4-AE94-499F-A0A0-03B9E1CE8011}" destId="{0028EB1D-1361-417F-ABFC-0645CBDFFD74}" srcOrd="0" destOrd="0" parTransId="{3AAF50B0-636E-4ED8-A7A4-7B4D31864DE1}" sibTransId="{66B4333D-8088-4289-A03B-C76CD4E3E893}"/>
    <dgm:cxn modelId="{20BA3546-1398-404E-8CD9-15A9AF411BD7}" type="presOf" srcId="{C75404BE-C869-4991-812A-05866AFBF133}" destId="{4AD1AD73-13EE-4DD2-AF8C-E0C856C44542}" srcOrd="1" destOrd="0" presId="urn:microsoft.com/office/officeart/2005/8/layout/list1"/>
    <dgm:cxn modelId="{6EB5CF6D-6D4F-4F53-B2E1-6697D48F63C7}" type="presOf" srcId="{B79617DD-5434-4548-97AE-1C39B0327B32}" destId="{3D69D7D6-ADA1-40D9-8EDA-7F5F31C1D04F}" srcOrd="0" destOrd="0" presId="urn:microsoft.com/office/officeart/2005/8/layout/list1"/>
    <dgm:cxn modelId="{B0D0484E-351D-40F5-800E-E606D83C344F}" type="presOf" srcId="{C75404BE-C869-4991-812A-05866AFBF133}" destId="{397EFBE9-20BC-4FF5-9697-80043C53225A}" srcOrd="0" destOrd="0" presId="urn:microsoft.com/office/officeart/2005/8/layout/list1"/>
    <dgm:cxn modelId="{FC4F2472-6AB0-4682-88D3-9D1A7EBC467A}" type="presOf" srcId="{0028EB1D-1361-417F-ABFC-0645CBDFFD74}" destId="{77DF1E6F-C7B2-4423-8922-C870650E4EA4}" srcOrd="1" destOrd="0" presId="urn:microsoft.com/office/officeart/2005/8/layout/list1"/>
    <dgm:cxn modelId="{473653A2-9F04-4F6A-92C4-E32821B18C28}" srcId="{972023B4-AE94-499F-A0A0-03B9E1CE8011}" destId="{C75404BE-C869-4991-812A-05866AFBF133}" srcOrd="2" destOrd="0" parTransId="{E4B7BA87-F42C-4D41-9316-CB333EC085AB}" sibTransId="{074A277A-13E1-43C5-9B9B-F10680216F66}"/>
    <dgm:cxn modelId="{EE5F23B8-72A7-4D6D-8BB5-8B339FA55A79}" type="presOf" srcId="{B79617DD-5434-4548-97AE-1C39B0327B32}" destId="{B703F949-3708-4D9F-81E5-FAB04914F299}" srcOrd="1" destOrd="0" presId="urn:microsoft.com/office/officeart/2005/8/layout/list1"/>
    <dgm:cxn modelId="{94DDE3C5-6497-49ED-8006-3FDB7E7C2BB5}" type="presOf" srcId="{0028EB1D-1361-417F-ABFC-0645CBDFFD74}" destId="{B2E8FCA3-1C2B-44DA-8075-850215E1DAEA}" srcOrd="0" destOrd="0" presId="urn:microsoft.com/office/officeart/2005/8/layout/list1"/>
    <dgm:cxn modelId="{188CA36D-C24F-401C-936D-6DB806318A28}" type="presParOf" srcId="{BC2409CF-0FBB-4D07-8C9F-A267DCBFD1AC}" destId="{07B3A701-2C5B-4B3F-B365-FCE99DC884FE}" srcOrd="0" destOrd="0" presId="urn:microsoft.com/office/officeart/2005/8/layout/list1"/>
    <dgm:cxn modelId="{0CB78905-816D-4554-9D09-AC8778F89C7E}" type="presParOf" srcId="{07B3A701-2C5B-4B3F-B365-FCE99DC884FE}" destId="{B2E8FCA3-1C2B-44DA-8075-850215E1DAEA}" srcOrd="0" destOrd="0" presId="urn:microsoft.com/office/officeart/2005/8/layout/list1"/>
    <dgm:cxn modelId="{734DD447-F419-4D4A-A06C-CA18D0374D0E}" type="presParOf" srcId="{07B3A701-2C5B-4B3F-B365-FCE99DC884FE}" destId="{77DF1E6F-C7B2-4423-8922-C870650E4EA4}" srcOrd="1" destOrd="0" presId="urn:microsoft.com/office/officeart/2005/8/layout/list1"/>
    <dgm:cxn modelId="{4891F353-9B03-4037-A24F-10F4C1DD144C}" type="presParOf" srcId="{BC2409CF-0FBB-4D07-8C9F-A267DCBFD1AC}" destId="{7F75B9E1-4D36-4B1D-B3F0-86451F31AA7A}" srcOrd="1" destOrd="0" presId="urn:microsoft.com/office/officeart/2005/8/layout/list1"/>
    <dgm:cxn modelId="{A01716E4-B030-4A96-BCBB-97715B05082C}" type="presParOf" srcId="{BC2409CF-0FBB-4D07-8C9F-A267DCBFD1AC}" destId="{E939C96E-CA1F-4079-A8A8-ED6074888D39}" srcOrd="2" destOrd="0" presId="urn:microsoft.com/office/officeart/2005/8/layout/list1"/>
    <dgm:cxn modelId="{725999AC-3B76-46B9-98B7-62F6F4356BB6}" type="presParOf" srcId="{BC2409CF-0FBB-4D07-8C9F-A267DCBFD1AC}" destId="{09E0C10C-775F-48A2-A191-287F71D70CF3}" srcOrd="3" destOrd="0" presId="urn:microsoft.com/office/officeart/2005/8/layout/list1"/>
    <dgm:cxn modelId="{685FBF07-464C-4F70-A1D8-8BB4637DF813}" type="presParOf" srcId="{BC2409CF-0FBB-4D07-8C9F-A267DCBFD1AC}" destId="{B977E554-011B-494A-BF03-A669273900CA}" srcOrd="4" destOrd="0" presId="urn:microsoft.com/office/officeart/2005/8/layout/list1"/>
    <dgm:cxn modelId="{04EADEF8-B5B2-4186-81C3-07B6EAC83991}" type="presParOf" srcId="{B977E554-011B-494A-BF03-A669273900CA}" destId="{3D69D7D6-ADA1-40D9-8EDA-7F5F31C1D04F}" srcOrd="0" destOrd="0" presId="urn:microsoft.com/office/officeart/2005/8/layout/list1"/>
    <dgm:cxn modelId="{FFC3BD5D-E13A-4620-BA03-9C74A7B503C9}" type="presParOf" srcId="{B977E554-011B-494A-BF03-A669273900CA}" destId="{B703F949-3708-4D9F-81E5-FAB04914F299}" srcOrd="1" destOrd="0" presId="urn:microsoft.com/office/officeart/2005/8/layout/list1"/>
    <dgm:cxn modelId="{0F2A55DB-7B0F-4A0B-9099-3E26EE2F8EA3}" type="presParOf" srcId="{BC2409CF-0FBB-4D07-8C9F-A267DCBFD1AC}" destId="{5F278455-6BD5-4462-B638-B954879119A3}" srcOrd="5" destOrd="0" presId="urn:microsoft.com/office/officeart/2005/8/layout/list1"/>
    <dgm:cxn modelId="{20FFA653-6248-45ED-B2B5-ED1ECE37F0F7}" type="presParOf" srcId="{BC2409CF-0FBB-4D07-8C9F-A267DCBFD1AC}" destId="{A2DA9A8E-CD15-4AD7-ABC8-4BF669438B5E}" srcOrd="6" destOrd="0" presId="urn:microsoft.com/office/officeart/2005/8/layout/list1"/>
    <dgm:cxn modelId="{33AAFA47-C555-4C68-968B-E47DF528AADF}" type="presParOf" srcId="{BC2409CF-0FBB-4D07-8C9F-A267DCBFD1AC}" destId="{77C9402F-6AF4-4740-9447-5997D09E165E}" srcOrd="7" destOrd="0" presId="urn:microsoft.com/office/officeart/2005/8/layout/list1"/>
    <dgm:cxn modelId="{34514360-D10E-4BEA-A3B0-29B65B3DC4DE}" type="presParOf" srcId="{BC2409CF-0FBB-4D07-8C9F-A267DCBFD1AC}" destId="{3EBF4FD7-CF64-4FFA-9AA0-C881FE954727}" srcOrd="8" destOrd="0" presId="urn:microsoft.com/office/officeart/2005/8/layout/list1"/>
    <dgm:cxn modelId="{6980EF80-6608-415F-A5A3-F69CE0FB1AB6}" type="presParOf" srcId="{3EBF4FD7-CF64-4FFA-9AA0-C881FE954727}" destId="{397EFBE9-20BC-4FF5-9697-80043C53225A}" srcOrd="0" destOrd="0" presId="urn:microsoft.com/office/officeart/2005/8/layout/list1"/>
    <dgm:cxn modelId="{0D856C03-A9CF-4E8A-AC85-0E3ABBF77BDF}" type="presParOf" srcId="{3EBF4FD7-CF64-4FFA-9AA0-C881FE954727}" destId="{4AD1AD73-13EE-4DD2-AF8C-E0C856C44542}" srcOrd="1" destOrd="0" presId="urn:microsoft.com/office/officeart/2005/8/layout/list1"/>
    <dgm:cxn modelId="{6B089CC5-BEB2-4CC2-9E49-44BAB295FCFC}" type="presParOf" srcId="{BC2409CF-0FBB-4D07-8C9F-A267DCBFD1AC}" destId="{F25CDE26-5361-413A-8171-A93A82EB2CD5}" srcOrd="9" destOrd="0" presId="urn:microsoft.com/office/officeart/2005/8/layout/list1"/>
    <dgm:cxn modelId="{768D7F0E-DD1F-483A-81AA-3F52291CF495}" type="presParOf" srcId="{BC2409CF-0FBB-4D07-8C9F-A267DCBFD1AC}" destId="{72885AA4-F821-4D6E-ACF3-7241766F3BA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72023B4-AE94-499F-A0A0-03B9E1CE801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028EB1D-1361-417F-ABFC-0645CBDFFD74}">
      <dgm:prSet phldrT="[Text]"/>
      <dgm:spPr/>
      <dgm:t>
        <a:bodyPr/>
        <a:lstStyle/>
        <a:p>
          <a:r>
            <a:rPr lang="en-US" noProof="0" dirty="0">
              <a:latin typeface="Bookman Old Style" panose="020F0302020204030204"/>
            </a:rPr>
            <a:t>Beginning</a:t>
          </a:r>
          <a:r>
            <a:rPr lang="en-US" noProof="0" dirty="0"/>
            <a:t> balances in the stockholders’ equity accounts</a:t>
          </a:r>
          <a:r>
            <a:rPr lang="en-US" dirty="0">
              <a:latin typeface="Bookman Old Style" panose="020F0302020204030204"/>
            </a:rPr>
            <a:t>.</a:t>
          </a:r>
          <a:endParaRPr lang="en-US" dirty="0"/>
        </a:p>
      </dgm:t>
    </dgm:pt>
    <dgm:pt modelId="{3AAF50B0-636E-4ED8-A7A4-7B4D31864DE1}" type="parTrans" cxnId="{B7D4871E-1E62-42EC-AFF3-E00576E42D0C}">
      <dgm:prSet/>
      <dgm:spPr/>
      <dgm:t>
        <a:bodyPr/>
        <a:lstStyle/>
        <a:p>
          <a:endParaRPr lang="en-US"/>
        </a:p>
      </dgm:t>
    </dgm:pt>
    <dgm:pt modelId="{66B4333D-8088-4289-A03B-C76CD4E3E893}" type="sibTrans" cxnId="{B7D4871E-1E62-42EC-AFF3-E00576E42D0C}">
      <dgm:prSet/>
      <dgm:spPr/>
      <dgm:t>
        <a:bodyPr/>
        <a:lstStyle/>
        <a:p>
          <a:endParaRPr lang="en-US"/>
        </a:p>
      </dgm:t>
    </dgm:pt>
    <dgm:pt modelId="{B79617DD-5434-4548-97AE-1C39B0327B32}">
      <dgm:prSet phldrT="[Text]"/>
      <dgm:spPr/>
      <dgm:t>
        <a:bodyPr/>
        <a:lstStyle/>
        <a:p>
          <a:pPr rtl="0"/>
          <a:r>
            <a:rPr lang="en-US" noProof="0" dirty="0">
              <a:latin typeface="Bookman Old Style" panose="020F0302020204030204"/>
            </a:rPr>
            <a:t>Retained Earnings.</a:t>
          </a:r>
        </a:p>
      </dgm:t>
    </dgm:pt>
    <dgm:pt modelId="{3E217E6A-637E-42BE-8B03-487524BBD615}" type="parTrans" cxnId="{B833430D-21A6-48BB-B00D-9A80D2BE8299}">
      <dgm:prSet/>
      <dgm:spPr/>
      <dgm:t>
        <a:bodyPr/>
        <a:lstStyle/>
        <a:p>
          <a:endParaRPr lang="en-US"/>
        </a:p>
      </dgm:t>
    </dgm:pt>
    <dgm:pt modelId="{2F17C523-2888-4DED-821B-4AE4CDF2C385}" type="sibTrans" cxnId="{B833430D-21A6-48BB-B00D-9A80D2BE8299}">
      <dgm:prSet/>
      <dgm:spPr/>
      <dgm:t>
        <a:bodyPr/>
        <a:lstStyle/>
        <a:p>
          <a:endParaRPr lang="en-US"/>
        </a:p>
      </dgm:t>
    </dgm:pt>
    <dgm:pt modelId="{C75404BE-C869-4991-812A-05866AFBF133}">
      <dgm:prSet phldrT="[Text]"/>
      <dgm:spPr/>
      <dgm:t>
        <a:bodyPr/>
        <a:lstStyle/>
        <a:p>
          <a:pPr rtl="0"/>
          <a:r>
            <a:rPr lang="en-US" noProof="0" dirty="0">
              <a:latin typeface="Bookman Old Style" panose="020F0302020204030204"/>
            </a:rPr>
            <a:t>- </a:t>
          </a:r>
          <a:r>
            <a:rPr lang="en-US" noProof="0" dirty="0"/>
            <a:t>current year’s dividends</a:t>
          </a:r>
          <a:r>
            <a:rPr lang="en-US" noProof="0" dirty="0">
              <a:latin typeface="Bookman Old Style" panose="020F0302020204030204"/>
            </a:rPr>
            <a:t>.</a:t>
          </a:r>
          <a:endParaRPr lang="en-US" noProof="0" dirty="0"/>
        </a:p>
      </dgm:t>
    </dgm:pt>
    <dgm:pt modelId="{E4B7BA87-F42C-4D41-9316-CB333EC085AB}" type="parTrans" cxnId="{473653A2-9F04-4F6A-92C4-E32821B18C28}">
      <dgm:prSet/>
      <dgm:spPr/>
      <dgm:t>
        <a:bodyPr/>
        <a:lstStyle/>
        <a:p>
          <a:endParaRPr lang="en-US"/>
        </a:p>
      </dgm:t>
    </dgm:pt>
    <dgm:pt modelId="{074A277A-13E1-43C5-9B9B-F10680216F66}" type="sibTrans" cxnId="{473653A2-9F04-4F6A-92C4-E32821B18C28}">
      <dgm:prSet/>
      <dgm:spPr/>
      <dgm:t>
        <a:bodyPr/>
        <a:lstStyle/>
        <a:p>
          <a:endParaRPr lang="en-US"/>
        </a:p>
      </dgm:t>
    </dgm:pt>
    <dgm:pt modelId="{1D4544F7-09C0-479B-96FC-CFA45E82D872}">
      <dgm:prSet phldr="0"/>
      <dgm:spPr/>
      <dgm:t>
        <a:bodyPr/>
        <a:lstStyle/>
        <a:p>
          <a:pPr rtl="0"/>
          <a:r>
            <a:rPr lang="en-US" noProof="0" dirty="0">
              <a:latin typeface="Bookman Old Style" panose="020F0302020204030204"/>
            </a:rPr>
            <a:t>Main focus: Common stock and Retained earnings</a:t>
          </a:r>
        </a:p>
      </dgm:t>
    </dgm:pt>
    <dgm:pt modelId="{5E62C4E5-BAC8-44E7-A603-9BBB837024B1}" type="parTrans" cxnId="{D618FA3D-FE60-4DC8-8E72-724EEC994682}">
      <dgm:prSet/>
      <dgm:spPr/>
    </dgm:pt>
    <dgm:pt modelId="{37DD7D4F-AC69-44C7-8D46-81A419255D08}" type="sibTrans" cxnId="{D618FA3D-FE60-4DC8-8E72-724EEC994682}">
      <dgm:prSet/>
      <dgm:spPr/>
    </dgm:pt>
    <dgm:pt modelId="{65E0F4E3-2DB8-4ACC-85F8-10EF1B1CDC61}">
      <dgm:prSet phldr="0"/>
      <dgm:spPr/>
      <dgm:t>
        <a:bodyPr/>
        <a:lstStyle/>
        <a:p>
          <a:pPr rtl="0"/>
          <a:r>
            <a:rPr lang="en-US" noProof="0" dirty="0">
              <a:latin typeface="Bookman Old Style" panose="020F0302020204030204"/>
            </a:rPr>
            <a:t>End-of-the-year </a:t>
          </a:r>
          <a:r>
            <a:rPr lang="en-US" noProof="0" dirty="0"/>
            <a:t>balances in the stockholders’ equity accounts.</a:t>
          </a:r>
        </a:p>
      </dgm:t>
    </dgm:pt>
    <dgm:pt modelId="{B3793478-E298-41AF-A204-831A545D684B}" type="parTrans" cxnId="{6D6A7C1F-83DC-471B-B803-53A8892F4B20}">
      <dgm:prSet/>
      <dgm:spPr/>
    </dgm:pt>
    <dgm:pt modelId="{4A8F4B59-3900-4288-865B-F670F73CFF70}" type="sibTrans" cxnId="{6D6A7C1F-83DC-471B-B803-53A8892F4B20}">
      <dgm:prSet/>
      <dgm:spPr/>
    </dgm:pt>
    <dgm:pt modelId="{5B4EBF38-280F-4613-9206-2AB88304D4D2}">
      <dgm:prSet phldr="0"/>
      <dgm:spPr/>
      <dgm:t>
        <a:bodyPr/>
        <a:lstStyle/>
        <a:p>
          <a:r>
            <a:rPr lang="en-US" noProof="0" dirty="0">
              <a:latin typeface="Bookman Old Style" panose="020F0302020204030204"/>
            </a:rPr>
            <a:t>+</a:t>
          </a:r>
          <a:r>
            <a:rPr lang="en-US" dirty="0">
              <a:latin typeface="Bookman Old Style" panose="020F0302020204030204"/>
            </a:rPr>
            <a:t> </a:t>
          </a:r>
          <a:r>
            <a:rPr lang="en-US" dirty="0"/>
            <a:t>current year’s net income</a:t>
          </a:r>
          <a:r>
            <a:rPr lang="en-US" dirty="0">
              <a:latin typeface="Bookman Old Style" panose="020F0302020204030204"/>
            </a:rPr>
            <a:t>.</a:t>
          </a:r>
          <a:endParaRPr lang="es-ES" dirty="0"/>
        </a:p>
      </dgm:t>
    </dgm:pt>
    <dgm:pt modelId="{65016139-B42C-488B-85EF-A2F084CDE567}" type="parTrans" cxnId="{9CF100B6-64E5-402D-8CD4-30285FB31BD2}">
      <dgm:prSet/>
      <dgm:spPr/>
    </dgm:pt>
    <dgm:pt modelId="{2A621C08-4E32-4DBB-9FE8-16DB130ED898}" type="sibTrans" cxnId="{9CF100B6-64E5-402D-8CD4-30285FB31BD2}">
      <dgm:prSet/>
      <dgm:spPr/>
    </dgm:pt>
    <dgm:pt modelId="{DA98D862-3488-4226-9006-A2CE4A619C31}">
      <dgm:prSet phldr="0"/>
      <dgm:spPr/>
      <dgm:t>
        <a:bodyPr/>
        <a:lstStyle/>
        <a:p>
          <a:pPr rtl="0"/>
          <a:r>
            <a:rPr lang="en-US" noProof="0" dirty="0">
              <a:latin typeface="Bookman Old Style" panose="020F0302020204030204"/>
            </a:rPr>
            <a:t>Common stock/ Subscribed capital</a:t>
          </a:r>
        </a:p>
      </dgm:t>
    </dgm:pt>
    <dgm:pt modelId="{65DAA93F-7B46-4A19-B3E9-2934E1F3BB17}" type="parTrans" cxnId="{87FD54AA-A0E4-42AE-8CB9-CE0CCFC84FE5}">
      <dgm:prSet/>
      <dgm:spPr/>
    </dgm:pt>
    <dgm:pt modelId="{848EE77B-5E8C-4CAD-9D94-C80B6BA5E179}" type="sibTrans" cxnId="{87FD54AA-A0E4-42AE-8CB9-CE0CCFC84FE5}">
      <dgm:prSet/>
      <dgm:spPr/>
    </dgm:pt>
    <dgm:pt modelId="{CAFD2716-6A3F-43DC-A9E6-9919EC98B7AB}">
      <dgm:prSet phldr="0"/>
      <dgm:spPr/>
      <dgm:t>
        <a:bodyPr/>
        <a:lstStyle/>
        <a:p>
          <a:pPr rtl="0"/>
          <a:r>
            <a:rPr lang="en-US" noProof="0" dirty="0">
              <a:latin typeface="Bookman Old Style" panose="020F0302020204030204"/>
            </a:rPr>
            <a:t>+ capital increases</a:t>
          </a:r>
        </a:p>
      </dgm:t>
    </dgm:pt>
    <dgm:pt modelId="{81671217-8BF3-4F0F-97FE-0AD68F9EC97E}" type="parTrans" cxnId="{4BE1B2EE-8014-4684-8790-AFDC59C44759}">
      <dgm:prSet/>
      <dgm:spPr/>
    </dgm:pt>
    <dgm:pt modelId="{68F8D52A-BE8B-4207-886F-D1AC4F1BC211}" type="sibTrans" cxnId="{4BE1B2EE-8014-4684-8790-AFDC59C44759}">
      <dgm:prSet/>
      <dgm:spPr/>
    </dgm:pt>
    <dgm:pt modelId="{D2D79919-FBCF-46B4-8F5E-F9A83AE71726}">
      <dgm:prSet phldr="0"/>
      <dgm:spPr/>
      <dgm:t>
        <a:bodyPr/>
        <a:lstStyle/>
        <a:p>
          <a:pPr rtl="0"/>
          <a:r>
            <a:rPr lang="en-US" noProof="0" dirty="0">
              <a:latin typeface="Bookman Old Style" panose="020F0302020204030204"/>
            </a:rPr>
            <a:t>-capital decreases</a:t>
          </a:r>
        </a:p>
      </dgm:t>
    </dgm:pt>
    <dgm:pt modelId="{49321B3D-5D2F-4673-BECC-6631E3DA6A38}" type="parTrans" cxnId="{7B25631A-D299-4C52-9D22-F8D21EE7CA92}">
      <dgm:prSet/>
      <dgm:spPr/>
    </dgm:pt>
    <dgm:pt modelId="{FB42C60E-8AAD-4D60-AA8B-FC54226DC75E}" type="sibTrans" cxnId="{7B25631A-D299-4C52-9D22-F8D21EE7CA92}">
      <dgm:prSet/>
      <dgm:spPr/>
    </dgm:pt>
    <dgm:pt modelId="{BC2409CF-0FBB-4D07-8C9F-A267DCBFD1AC}" type="pres">
      <dgm:prSet presAssocID="{972023B4-AE94-499F-A0A0-03B9E1CE8011}" presName="linear" presStyleCnt="0">
        <dgm:presLayoutVars>
          <dgm:dir/>
          <dgm:animLvl val="lvl"/>
          <dgm:resizeHandles val="exact"/>
        </dgm:presLayoutVars>
      </dgm:prSet>
      <dgm:spPr/>
    </dgm:pt>
    <dgm:pt modelId="{07B3A701-2C5B-4B3F-B365-FCE99DC884FE}" type="pres">
      <dgm:prSet presAssocID="{0028EB1D-1361-417F-ABFC-0645CBDFFD74}" presName="parentLin" presStyleCnt="0"/>
      <dgm:spPr/>
    </dgm:pt>
    <dgm:pt modelId="{B2E8FCA3-1C2B-44DA-8075-850215E1DAEA}" type="pres">
      <dgm:prSet presAssocID="{0028EB1D-1361-417F-ABFC-0645CBDFFD74}" presName="parentLeftMargin" presStyleLbl="node1" presStyleIdx="0" presStyleCnt="4"/>
      <dgm:spPr/>
    </dgm:pt>
    <dgm:pt modelId="{77DF1E6F-C7B2-4423-8922-C870650E4EA4}" type="pres">
      <dgm:prSet presAssocID="{0028EB1D-1361-417F-ABFC-0645CBDFFD74}" presName="parentText" presStyleLbl="node1" presStyleIdx="0" presStyleCnt="4">
        <dgm:presLayoutVars>
          <dgm:chMax val="0"/>
          <dgm:bulletEnabled val="1"/>
        </dgm:presLayoutVars>
      </dgm:prSet>
      <dgm:spPr/>
    </dgm:pt>
    <dgm:pt modelId="{7F75B9E1-4D36-4B1D-B3F0-86451F31AA7A}" type="pres">
      <dgm:prSet presAssocID="{0028EB1D-1361-417F-ABFC-0645CBDFFD74}" presName="negativeSpace" presStyleCnt="0"/>
      <dgm:spPr/>
    </dgm:pt>
    <dgm:pt modelId="{E939C96E-CA1F-4079-A8A8-ED6074888D39}" type="pres">
      <dgm:prSet presAssocID="{0028EB1D-1361-417F-ABFC-0645CBDFFD74}" presName="childText" presStyleLbl="conFgAcc1" presStyleIdx="0" presStyleCnt="4">
        <dgm:presLayoutVars>
          <dgm:bulletEnabled val="1"/>
        </dgm:presLayoutVars>
      </dgm:prSet>
      <dgm:spPr/>
    </dgm:pt>
    <dgm:pt modelId="{09E0C10C-775F-48A2-A191-287F71D70CF3}" type="pres">
      <dgm:prSet presAssocID="{66B4333D-8088-4289-A03B-C76CD4E3E893}" presName="spaceBetweenRectangles" presStyleCnt="0"/>
      <dgm:spPr/>
    </dgm:pt>
    <dgm:pt modelId="{B977E554-011B-494A-BF03-A669273900CA}" type="pres">
      <dgm:prSet presAssocID="{B79617DD-5434-4548-97AE-1C39B0327B32}" presName="parentLin" presStyleCnt="0"/>
      <dgm:spPr/>
    </dgm:pt>
    <dgm:pt modelId="{3D69D7D6-ADA1-40D9-8EDA-7F5F31C1D04F}" type="pres">
      <dgm:prSet presAssocID="{B79617DD-5434-4548-97AE-1C39B0327B32}" presName="parentLeftMargin" presStyleLbl="node1" presStyleIdx="0" presStyleCnt="4"/>
      <dgm:spPr/>
    </dgm:pt>
    <dgm:pt modelId="{B703F949-3708-4D9F-81E5-FAB04914F299}" type="pres">
      <dgm:prSet presAssocID="{B79617DD-5434-4548-97AE-1C39B0327B32}" presName="parentText" presStyleLbl="node1" presStyleIdx="1" presStyleCnt="4">
        <dgm:presLayoutVars>
          <dgm:chMax val="0"/>
          <dgm:bulletEnabled val="1"/>
        </dgm:presLayoutVars>
      </dgm:prSet>
      <dgm:spPr/>
    </dgm:pt>
    <dgm:pt modelId="{5F278455-6BD5-4462-B638-B954879119A3}" type="pres">
      <dgm:prSet presAssocID="{B79617DD-5434-4548-97AE-1C39B0327B32}" presName="negativeSpace" presStyleCnt="0"/>
      <dgm:spPr/>
    </dgm:pt>
    <dgm:pt modelId="{A2DA9A8E-CD15-4AD7-ABC8-4BF669438B5E}" type="pres">
      <dgm:prSet presAssocID="{B79617DD-5434-4548-97AE-1C39B0327B32}" presName="childText" presStyleLbl="conFgAcc1" presStyleIdx="1" presStyleCnt="4">
        <dgm:presLayoutVars>
          <dgm:bulletEnabled val="1"/>
        </dgm:presLayoutVars>
      </dgm:prSet>
      <dgm:spPr/>
    </dgm:pt>
    <dgm:pt modelId="{77C9402F-6AF4-4740-9447-5997D09E165E}" type="pres">
      <dgm:prSet presAssocID="{2F17C523-2888-4DED-821B-4AE4CDF2C385}" presName="spaceBetweenRectangles" presStyleCnt="0"/>
      <dgm:spPr/>
    </dgm:pt>
    <dgm:pt modelId="{549C2F80-9704-4E77-AB7B-6E340CF3DA5D}" type="pres">
      <dgm:prSet presAssocID="{DA98D862-3488-4226-9006-A2CE4A619C31}" presName="parentLin" presStyleCnt="0"/>
      <dgm:spPr/>
    </dgm:pt>
    <dgm:pt modelId="{0CDCFC58-757A-4824-BB1E-FFB946164502}" type="pres">
      <dgm:prSet presAssocID="{DA98D862-3488-4226-9006-A2CE4A619C31}" presName="parentLeftMargin" presStyleLbl="node1" presStyleIdx="1" presStyleCnt="4"/>
      <dgm:spPr/>
    </dgm:pt>
    <dgm:pt modelId="{4032AEB7-E971-4DC9-B08F-653F0E6AC8E4}" type="pres">
      <dgm:prSet presAssocID="{DA98D862-3488-4226-9006-A2CE4A619C31}" presName="parentText" presStyleLbl="node1" presStyleIdx="2" presStyleCnt="4">
        <dgm:presLayoutVars>
          <dgm:chMax val="0"/>
          <dgm:bulletEnabled val="1"/>
        </dgm:presLayoutVars>
      </dgm:prSet>
      <dgm:spPr/>
    </dgm:pt>
    <dgm:pt modelId="{7C672B73-702D-4E5E-B236-1DF449069CCE}" type="pres">
      <dgm:prSet presAssocID="{DA98D862-3488-4226-9006-A2CE4A619C31}" presName="negativeSpace" presStyleCnt="0"/>
      <dgm:spPr/>
    </dgm:pt>
    <dgm:pt modelId="{B10D2FFE-F4F6-4036-A07B-D872EE8F658D}" type="pres">
      <dgm:prSet presAssocID="{DA98D862-3488-4226-9006-A2CE4A619C31}" presName="childText" presStyleLbl="conFgAcc1" presStyleIdx="2" presStyleCnt="4">
        <dgm:presLayoutVars>
          <dgm:bulletEnabled val="1"/>
        </dgm:presLayoutVars>
      </dgm:prSet>
      <dgm:spPr/>
    </dgm:pt>
    <dgm:pt modelId="{D7B5497E-61F0-48EA-BB99-A6081FD795D5}" type="pres">
      <dgm:prSet presAssocID="{848EE77B-5E8C-4CAD-9D94-C80B6BA5E179}" presName="spaceBetweenRectangles" presStyleCnt="0"/>
      <dgm:spPr/>
    </dgm:pt>
    <dgm:pt modelId="{0FB57DCC-356C-43C1-AECA-C30A77B1073F}" type="pres">
      <dgm:prSet presAssocID="{65E0F4E3-2DB8-4ACC-85F8-10EF1B1CDC61}" presName="parentLin" presStyleCnt="0"/>
      <dgm:spPr/>
    </dgm:pt>
    <dgm:pt modelId="{7079CFBB-76E8-4B15-BFC9-63E0C2FE4B2C}" type="pres">
      <dgm:prSet presAssocID="{65E0F4E3-2DB8-4ACC-85F8-10EF1B1CDC61}" presName="parentLeftMargin" presStyleLbl="node1" presStyleIdx="2" presStyleCnt="4"/>
      <dgm:spPr/>
    </dgm:pt>
    <dgm:pt modelId="{67DED454-A2B6-479A-88EC-7834BDBA58A9}" type="pres">
      <dgm:prSet presAssocID="{65E0F4E3-2DB8-4ACC-85F8-10EF1B1CDC61}" presName="parentText" presStyleLbl="node1" presStyleIdx="3" presStyleCnt="4">
        <dgm:presLayoutVars>
          <dgm:chMax val="0"/>
          <dgm:bulletEnabled val="1"/>
        </dgm:presLayoutVars>
      </dgm:prSet>
      <dgm:spPr/>
    </dgm:pt>
    <dgm:pt modelId="{33D57E30-5CEB-4CBC-9092-A5C123151311}" type="pres">
      <dgm:prSet presAssocID="{65E0F4E3-2DB8-4ACC-85F8-10EF1B1CDC61}" presName="negativeSpace" presStyleCnt="0"/>
      <dgm:spPr/>
    </dgm:pt>
    <dgm:pt modelId="{439A7E8A-7C3B-49CB-ADC6-973E9F5E2763}" type="pres">
      <dgm:prSet presAssocID="{65E0F4E3-2DB8-4ACC-85F8-10EF1B1CDC61}" presName="childText" presStyleLbl="conFgAcc1" presStyleIdx="3" presStyleCnt="4">
        <dgm:presLayoutVars>
          <dgm:bulletEnabled val="1"/>
        </dgm:presLayoutVars>
      </dgm:prSet>
      <dgm:spPr/>
    </dgm:pt>
  </dgm:ptLst>
  <dgm:cxnLst>
    <dgm:cxn modelId="{B833430D-21A6-48BB-B00D-9A80D2BE8299}" srcId="{972023B4-AE94-499F-A0A0-03B9E1CE8011}" destId="{B79617DD-5434-4548-97AE-1C39B0327B32}" srcOrd="1" destOrd="0" parTransId="{3E217E6A-637E-42BE-8B03-487524BBD615}" sibTransId="{2F17C523-2888-4DED-821B-4AE4CDF2C385}"/>
    <dgm:cxn modelId="{93ADB70F-531D-4B1A-A57A-D6EE907BF8F9}" type="presOf" srcId="{972023B4-AE94-499F-A0A0-03B9E1CE8011}" destId="{BC2409CF-0FBB-4D07-8C9F-A267DCBFD1AC}" srcOrd="0" destOrd="0" presId="urn:microsoft.com/office/officeart/2005/8/layout/list1"/>
    <dgm:cxn modelId="{7B25631A-D299-4C52-9D22-F8D21EE7CA92}" srcId="{DA98D862-3488-4226-9006-A2CE4A619C31}" destId="{D2D79919-FBCF-46B4-8F5E-F9A83AE71726}" srcOrd="1" destOrd="0" parTransId="{49321B3D-5D2F-4673-BECC-6631E3DA6A38}" sibTransId="{FB42C60E-8AAD-4D60-AA8B-FC54226DC75E}"/>
    <dgm:cxn modelId="{FD1CD91A-46AE-4D52-BF66-A1319D1A20AD}" type="presOf" srcId="{0028EB1D-1361-417F-ABFC-0645CBDFFD74}" destId="{B2E8FCA3-1C2B-44DA-8075-850215E1DAEA}" srcOrd="0" destOrd="0" presId="urn:microsoft.com/office/officeart/2005/8/layout/list1"/>
    <dgm:cxn modelId="{B7D4871E-1E62-42EC-AFF3-E00576E42D0C}" srcId="{972023B4-AE94-499F-A0A0-03B9E1CE8011}" destId="{0028EB1D-1361-417F-ABFC-0645CBDFFD74}" srcOrd="0" destOrd="0" parTransId="{3AAF50B0-636E-4ED8-A7A4-7B4D31864DE1}" sibTransId="{66B4333D-8088-4289-A03B-C76CD4E3E893}"/>
    <dgm:cxn modelId="{6D6A7C1F-83DC-471B-B803-53A8892F4B20}" srcId="{972023B4-AE94-499F-A0A0-03B9E1CE8011}" destId="{65E0F4E3-2DB8-4ACC-85F8-10EF1B1CDC61}" srcOrd="3" destOrd="0" parTransId="{B3793478-E298-41AF-A204-831A545D684B}" sibTransId="{4A8F4B59-3900-4288-865B-F670F73CFF70}"/>
    <dgm:cxn modelId="{0709EE20-9C91-400D-8183-449FFF70AF72}" type="presOf" srcId="{1D4544F7-09C0-479B-96FC-CFA45E82D872}" destId="{E939C96E-CA1F-4079-A8A8-ED6074888D39}" srcOrd="0" destOrd="0" presId="urn:microsoft.com/office/officeart/2005/8/layout/list1"/>
    <dgm:cxn modelId="{D618FA3D-FE60-4DC8-8E72-724EEC994682}" srcId="{0028EB1D-1361-417F-ABFC-0645CBDFFD74}" destId="{1D4544F7-09C0-479B-96FC-CFA45E82D872}" srcOrd="0" destOrd="0" parTransId="{5E62C4E5-BAC8-44E7-A603-9BBB837024B1}" sibTransId="{37DD7D4F-AC69-44C7-8D46-81A419255D08}"/>
    <dgm:cxn modelId="{E8C3B85E-E75F-40A9-ABBB-F066C7434D2A}" type="presOf" srcId="{65E0F4E3-2DB8-4ACC-85F8-10EF1B1CDC61}" destId="{7079CFBB-76E8-4B15-BFC9-63E0C2FE4B2C}" srcOrd="0" destOrd="0" presId="urn:microsoft.com/office/officeart/2005/8/layout/list1"/>
    <dgm:cxn modelId="{0BC90F62-9C77-470D-A546-CF8DFECFA69C}" type="presOf" srcId="{B79617DD-5434-4548-97AE-1C39B0327B32}" destId="{3D69D7D6-ADA1-40D9-8EDA-7F5F31C1D04F}" srcOrd="0" destOrd="0" presId="urn:microsoft.com/office/officeart/2005/8/layout/list1"/>
    <dgm:cxn modelId="{FD976273-1623-49C9-9254-0C24A4863E38}" type="presOf" srcId="{DA98D862-3488-4226-9006-A2CE4A619C31}" destId="{4032AEB7-E971-4DC9-B08F-653F0E6AC8E4}" srcOrd="1" destOrd="0" presId="urn:microsoft.com/office/officeart/2005/8/layout/list1"/>
    <dgm:cxn modelId="{686B7974-D2A8-44A9-80D8-CF519F560BAD}" type="presOf" srcId="{DA98D862-3488-4226-9006-A2CE4A619C31}" destId="{0CDCFC58-757A-4824-BB1E-FFB946164502}" srcOrd="0" destOrd="0" presId="urn:microsoft.com/office/officeart/2005/8/layout/list1"/>
    <dgm:cxn modelId="{473653A2-9F04-4F6A-92C4-E32821B18C28}" srcId="{B79617DD-5434-4548-97AE-1C39B0327B32}" destId="{C75404BE-C869-4991-812A-05866AFBF133}" srcOrd="1" destOrd="0" parTransId="{E4B7BA87-F42C-4D41-9316-CB333EC085AB}" sibTransId="{074A277A-13E1-43C5-9B9B-F10680216F66}"/>
    <dgm:cxn modelId="{CEF924A8-E673-4191-A440-F2FE42ACEA97}" type="presOf" srcId="{0028EB1D-1361-417F-ABFC-0645CBDFFD74}" destId="{77DF1E6F-C7B2-4423-8922-C870650E4EA4}" srcOrd="1" destOrd="0" presId="urn:microsoft.com/office/officeart/2005/8/layout/list1"/>
    <dgm:cxn modelId="{87FD54AA-A0E4-42AE-8CB9-CE0CCFC84FE5}" srcId="{972023B4-AE94-499F-A0A0-03B9E1CE8011}" destId="{DA98D862-3488-4226-9006-A2CE4A619C31}" srcOrd="2" destOrd="0" parTransId="{65DAA93F-7B46-4A19-B3E9-2934E1F3BB17}" sibTransId="{848EE77B-5E8C-4CAD-9D94-C80B6BA5E179}"/>
    <dgm:cxn modelId="{349C3AAC-4770-43C6-B42C-E802B2FD519F}" type="presOf" srcId="{D2D79919-FBCF-46B4-8F5E-F9A83AE71726}" destId="{B10D2FFE-F4F6-4036-A07B-D872EE8F658D}" srcOrd="0" destOrd="1" presId="urn:microsoft.com/office/officeart/2005/8/layout/list1"/>
    <dgm:cxn modelId="{608086B4-BA86-406F-A49D-B6E48A30A66C}" type="presOf" srcId="{C75404BE-C869-4991-812A-05866AFBF133}" destId="{A2DA9A8E-CD15-4AD7-ABC8-4BF669438B5E}" srcOrd="0" destOrd="1" presId="urn:microsoft.com/office/officeart/2005/8/layout/list1"/>
    <dgm:cxn modelId="{9CF100B6-64E5-402D-8CD4-30285FB31BD2}" srcId="{B79617DD-5434-4548-97AE-1C39B0327B32}" destId="{5B4EBF38-280F-4613-9206-2AB88304D4D2}" srcOrd="0" destOrd="0" parTransId="{65016139-B42C-488B-85EF-A2F084CDE567}" sibTransId="{2A621C08-4E32-4DBB-9FE8-16DB130ED898}"/>
    <dgm:cxn modelId="{D04673BA-3121-4C23-8C01-6775DE7A4A98}" type="presOf" srcId="{CAFD2716-6A3F-43DC-A9E6-9919EC98B7AB}" destId="{B10D2FFE-F4F6-4036-A07B-D872EE8F658D}" srcOrd="0" destOrd="0" presId="urn:microsoft.com/office/officeart/2005/8/layout/list1"/>
    <dgm:cxn modelId="{A31660E2-FFC9-4890-83DD-4AC61AF660FF}" type="presOf" srcId="{5B4EBF38-280F-4613-9206-2AB88304D4D2}" destId="{A2DA9A8E-CD15-4AD7-ABC8-4BF669438B5E}" srcOrd="0" destOrd="0" presId="urn:microsoft.com/office/officeart/2005/8/layout/list1"/>
    <dgm:cxn modelId="{25BB43E8-2323-42C5-89A2-329DF4ED69DD}" type="presOf" srcId="{B79617DD-5434-4548-97AE-1C39B0327B32}" destId="{B703F949-3708-4D9F-81E5-FAB04914F299}" srcOrd="1" destOrd="0" presId="urn:microsoft.com/office/officeart/2005/8/layout/list1"/>
    <dgm:cxn modelId="{904D0CEE-DCFF-4E09-B880-1045B5744F00}" type="presOf" srcId="{65E0F4E3-2DB8-4ACC-85F8-10EF1B1CDC61}" destId="{67DED454-A2B6-479A-88EC-7834BDBA58A9}" srcOrd="1" destOrd="0" presId="urn:microsoft.com/office/officeart/2005/8/layout/list1"/>
    <dgm:cxn modelId="{4BE1B2EE-8014-4684-8790-AFDC59C44759}" srcId="{DA98D862-3488-4226-9006-A2CE4A619C31}" destId="{CAFD2716-6A3F-43DC-A9E6-9919EC98B7AB}" srcOrd="0" destOrd="0" parTransId="{81671217-8BF3-4F0F-97FE-0AD68F9EC97E}" sibTransId="{68F8D52A-BE8B-4207-886F-D1AC4F1BC211}"/>
    <dgm:cxn modelId="{B141A2DA-B34E-4316-A38D-94893A157AC1}" type="presParOf" srcId="{BC2409CF-0FBB-4D07-8C9F-A267DCBFD1AC}" destId="{07B3A701-2C5B-4B3F-B365-FCE99DC884FE}" srcOrd="0" destOrd="0" presId="urn:microsoft.com/office/officeart/2005/8/layout/list1"/>
    <dgm:cxn modelId="{F5BFF1C6-3175-4CDF-A057-529EC05D14E8}" type="presParOf" srcId="{07B3A701-2C5B-4B3F-B365-FCE99DC884FE}" destId="{B2E8FCA3-1C2B-44DA-8075-850215E1DAEA}" srcOrd="0" destOrd="0" presId="urn:microsoft.com/office/officeart/2005/8/layout/list1"/>
    <dgm:cxn modelId="{177C7132-A377-4C29-8D85-1F5BC9B0008F}" type="presParOf" srcId="{07B3A701-2C5B-4B3F-B365-FCE99DC884FE}" destId="{77DF1E6F-C7B2-4423-8922-C870650E4EA4}" srcOrd="1" destOrd="0" presId="urn:microsoft.com/office/officeart/2005/8/layout/list1"/>
    <dgm:cxn modelId="{40E89CD8-9B10-4BD6-A183-2A9EA5C47C35}" type="presParOf" srcId="{BC2409CF-0FBB-4D07-8C9F-A267DCBFD1AC}" destId="{7F75B9E1-4D36-4B1D-B3F0-86451F31AA7A}" srcOrd="1" destOrd="0" presId="urn:microsoft.com/office/officeart/2005/8/layout/list1"/>
    <dgm:cxn modelId="{934BCD43-F23C-49B4-A8D9-F44D2CA7FCEA}" type="presParOf" srcId="{BC2409CF-0FBB-4D07-8C9F-A267DCBFD1AC}" destId="{E939C96E-CA1F-4079-A8A8-ED6074888D39}" srcOrd="2" destOrd="0" presId="urn:microsoft.com/office/officeart/2005/8/layout/list1"/>
    <dgm:cxn modelId="{80C804DA-F953-4C9D-ACCD-5AC9CB519046}" type="presParOf" srcId="{BC2409CF-0FBB-4D07-8C9F-A267DCBFD1AC}" destId="{09E0C10C-775F-48A2-A191-287F71D70CF3}" srcOrd="3" destOrd="0" presId="urn:microsoft.com/office/officeart/2005/8/layout/list1"/>
    <dgm:cxn modelId="{43AC5753-A192-40F5-8C4E-F0FBFC09114B}" type="presParOf" srcId="{BC2409CF-0FBB-4D07-8C9F-A267DCBFD1AC}" destId="{B977E554-011B-494A-BF03-A669273900CA}" srcOrd="4" destOrd="0" presId="urn:microsoft.com/office/officeart/2005/8/layout/list1"/>
    <dgm:cxn modelId="{73A1359D-73F6-46C5-880C-E5EF256AC46C}" type="presParOf" srcId="{B977E554-011B-494A-BF03-A669273900CA}" destId="{3D69D7D6-ADA1-40D9-8EDA-7F5F31C1D04F}" srcOrd="0" destOrd="0" presId="urn:microsoft.com/office/officeart/2005/8/layout/list1"/>
    <dgm:cxn modelId="{D3F59F4F-EFFC-4C70-9081-5AA0DD4513AA}" type="presParOf" srcId="{B977E554-011B-494A-BF03-A669273900CA}" destId="{B703F949-3708-4D9F-81E5-FAB04914F299}" srcOrd="1" destOrd="0" presId="urn:microsoft.com/office/officeart/2005/8/layout/list1"/>
    <dgm:cxn modelId="{5219DF80-4299-46BE-AF39-059BF101BCCC}" type="presParOf" srcId="{BC2409CF-0FBB-4D07-8C9F-A267DCBFD1AC}" destId="{5F278455-6BD5-4462-B638-B954879119A3}" srcOrd="5" destOrd="0" presId="urn:microsoft.com/office/officeart/2005/8/layout/list1"/>
    <dgm:cxn modelId="{7E4F7A92-3E05-41C6-A5B6-041DE2566984}" type="presParOf" srcId="{BC2409CF-0FBB-4D07-8C9F-A267DCBFD1AC}" destId="{A2DA9A8E-CD15-4AD7-ABC8-4BF669438B5E}" srcOrd="6" destOrd="0" presId="urn:microsoft.com/office/officeart/2005/8/layout/list1"/>
    <dgm:cxn modelId="{40666978-E773-4E87-AF47-49631907F05D}" type="presParOf" srcId="{BC2409CF-0FBB-4D07-8C9F-A267DCBFD1AC}" destId="{77C9402F-6AF4-4740-9447-5997D09E165E}" srcOrd="7" destOrd="0" presId="urn:microsoft.com/office/officeart/2005/8/layout/list1"/>
    <dgm:cxn modelId="{3AF4B9FE-0910-4BFF-93CB-9D6BC71DF7F6}" type="presParOf" srcId="{BC2409CF-0FBB-4D07-8C9F-A267DCBFD1AC}" destId="{549C2F80-9704-4E77-AB7B-6E340CF3DA5D}" srcOrd="8" destOrd="0" presId="urn:microsoft.com/office/officeart/2005/8/layout/list1"/>
    <dgm:cxn modelId="{1C0C5F48-7AA8-4CF8-A3E3-207226AEAF4F}" type="presParOf" srcId="{549C2F80-9704-4E77-AB7B-6E340CF3DA5D}" destId="{0CDCFC58-757A-4824-BB1E-FFB946164502}" srcOrd="0" destOrd="0" presId="urn:microsoft.com/office/officeart/2005/8/layout/list1"/>
    <dgm:cxn modelId="{D59335B3-3C23-4038-B71F-34053018D1A5}" type="presParOf" srcId="{549C2F80-9704-4E77-AB7B-6E340CF3DA5D}" destId="{4032AEB7-E971-4DC9-B08F-653F0E6AC8E4}" srcOrd="1" destOrd="0" presId="urn:microsoft.com/office/officeart/2005/8/layout/list1"/>
    <dgm:cxn modelId="{4AFE1EE5-AB87-455A-8657-CD513598C06C}" type="presParOf" srcId="{BC2409CF-0FBB-4D07-8C9F-A267DCBFD1AC}" destId="{7C672B73-702D-4E5E-B236-1DF449069CCE}" srcOrd="9" destOrd="0" presId="urn:microsoft.com/office/officeart/2005/8/layout/list1"/>
    <dgm:cxn modelId="{BD10E1C9-591F-4D32-9AE5-EEF06DC28061}" type="presParOf" srcId="{BC2409CF-0FBB-4D07-8C9F-A267DCBFD1AC}" destId="{B10D2FFE-F4F6-4036-A07B-D872EE8F658D}" srcOrd="10" destOrd="0" presId="urn:microsoft.com/office/officeart/2005/8/layout/list1"/>
    <dgm:cxn modelId="{896B114C-AD21-4CBF-8ECC-0474BB0F2A39}" type="presParOf" srcId="{BC2409CF-0FBB-4D07-8C9F-A267DCBFD1AC}" destId="{D7B5497E-61F0-48EA-BB99-A6081FD795D5}" srcOrd="11" destOrd="0" presId="urn:microsoft.com/office/officeart/2005/8/layout/list1"/>
    <dgm:cxn modelId="{EA59C0B6-03FE-4115-9F50-BBBCDC771351}" type="presParOf" srcId="{BC2409CF-0FBB-4D07-8C9F-A267DCBFD1AC}" destId="{0FB57DCC-356C-43C1-AECA-C30A77B1073F}" srcOrd="12" destOrd="0" presId="urn:microsoft.com/office/officeart/2005/8/layout/list1"/>
    <dgm:cxn modelId="{0166201F-FA62-4464-AF1E-81DBB27DFA42}" type="presParOf" srcId="{0FB57DCC-356C-43C1-AECA-C30A77B1073F}" destId="{7079CFBB-76E8-4B15-BFC9-63E0C2FE4B2C}" srcOrd="0" destOrd="0" presId="urn:microsoft.com/office/officeart/2005/8/layout/list1"/>
    <dgm:cxn modelId="{D4E52635-98D1-40E8-8390-ADFDBD27AF47}" type="presParOf" srcId="{0FB57DCC-356C-43C1-AECA-C30A77B1073F}" destId="{67DED454-A2B6-479A-88EC-7834BDBA58A9}" srcOrd="1" destOrd="0" presId="urn:microsoft.com/office/officeart/2005/8/layout/list1"/>
    <dgm:cxn modelId="{84F3B95F-B1AE-4128-AB3F-53874ABAA6AA}" type="presParOf" srcId="{BC2409CF-0FBB-4D07-8C9F-A267DCBFD1AC}" destId="{33D57E30-5CEB-4CBC-9092-A5C123151311}" srcOrd="13" destOrd="0" presId="urn:microsoft.com/office/officeart/2005/8/layout/list1"/>
    <dgm:cxn modelId="{079A1EA0-D063-420D-8CF1-3ADCC15444CC}" type="presParOf" srcId="{BC2409CF-0FBB-4D07-8C9F-A267DCBFD1AC}" destId="{439A7E8A-7C3B-49CB-ADC6-973E9F5E276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957FF39D-AF83-4394-A351-5AD3BF1322D0}" type="doc">
      <dgm:prSet loTypeId="urn:microsoft.com/office/officeart/2005/8/layout/radial2" loCatId="relationship" qsTypeId="urn:microsoft.com/office/officeart/2005/8/quickstyle/simple1" qsCatId="simple" csTypeId="urn:microsoft.com/office/officeart/2005/8/colors/accent1_2" csCatId="accent1" phldr="1"/>
      <dgm:spPr/>
      <dgm:t>
        <a:bodyPr/>
        <a:lstStyle/>
        <a:p>
          <a:endParaRPr lang="es-ES"/>
        </a:p>
      </dgm:t>
    </dgm:pt>
    <dgm:pt modelId="{556038FB-2DDA-4900-A406-3F8BE3EDFA26}">
      <dgm:prSet phldrT="[Texto]" phldr="0" custT="1"/>
      <dgm:spPr/>
      <dgm:t>
        <a:bodyPr/>
        <a:lstStyle/>
        <a:p>
          <a:pPr rtl="0"/>
          <a:r>
            <a:rPr lang="en-US" sz="1400" dirty="0">
              <a:latin typeface="Bookman Old Style" panose="020F0302020204030204"/>
            </a:rPr>
            <a:t>How the industry and the business has evolved?</a:t>
          </a:r>
          <a:endParaRPr lang="en-US" sz="1400" dirty="0"/>
        </a:p>
      </dgm:t>
    </dgm:pt>
    <dgm:pt modelId="{EE44DCAD-724B-42E9-B5A7-665F4175979F}" type="parTrans" cxnId="{4C30D6FD-8E0A-4465-8CCA-017604C16253}">
      <dgm:prSet/>
      <dgm:spPr/>
      <dgm:t>
        <a:bodyPr/>
        <a:lstStyle/>
        <a:p>
          <a:endParaRPr lang="es-ES"/>
        </a:p>
      </dgm:t>
    </dgm:pt>
    <dgm:pt modelId="{9FEE96B9-6A85-4E21-A74B-355E823190DF}" type="sibTrans" cxnId="{4C30D6FD-8E0A-4465-8CCA-017604C16253}">
      <dgm:prSet/>
      <dgm:spPr/>
      <dgm:t>
        <a:bodyPr/>
        <a:lstStyle/>
        <a:p>
          <a:endParaRPr lang="es-ES"/>
        </a:p>
      </dgm:t>
    </dgm:pt>
    <dgm:pt modelId="{5C458C66-0538-4440-9FBC-5D2E78F1928F}">
      <dgm:prSet phldrT="[Texto]" phldr="0" custT="1"/>
      <dgm:spPr/>
      <dgm:t>
        <a:bodyPr/>
        <a:lstStyle/>
        <a:p>
          <a:pPr rtl="0"/>
          <a:r>
            <a:rPr lang="en-US" sz="1400" dirty="0">
              <a:latin typeface="Bookman Old Style" panose="020F0302020204030204"/>
            </a:rPr>
            <a:t>What are the main risks and uncertainties for the future</a:t>
          </a:r>
          <a:endParaRPr lang="en-US" sz="1400" dirty="0"/>
        </a:p>
      </dgm:t>
    </dgm:pt>
    <dgm:pt modelId="{3BF16060-042B-483F-88AA-47B543D9D324}" type="parTrans" cxnId="{E0FC7C16-2CEC-4AE0-B567-4C488EC999D9}">
      <dgm:prSet/>
      <dgm:spPr/>
      <dgm:t>
        <a:bodyPr/>
        <a:lstStyle/>
        <a:p>
          <a:endParaRPr lang="es-ES"/>
        </a:p>
      </dgm:t>
    </dgm:pt>
    <dgm:pt modelId="{7B31D7C8-1CB6-4843-9731-CCBA39B0E9EF}" type="sibTrans" cxnId="{E0FC7C16-2CEC-4AE0-B567-4C488EC999D9}">
      <dgm:prSet/>
      <dgm:spPr/>
      <dgm:t>
        <a:bodyPr/>
        <a:lstStyle/>
        <a:p>
          <a:endParaRPr lang="es-ES"/>
        </a:p>
      </dgm:t>
    </dgm:pt>
    <dgm:pt modelId="{2E2AE18D-DCE0-4131-AD66-EB588B56E5BF}">
      <dgm:prSet phldrT="[Texto]" phldr="0" custT="1"/>
      <dgm:spPr/>
      <dgm:t>
        <a:bodyPr/>
        <a:lstStyle/>
        <a:p>
          <a:pPr rtl="0"/>
          <a:r>
            <a:rPr lang="en-US" sz="1400" dirty="0">
              <a:latin typeface="Bookman Old Style" panose="020F0302020204030204"/>
            </a:rPr>
            <a:t> How are expected to change some key performance indicators in the following years?</a:t>
          </a:r>
          <a:endParaRPr lang="en-US" sz="1400" dirty="0"/>
        </a:p>
      </dgm:t>
    </dgm:pt>
    <dgm:pt modelId="{F51EE077-48CD-4F01-9F48-362C6504A048}" type="parTrans" cxnId="{DF882BB0-281B-44A7-A1A8-7E8B2FBF7C0E}">
      <dgm:prSet/>
      <dgm:spPr/>
      <dgm:t>
        <a:bodyPr/>
        <a:lstStyle/>
        <a:p>
          <a:endParaRPr lang="es-ES"/>
        </a:p>
      </dgm:t>
    </dgm:pt>
    <dgm:pt modelId="{A7F84888-9A4C-4BDA-916F-88EB5F030A20}" type="sibTrans" cxnId="{DF882BB0-281B-44A7-A1A8-7E8B2FBF7C0E}">
      <dgm:prSet/>
      <dgm:spPr/>
      <dgm:t>
        <a:bodyPr/>
        <a:lstStyle/>
        <a:p>
          <a:endParaRPr lang="es-ES"/>
        </a:p>
      </dgm:t>
    </dgm:pt>
    <dgm:pt modelId="{AE14E25E-1EF5-427C-B475-DCC43995A9D4}">
      <dgm:prSet phldr="0" custT="1"/>
      <dgm:spPr/>
      <dgm:t>
        <a:bodyPr/>
        <a:lstStyle/>
        <a:p>
          <a:pPr rtl="0"/>
          <a:r>
            <a:rPr lang="en-US" sz="1400" dirty="0">
              <a:latin typeface="Bookman Old Style" panose="020F0302020204030204"/>
            </a:rPr>
            <a:t>What are the drivers of the results and financial situation?</a:t>
          </a:r>
        </a:p>
      </dgm:t>
    </dgm:pt>
    <dgm:pt modelId="{15197730-09A6-4537-92CC-EA4CB82D27B4}" type="parTrans" cxnId="{EF2775D4-22B2-4F08-BAD9-B8E2DB9B3DCF}">
      <dgm:prSet/>
      <dgm:spPr/>
      <dgm:t>
        <a:bodyPr/>
        <a:lstStyle/>
        <a:p>
          <a:endParaRPr lang="en-US"/>
        </a:p>
      </dgm:t>
    </dgm:pt>
    <dgm:pt modelId="{6689F9D7-3802-4218-BC77-9D672017F094}" type="sibTrans" cxnId="{EF2775D4-22B2-4F08-BAD9-B8E2DB9B3DCF}">
      <dgm:prSet/>
      <dgm:spPr/>
      <dgm:t>
        <a:bodyPr/>
        <a:lstStyle/>
        <a:p>
          <a:endParaRPr lang="en-US"/>
        </a:p>
      </dgm:t>
    </dgm:pt>
    <dgm:pt modelId="{47CF7B37-8A54-4F59-9C4F-4F5D667CD394}" type="pres">
      <dgm:prSet presAssocID="{957FF39D-AF83-4394-A351-5AD3BF1322D0}" presName="composite" presStyleCnt="0">
        <dgm:presLayoutVars>
          <dgm:chMax val="5"/>
          <dgm:dir/>
          <dgm:animLvl val="ctr"/>
          <dgm:resizeHandles val="exact"/>
        </dgm:presLayoutVars>
      </dgm:prSet>
      <dgm:spPr/>
    </dgm:pt>
    <dgm:pt modelId="{CD877CCB-70B8-4B21-99CD-51F823AF820E}" type="pres">
      <dgm:prSet presAssocID="{957FF39D-AF83-4394-A351-5AD3BF1322D0}" presName="cycle" presStyleCnt="0"/>
      <dgm:spPr/>
    </dgm:pt>
    <dgm:pt modelId="{FBD127F0-D356-42AD-98F4-FAB7508CF29C}" type="pres">
      <dgm:prSet presAssocID="{957FF39D-AF83-4394-A351-5AD3BF1322D0}" presName="centerShape" presStyleCnt="0"/>
      <dgm:spPr/>
    </dgm:pt>
    <dgm:pt modelId="{5AA0BBD0-FFC4-430F-8BD1-45FFEE1F11EF}" type="pres">
      <dgm:prSet presAssocID="{957FF39D-AF83-4394-A351-5AD3BF1322D0}" presName="connSite" presStyleLbl="node1" presStyleIdx="0" presStyleCnt="5"/>
      <dgm:spPr/>
    </dgm:pt>
    <dgm:pt modelId="{6AFAEDB0-E942-4F59-BE33-E5734310B928}" type="pres">
      <dgm:prSet presAssocID="{957FF39D-AF83-4394-A351-5AD3BF1322D0}" presName="visible" presStyleLbl="node1" presStyleIdx="0" presStyleCnt="5"/>
      <dgm:spPr/>
    </dgm:pt>
    <dgm:pt modelId="{5701964A-2633-40B6-A6FD-39EEBD33E4EF}" type="pres">
      <dgm:prSet presAssocID="{EE44DCAD-724B-42E9-B5A7-665F4175979F}" presName="Name25" presStyleLbl="parChTrans1D1" presStyleIdx="0" presStyleCnt="4"/>
      <dgm:spPr/>
    </dgm:pt>
    <dgm:pt modelId="{0EB2C572-36B2-4F5E-A681-7C2814336E39}" type="pres">
      <dgm:prSet presAssocID="{556038FB-2DDA-4900-A406-3F8BE3EDFA26}" presName="node" presStyleCnt="0"/>
      <dgm:spPr/>
    </dgm:pt>
    <dgm:pt modelId="{1B00BF1F-4EB6-49F3-BFBF-C1C34DEC1866}" type="pres">
      <dgm:prSet presAssocID="{556038FB-2DDA-4900-A406-3F8BE3EDFA26}" presName="parentNode" presStyleLbl="node1" presStyleIdx="1" presStyleCnt="5" custScaleX="146898" custScaleY="120638" custLinFactNeighborX="-63078" custLinFactNeighborY="9978">
        <dgm:presLayoutVars>
          <dgm:chMax val="1"/>
          <dgm:bulletEnabled val="1"/>
        </dgm:presLayoutVars>
      </dgm:prSet>
      <dgm:spPr/>
    </dgm:pt>
    <dgm:pt modelId="{C3DC8AA7-ED74-4D16-A727-1BD2481B52B3}" type="pres">
      <dgm:prSet presAssocID="{556038FB-2DDA-4900-A406-3F8BE3EDFA26}" presName="childNode" presStyleLbl="revTx" presStyleIdx="0" presStyleCnt="0">
        <dgm:presLayoutVars>
          <dgm:bulletEnabled val="1"/>
        </dgm:presLayoutVars>
      </dgm:prSet>
      <dgm:spPr/>
    </dgm:pt>
    <dgm:pt modelId="{6709F258-06F6-4214-A7C6-265DE859D888}" type="pres">
      <dgm:prSet presAssocID="{15197730-09A6-4537-92CC-EA4CB82D27B4}" presName="Name25" presStyleLbl="parChTrans1D1" presStyleIdx="1" presStyleCnt="4"/>
      <dgm:spPr/>
    </dgm:pt>
    <dgm:pt modelId="{B85C8ADC-DEA4-4B71-BF6B-32E7ADE29EC7}" type="pres">
      <dgm:prSet presAssocID="{AE14E25E-1EF5-427C-B475-DCC43995A9D4}" presName="node" presStyleCnt="0"/>
      <dgm:spPr/>
    </dgm:pt>
    <dgm:pt modelId="{2559E1C8-6542-48B9-8EF3-6F9E629326DB}" type="pres">
      <dgm:prSet presAssocID="{AE14E25E-1EF5-427C-B475-DCC43995A9D4}" presName="parentNode" presStyleLbl="node1" presStyleIdx="2" presStyleCnt="5" custScaleX="166162" custScaleY="101039">
        <dgm:presLayoutVars>
          <dgm:chMax val="1"/>
          <dgm:bulletEnabled val="1"/>
        </dgm:presLayoutVars>
      </dgm:prSet>
      <dgm:spPr/>
    </dgm:pt>
    <dgm:pt modelId="{4CD77A71-E2EF-40A9-8E9C-A89AD3D5D671}" type="pres">
      <dgm:prSet presAssocID="{AE14E25E-1EF5-427C-B475-DCC43995A9D4}" presName="childNode" presStyleLbl="revTx" presStyleIdx="0" presStyleCnt="0">
        <dgm:presLayoutVars>
          <dgm:bulletEnabled val="1"/>
        </dgm:presLayoutVars>
      </dgm:prSet>
      <dgm:spPr/>
    </dgm:pt>
    <dgm:pt modelId="{C4363EF5-65E2-4FA3-B1FD-FC9AEE5AF257}" type="pres">
      <dgm:prSet presAssocID="{3BF16060-042B-483F-88AA-47B543D9D324}" presName="Name25" presStyleLbl="parChTrans1D1" presStyleIdx="2" presStyleCnt="4"/>
      <dgm:spPr/>
    </dgm:pt>
    <dgm:pt modelId="{D85B7BB4-C1C5-4D20-B791-15D22C6EC9CF}" type="pres">
      <dgm:prSet presAssocID="{5C458C66-0538-4440-9FBC-5D2E78F1928F}" presName="node" presStyleCnt="0"/>
      <dgm:spPr/>
    </dgm:pt>
    <dgm:pt modelId="{1A35AF91-0EB5-427C-8752-09413F8708C4}" type="pres">
      <dgm:prSet presAssocID="{5C458C66-0538-4440-9FBC-5D2E78F1928F}" presName="parentNode" presStyleLbl="node1" presStyleIdx="3" presStyleCnt="5" custScaleX="165199" custScaleY="114884" custLinFactX="64693" custLinFactNeighborX="100000" custLinFactNeighborY="3051">
        <dgm:presLayoutVars>
          <dgm:chMax val="1"/>
          <dgm:bulletEnabled val="1"/>
        </dgm:presLayoutVars>
      </dgm:prSet>
      <dgm:spPr/>
    </dgm:pt>
    <dgm:pt modelId="{5B2581D9-DB95-4CD1-B05D-DA5AC0ED12C2}" type="pres">
      <dgm:prSet presAssocID="{5C458C66-0538-4440-9FBC-5D2E78F1928F}" presName="childNode" presStyleLbl="revTx" presStyleIdx="0" presStyleCnt="0">
        <dgm:presLayoutVars>
          <dgm:bulletEnabled val="1"/>
        </dgm:presLayoutVars>
      </dgm:prSet>
      <dgm:spPr/>
    </dgm:pt>
    <dgm:pt modelId="{6B492789-4216-41D1-8B2D-B9D395731DD3}" type="pres">
      <dgm:prSet presAssocID="{F51EE077-48CD-4F01-9F48-362C6504A048}" presName="Name25" presStyleLbl="parChTrans1D1" presStyleIdx="3" presStyleCnt="4"/>
      <dgm:spPr/>
    </dgm:pt>
    <dgm:pt modelId="{D10798DD-1FDF-41DD-B12D-BD5F5DCE62E2}" type="pres">
      <dgm:prSet presAssocID="{2E2AE18D-DCE0-4131-AD66-EB588B56E5BF}" presName="node" presStyleCnt="0"/>
      <dgm:spPr/>
    </dgm:pt>
    <dgm:pt modelId="{A3510853-0FE7-49FC-9BB4-CE97A068D1D5}" type="pres">
      <dgm:prSet presAssocID="{2E2AE18D-DCE0-4131-AD66-EB588B56E5BF}" presName="parentNode" presStyleLbl="node1" presStyleIdx="4" presStyleCnt="5" custScaleX="192380" custScaleY="130942">
        <dgm:presLayoutVars>
          <dgm:chMax val="1"/>
          <dgm:bulletEnabled val="1"/>
        </dgm:presLayoutVars>
      </dgm:prSet>
      <dgm:spPr/>
    </dgm:pt>
    <dgm:pt modelId="{933FF571-77B0-4112-82F4-DA755C345E1A}" type="pres">
      <dgm:prSet presAssocID="{2E2AE18D-DCE0-4131-AD66-EB588B56E5BF}" presName="childNode" presStyleLbl="revTx" presStyleIdx="0" presStyleCnt="0">
        <dgm:presLayoutVars>
          <dgm:bulletEnabled val="1"/>
        </dgm:presLayoutVars>
      </dgm:prSet>
      <dgm:spPr/>
    </dgm:pt>
  </dgm:ptLst>
  <dgm:cxnLst>
    <dgm:cxn modelId="{8A1E520B-747A-47FE-ACD9-72F5F1AFCA97}" type="presOf" srcId="{F51EE077-48CD-4F01-9F48-362C6504A048}" destId="{6B492789-4216-41D1-8B2D-B9D395731DD3}" srcOrd="0" destOrd="0" presId="urn:microsoft.com/office/officeart/2005/8/layout/radial2"/>
    <dgm:cxn modelId="{CA6F0B10-3CAF-449B-802D-BDEF7CCAEB7D}" type="presOf" srcId="{AE14E25E-1EF5-427C-B475-DCC43995A9D4}" destId="{2559E1C8-6542-48B9-8EF3-6F9E629326DB}" srcOrd="0" destOrd="0" presId="urn:microsoft.com/office/officeart/2005/8/layout/radial2"/>
    <dgm:cxn modelId="{E0FC7C16-2CEC-4AE0-B567-4C488EC999D9}" srcId="{957FF39D-AF83-4394-A351-5AD3BF1322D0}" destId="{5C458C66-0538-4440-9FBC-5D2E78F1928F}" srcOrd="2" destOrd="0" parTransId="{3BF16060-042B-483F-88AA-47B543D9D324}" sibTransId="{7B31D7C8-1CB6-4843-9731-CCBA39B0E9EF}"/>
    <dgm:cxn modelId="{087DBC3E-315B-4B30-BB19-0622C7ED2D47}" type="presOf" srcId="{EE44DCAD-724B-42E9-B5A7-665F4175979F}" destId="{5701964A-2633-40B6-A6FD-39EEBD33E4EF}" srcOrd="0" destOrd="0" presId="urn:microsoft.com/office/officeart/2005/8/layout/radial2"/>
    <dgm:cxn modelId="{2DCB1C45-9C70-4D23-80A8-74FCF1875C89}" type="presOf" srcId="{5C458C66-0538-4440-9FBC-5D2E78F1928F}" destId="{1A35AF91-0EB5-427C-8752-09413F8708C4}" srcOrd="0" destOrd="0" presId="urn:microsoft.com/office/officeart/2005/8/layout/radial2"/>
    <dgm:cxn modelId="{93063073-30AA-47A5-975D-F2C4E77F910E}" type="presOf" srcId="{3BF16060-042B-483F-88AA-47B543D9D324}" destId="{C4363EF5-65E2-4FA3-B1FD-FC9AEE5AF257}" srcOrd="0" destOrd="0" presId="urn:microsoft.com/office/officeart/2005/8/layout/radial2"/>
    <dgm:cxn modelId="{A8A41575-BDD6-402A-BD57-E0723320F0B1}" type="presOf" srcId="{556038FB-2DDA-4900-A406-3F8BE3EDFA26}" destId="{1B00BF1F-4EB6-49F3-BFBF-C1C34DEC1866}" srcOrd="0" destOrd="0" presId="urn:microsoft.com/office/officeart/2005/8/layout/radial2"/>
    <dgm:cxn modelId="{662A9F59-D2E8-4EE6-961E-19AB281C0CB6}" type="presOf" srcId="{2E2AE18D-DCE0-4131-AD66-EB588B56E5BF}" destId="{A3510853-0FE7-49FC-9BB4-CE97A068D1D5}" srcOrd="0" destOrd="0" presId="urn:microsoft.com/office/officeart/2005/8/layout/radial2"/>
    <dgm:cxn modelId="{DF882BB0-281B-44A7-A1A8-7E8B2FBF7C0E}" srcId="{957FF39D-AF83-4394-A351-5AD3BF1322D0}" destId="{2E2AE18D-DCE0-4131-AD66-EB588B56E5BF}" srcOrd="3" destOrd="0" parTransId="{F51EE077-48CD-4F01-9F48-362C6504A048}" sibTransId="{A7F84888-9A4C-4BDA-916F-88EB5F030A20}"/>
    <dgm:cxn modelId="{EF2775D4-22B2-4F08-BAD9-B8E2DB9B3DCF}" srcId="{957FF39D-AF83-4394-A351-5AD3BF1322D0}" destId="{AE14E25E-1EF5-427C-B475-DCC43995A9D4}" srcOrd="1" destOrd="0" parTransId="{15197730-09A6-4537-92CC-EA4CB82D27B4}" sibTransId="{6689F9D7-3802-4218-BC77-9D672017F094}"/>
    <dgm:cxn modelId="{B2A9D5D6-5B4F-4E09-BBB4-5AACFA66A227}" type="presOf" srcId="{957FF39D-AF83-4394-A351-5AD3BF1322D0}" destId="{47CF7B37-8A54-4F59-9C4F-4F5D667CD394}" srcOrd="0" destOrd="0" presId="urn:microsoft.com/office/officeart/2005/8/layout/radial2"/>
    <dgm:cxn modelId="{FD559AD8-0BC1-4EE0-9FD6-339B49247812}" type="presOf" srcId="{15197730-09A6-4537-92CC-EA4CB82D27B4}" destId="{6709F258-06F6-4214-A7C6-265DE859D888}" srcOrd="0" destOrd="0" presId="urn:microsoft.com/office/officeart/2005/8/layout/radial2"/>
    <dgm:cxn modelId="{4C30D6FD-8E0A-4465-8CCA-017604C16253}" srcId="{957FF39D-AF83-4394-A351-5AD3BF1322D0}" destId="{556038FB-2DDA-4900-A406-3F8BE3EDFA26}" srcOrd="0" destOrd="0" parTransId="{EE44DCAD-724B-42E9-B5A7-665F4175979F}" sibTransId="{9FEE96B9-6A85-4E21-A74B-355E823190DF}"/>
    <dgm:cxn modelId="{10FD79C2-F6AE-41E1-8AD7-D6EAC57A35DF}" type="presParOf" srcId="{47CF7B37-8A54-4F59-9C4F-4F5D667CD394}" destId="{CD877CCB-70B8-4B21-99CD-51F823AF820E}" srcOrd="0" destOrd="0" presId="urn:microsoft.com/office/officeart/2005/8/layout/radial2"/>
    <dgm:cxn modelId="{FC182033-F770-49AE-B5D6-582BF53D8095}" type="presParOf" srcId="{CD877CCB-70B8-4B21-99CD-51F823AF820E}" destId="{FBD127F0-D356-42AD-98F4-FAB7508CF29C}" srcOrd="0" destOrd="0" presId="urn:microsoft.com/office/officeart/2005/8/layout/radial2"/>
    <dgm:cxn modelId="{8CB93969-7FD1-4C54-9401-A289556AB77F}" type="presParOf" srcId="{FBD127F0-D356-42AD-98F4-FAB7508CF29C}" destId="{5AA0BBD0-FFC4-430F-8BD1-45FFEE1F11EF}" srcOrd="0" destOrd="0" presId="urn:microsoft.com/office/officeart/2005/8/layout/radial2"/>
    <dgm:cxn modelId="{F11C5A91-AB3D-4F43-85F6-2980BC23E999}" type="presParOf" srcId="{FBD127F0-D356-42AD-98F4-FAB7508CF29C}" destId="{6AFAEDB0-E942-4F59-BE33-E5734310B928}" srcOrd="1" destOrd="0" presId="urn:microsoft.com/office/officeart/2005/8/layout/radial2"/>
    <dgm:cxn modelId="{D4FB1AC6-DD26-4737-B5FE-C17D9A785BCF}" type="presParOf" srcId="{CD877CCB-70B8-4B21-99CD-51F823AF820E}" destId="{5701964A-2633-40B6-A6FD-39EEBD33E4EF}" srcOrd="1" destOrd="0" presId="urn:microsoft.com/office/officeart/2005/8/layout/radial2"/>
    <dgm:cxn modelId="{47909919-BB4E-4A6A-8C66-1FBFAB16D102}" type="presParOf" srcId="{CD877CCB-70B8-4B21-99CD-51F823AF820E}" destId="{0EB2C572-36B2-4F5E-A681-7C2814336E39}" srcOrd="2" destOrd="0" presId="urn:microsoft.com/office/officeart/2005/8/layout/radial2"/>
    <dgm:cxn modelId="{2EF95B5B-89F8-434A-A4D9-EEB786EDE135}" type="presParOf" srcId="{0EB2C572-36B2-4F5E-A681-7C2814336E39}" destId="{1B00BF1F-4EB6-49F3-BFBF-C1C34DEC1866}" srcOrd="0" destOrd="0" presId="urn:microsoft.com/office/officeart/2005/8/layout/radial2"/>
    <dgm:cxn modelId="{E30A9729-DF8A-4D88-A78E-C43DCB755FF5}" type="presParOf" srcId="{0EB2C572-36B2-4F5E-A681-7C2814336E39}" destId="{C3DC8AA7-ED74-4D16-A727-1BD2481B52B3}" srcOrd="1" destOrd="0" presId="urn:microsoft.com/office/officeart/2005/8/layout/radial2"/>
    <dgm:cxn modelId="{2639B2CF-6B8D-4C0A-A1D3-9A2609B66FB1}" type="presParOf" srcId="{CD877CCB-70B8-4B21-99CD-51F823AF820E}" destId="{6709F258-06F6-4214-A7C6-265DE859D888}" srcOrd="3" destOrd="0" presId="urn:microsoft.com/office/officeart/2005/8/layout/radial2"/>
    <dgm:cxn modelId="{DEAE8418-4396-4946-A65F-4636962F530E}" type="presParOf" srcId="{CD877CCB-70B8-4B21-99CD-51F823AF820E}" destId="{B85C8ADC-DEA4-4B71-BF6B-32E7ADE29EC7}" srcOrd="4" destOrd="0" presId="urn:microsoft.com/office/officeart/2005/8/layout/radial2"/>
    <dgm:cxn modelId="{FB0528C4-9C9A-4602-915D-60A688C738FD}" type="presParOf" srcId="{B85C8ADC-DEA4-4B71-BF6B-32E7ADE29EC7}" destId="{2559E1C8-6542-48B9-8EF3-6F9E629326DB}" srcOrd="0" destOrd="0" presId="urn:microsoft.com/office/officeart/2005/8/layout/radial2"/>
    <dgm:cxn modelId="{060ABC91-A6E8-49FD-BC22-E5AE73D1600E}" type="presParOf" srcId="{B85C8ADC-DEA4-4B71-BF6B-32E7ADE29EC7}" destId="{4CD77A71-E2EF-40A9-8E9C-A89AD3D5D671}" srcOrd="1" destOrd="0" presId="urn:microsoft.com/office/officeart/2005/8/layout/radial2"/>
    <dgm:cxn modelId="{1A6057D9-D661-4C7B-B3E8-88BDAD5AD0E8}" type="presParOf" srcId="{CD877CCB-70B8-4B21-99CD-51F823AF820E}" destId="{C4363EF5-65E2-4FA3-B1FD-FC9AEE5AF257}" srcOrd="5" destOrd="0" presId="urn:microsoft.com/office/officeart/2005/8/layout/radial2"/>
    <dgm:cxn modelId="{21C6F52B-6C94-42AA-BDE0-E251C8FC9D93}" type="presParOf" srcId="{CD877CCB-70B8-4B21-99CD-51F823AF820E}" destId="{D85B7BB4-C1C5-4D20-B791-15D22C6EC9CF}" srcOrd="6" destOrd="0" presId="urn:microsoft.com/office/officeart/2005/8/layout/radial2"/>
    <dgm:cxn modelId="{79B99D0A-77D5-40B5-9BD6-D60F187A18DA}" type="presParOf" srcId="{D85B7BB4-C1C5-4D20-B791-15D22C6EC9CF}" destId="{1A35AF91-0EB5-427C-8752-09413F8708C4}" srcOrd="0" destOrd="0" presId="urn:microsoft.com/office/officeart/2005/8/layout/radial2"/>
    <dgm:cxn modelId="{97A22958-A912-44AC-9D60-3DFEC449C99B}" type="presParOf" srcId="{D85B7BB4-C1C5-4D20-B791-15D22C6EC9CF}" destId="{5B2581D9-DB95-4CD1-B05D-DA5AC0ED12C2}" srcOrd="1" destOrd="0" presId="urn:microsoft.com/office/officeart/2005/8/layout/radial2"/>
    <dgm:cxn modelId="{ACC96063-4558-4F19-AFAA-8EA3B6F00686}" type="presParOf" srcId="{CD877CCB-70B8-4B21-99CD-51F823AF820E}" destId="{6B492789-4216-41D1-8B2D-B9D395731DD3}" srcOrd="7" destOrd="0" presId="urn:microsoft.com/office/officeart/2005/8/layout/radial2"/>
    <dgm:cxn modelId="{D23F91A4-0CCC-4555-93B3-48D661412F3A}" type="presParOf" srcId="{CD877CCB-70B8-4B21-99CD-51F823AF820E}" destId="{D10798DD-1FDF-41DD-B12D-BD5F5DCE62E2}" srcOrd="8" destOrd="0" presId="urn:microsoft.com/office/officeart/2005/8/layout/radial2"/>
    <dgm:cxn modelId="{72E6DC09-A957-4FAB-9E56-EEF8A0CBDC6E}" type="presParOf" srcId="{D10798DD-1FDF-41DD-B12D-BD5F5DCE62E2}" destId="{A3510853-0FE7-49FC-9BB4-CE97A068D1D5}" srcOrd="0" destOrd="0" presId="urn:microsoft.com/office/officeart/2005/8/layout/radial2"/>
    <dgm:cxn modelId="{E3831729-BED0-47A7-B5FA-9234CF85863C}" type="presParOf" srcId="{D10798DD-1FDF-41DD-B12D-BD5F5DCE62E2}" destId="{933FF571-77B0-4112-82F4-DA755C345E1A}" srcOrd="1" destOrd="0" presId="urn:microsoft.com/office/officeart/2005/8/layout/radial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44FB49-2E89-49CF-908D-2CDFE428500D}"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en-US"/>
        </a:p>
      </dgm:t>
    </dgm:pt>
    <dgm:pt modelId="{0AF1DECF-A515-4862-B7B1-25EA15C84CA8}">
      <dgm:prSet/>
      <dgm:spPr/>
      <dgm:t>
        <a:bodyPr/>
        <a:lstStyle/>
        <a:p>
          <a:r>
            <a:rPr lang="en-US"/>
            <a:t>Purchasing Merchandise or Raw Materials</a:t>
          </a:r>
        </a:p>
      </dgm:t>
    </dgm:pt>
    <dgm:pt modelId="{C9AABEDE-A34E-4D20-9365-22B82EB54784}" type="parTrans" cxnId="{D7D2B4EF-1478-49A9-A829-DFC754A676C3}">
      <dgm:prSet/>
      <dgm:spPr/>
      <dgm:t>
        <a:bodyPr/>
        <a:lstStyle/>
        <a:p>
          <a:endParaRPr lang="en-US"/>
        </a:p>
      </dgm:t>
    </dgm:pt>
    <dgm:pt modelId="{BF35B501-5AE9-4DEF-8020-707F78E322B0}" type="sibTrans" cxnId="{D7D2B4EF-1478-49A9-A829-DFC754A676C3}">
      <dgm:prSet/>
      <dgm:spPr/>
      <dgm:t>
        <a:bodyPr/>
        <a:lstStyle/>
        <a:p>
          <a:endParaRPr lang="en-US"/>
        </a:p>
      </dgm:t>
    </dgm:pt>
    <dgm:pt modelId="{E6B82103-50EA-48E4-B41F-46934B2523BD}">
      <dgm:prSet/>
      <dgm:spPr/>
      <dgm:t>
        <a:bodyPr/>
        <a:lstStyle/>
        <a:p>
          <a:r>
            <a:rPr lang="en-US"/>
            <a:t>Hiring news employees</a:t>
          </a:r>
        </a:p>
      </dgm:t>
    </dgm:pt>
    <dgm:pt modelId="{BFD5A13A-4D4F-41D6-A625-6A312A6CEB85}" type="parTrans" cxnId="{4663A5C9-3C60-4E9F-B62D-42CAA4F4F135}">
      <dgm:prSet/>
      <dgm:spPr/>
      <dgm:t>
        <a:bodyPr/>
        <a:lstStyle/>
        <a:p>
          <a:endParaRPr lang="en-US"/>
        </a:p>
      </dgm:t>
    </dgm:pt>
    <dgm:pt modelId="{B705161F-E009-4757-AC78-A63C7EEE4153}" type="sibTrans" cxnId="{4663A5C9-3C60-4E9F-B62D-42CAA4F4F135}">
      <dgm:prSet/>
      <dgm:spPr/>
      <dgm:t>
        <a:bodyPr/>
        <a:lstStyle/>
        <a:p>
          <a:endParaRPr lang="en-US"/>
        </a:p>
      </dgm:t>
    </dgm:pt>
    <dgm:pt modelId="{0E388FD6-7420-45B4-B196-5C3649044A75}">
      <dgm:prSet/>
      <dgm:spPr/>
      <dgm:t>
        <a:bodyPr/>
        <a:lstStyle/>
        <a:p>
          <a:r>
            <a:rPr lang="en-US" dirty="0"/>
            <a:t>Contracting an insurance</a:t>
          </a:r>
        </a:p>
      </dgm:t>
    </dgm:pt>
    <dgm:pt modelId="{4BD47B15-18F4-44E4-A0AF-204570A4E81B}" type="parTrans" cxnId="{D74D6D38-C7D9-4BEE-8795-92E05718F593}">
      <dgm:prSet/>
      <dgm:spPr/>
      <dgm:t>
        <a:bodyPr/>
        <a:lstStyle/>
        <a:p>
          <a:endParaRPr lang="en-US"/>
        </a:p>
      </dgm:t>
    </dgm:pt>
    <dgm:pt modelId="{E2F01EFB-1081-4345-991B-1C64E3425F37}" type="sibTrans" cxnId="{D74D6D38-C7D9-4BEE-8795-92E05718F593}">
      <dgm:prSet/>
      <dgm:spPr/>
      <dgm:t>
        <a:bodyPr/>
        <a:lstStyle/>
        <a:p>
          <a:endParaRPr lang="en-US"/>
        </a:p>
      </dgm:t>
    </dgm:pt>
    <dgm:pt modelId="{D6BB302B-0462-40F4-A725-10033D079234}">
      <dgm:prSet/>
      <dgm:spPr/>
      <dgm:t>
        <a:bodyPr/>
        <a:lstStyle/>
        <a:p>
          <a:r>
            <a:rPr lang="en-US"/>
            <a:t>Product sales</a:t>
          </a:r>
        </a:p>
      </dgm:t>
    </dgm:pt>
    <dgm:pt modelId="{CFDEE1A7-933C-4755-BB97-17AE4B4D240E}" type="parTrans" cxnId="{B06482B8-561A-4658-BD79-56ECA268673A}">
      <dgm:prSet/>
      <dgm:spPr/>
      <dgm:t>
        <a:bodyPr/>
        <a:lstStyle/>
        <a:p>
          <a:endParaRPr lang="en-US"/>
        </a:p>
      </dgm:t>
    </dgm:pt>
    <dgm:pt modelId="{6CB45191-FBA3-47F1-A05A-9A3C9C4621E5}" type="sibTrans" cxnId="{B06482B8-561A-4658-BD79-56ECA268673A}">
      <dgm:prSet/>
      <dgm:spPr/>
      <dgm:t>
        <a:bodyPr/>
        <a:lstStyle/>
        <a:p>
          <a:endParaRPr lang="en-US"/>
        </a:p>
      </dgm:t>
    </dgm:pt>
    <dgm:pt modelId="{F777FFB9-36AB-42B5-83ED-BB03188A9CDD}">
      <dgm:prSet/>
      <dgm:spPr/>
      <dgm:t>
        <a:bodyPr/>
        <a:lstStyle/>
        <a:p>
          <a:r>
            <a:rPr lang="en-US" dirty="0"/>
            <a:t>Returns of Raw Materials</a:t>
          </a:r>
        </a:p>
      </dgm:t>
    </dgm:pt>
    <dgm:pt modelId="{641987C3-F4EA-427E-9072-5B6BF6B57434}" type="parTrans" cxnId="{F7C61729-320A-406B-B697-E02781DAA69D}">
      <dgm:prSet/>
      <dgm:spPr/>
      <dgm:t>
        <a:bodyPr/>
        <a:lstStyle/>
        <a:p>
          <a:endParaRPr lang="en-US"/>
        </a:p>
      </dgm:t>
    </dgm:pt>
    <dgm:pt modelId="{49EC46B0-1CFF-4AC2-8EA6-A7FD475D52A1}" type="sibTrans" cxnId="{F7C61729-320A-406B-B697-E02781DAA69D}">
      <dgm:prSet/>
      <dgm:spPr/>
      <dgm:t>
        <a:bodyPr/>
        <a:lstStyle/>
        <a:p>
          <a:endParaRPr lang="en-US"/>
        </a:p>
      </dgm:t>
    </dgm:pt>
    <dgm:pt modelId="{5DE38341-0047-4E71-A0B6-19BD831EEBBE}">
      <dgm:prSet/>
      <dgm:spPr/>
      <dgm:t>
        <a:bodyPr/>
        <a:lstStyle/>
        <a:p>
          <a:r>
            <a:rPr lang="es-ES" dirty="0" err="1"/>
            <a:t>Distributing</a:t>
          </a:r>
          <a:r>
            <a:rPr lang="es-ES" dirty="0"/>
            <a:t> </a:t>
          </a:r>
          <a:r>
            <a:rPr lang="es-ES" dirty="0" err="1"/>
            <a:t>Dividends</a:t>
          </a:r>
          <a:endParaRPr lang="en-US" dirty="0"/>
        </a:p>
      </dgm:t>
    </dgm:pt>
    <dgm:pt modelId="{839EBD2F-CD59-443D-9DFE-8CD2200E1815}" type="parTrans" cxnId="{2ED645EC-AABF-4058-A9E2-98956CDE0E28}">
      <dgm:prSet/>
      <dgm:spPr/>
      <dgm:t>
        <a:bodyPr/>
        <a:lstStyle/>
        <a:p>
          <a:endParaRPr lang="en-US"/>
        </a:p>
      </dgm:t>
    </dgm:pt>
    <dgm:pt modelId="{474AA83B-B38E-4330-9890-A073BE7548E0}" type="sibTrans" cxnId="{2ED645EC-AABF-4058-A9E2-98956CDE0E28}">
      <dgm:prSet/>
      <dgm:spPr/>
      <dgm:t>
        <a:bodyPr/>
        <a:lstStyle/>
        <a:p>
          <a:endParaRPr lang="en-US"/>
        </a:p>
      </dgm:t>
    </dgm:pt>
    <dgm:pt modelId="{D0AA3D3C-589D-4B36-9EF0-1EE1F5BE1C43}" type="pres">
      <dgm:prSet presAssocID="{C444FB49-2E89-49CF-908D-2CDFE428500D}" presName="Name0" presStyleCnt="0">
        <dgm:presLayoutVars>
          <dgm:dir/>
          <dgm:resizeHandles val="exact"/>
        </dgm:presLayoutVars>
      </dgm:prSet>
      <dgm:spPr/>
    </dgm:pt>
    <dgm:pt modelId="{8A2E381A-2859-4880-8D4C-F438EDAC0582}" type="pres">
      <dgm:prSet presAssocID="{0AF1DECF-A515-4862-B7B1-25EA15C84CA8}" presName="node" presStyleLbl="node1" presStyleIdx="0" presStyleCnt="6">
        <dgm:presLayoutVars>
          <dgm:bulletEnabled val="1"/>
        </dgm:presLayoutVars>
      </dgm:prSet>
      <dgm:spPr/>
    </dgm:pt>
    <dgm:pt modelId="{7E33A4EB-E8D9-4441-84D5-12A185474798}" type="pres">
      <dgm:prSet presAssocID="{BF35B501-5AE9-4DEF-8020-707F78E322B0}" presName="sibTrans" presStyleCnt="0"/>
      <dgm:spPr/>
    </dgm:pt>
    <dgm:pt modelId="{63EE2627-DD0C-4F05-AAF8-60CAC3056A6E}" type="pres">
      <dgm:prSet presAssocID="{E6B82103-50EA-48E4-B41F-46934B2523BD}" presName="node" presStyleLbl="node1" presStyleIdx="1" presStyleCnt="6">
        <dgm:presLayoutVars>
          <dgm:bulletEnabled val="1"/>
        </dgm:presLayoutVars>
      </dgm:prSet>
      <dgm:spPr/>
    </dgm:pt>
    <dgm:pt modelId="{E0BC4EA2-1C42-40F9-911B-AFDC3B01405C}" type="pres">
      <dgm:prSet presAssocID="{B705161F-E009-4757-AC78-A63C7EEE4153}" presName="sibTrans" presStyleCnt="0"/>
      <dgm:spPr/>
    </dgm:pt>
    <dgm:pt modelId="{9AC3487A-3B76-4DAB-AF3C-3DFCC86782F6}" type="pres">
      <dgm:prSet presAssocID="{0E388FD6-7420-45B4-B196-5C3649044A75}" presName="node" presStyleLbl="node1" presStyleIdx="2" presStyleCnt="6">
        <dgm:presLayoutVars>
          <dgm:bulletEnabled val="1"/>
        </dgm:presLayoutVars>
      </dgm:prSet>
      <dgm:spPr/>
    </dgm:pt>
    <dgm:pt modelId="{2FBCA917-B8EE-47B5-B8D0-2EDFBA7497F7}" type="pres">
      <dgm:prSet presAssocID="{E2F01EFB-1081-4345-991B-1C64E3425F37}" presName="sibTrans" presStyleCnt="0"/>
      <dgm:spPr/>
    </dgm:pt>
    <dgm:pt modelId="{34044205-652A-496F-BF73-F64E34B4952B}" type="pres">
      <dgm:prSet presAssocID="{D6BB302B-0462-40F4-A725-10033D079234}" presName="node" presStyleLbl="node1" presStyleIdx="3" presStyleCnt="6">
        <dgm:presLayoutVars>
          <dgm:bulletEnabled val="1"/>
        </dgm:presLayoutVars>
      </dgm:prSet>
      <dgm:spPr/>
    </dgm:pt>
    <dgm:pt modelId="{A91948AD-85DB-4659-BC9D-7AC970C7C920}" type="pres">
      <dgm:prSet presAssocID="{6CB45191-FBA3-47F1-A05A-9A3C9C4621E5}" presName="sibTrans" presStyleCnt="0"/>
      <dgm:spPr/>
    </dgm:pt>
    <dgm:pt modelId="{AC9995C2-8DFE-439B-9E5D-4630A931A63A}" type="pres">
      <dgm:prSet presAssocID="{F777FFB9-36AB-42B5-83ED-BB03188A9CDD}" presName="node" presStyleLbl="node1" presStyleIdx="4" presStyleCnt="6">
        <dgm:presLayoutVars>
          <dgm:bulletEnabled val="1"/>
        </dgm:presLayoutVars>
      </dgm:prSet>
      <dgm:spPr/>
    </dgm:pt>
    <dgm:pt modelId="{B5C9F33F-3097-4929-9D4C-83C3B5CCB9C7}" type="pres">
      <dgm:prSet presAssocID="{49EC46B0-1CFF-4AC2-8EA6-A7FD475D52A1}" presName="sibTrans" presStyleCnt="0"/>
      <dgm:spPr/>
    </dgm:pt>
    <dgm:pt modelId="{62A9BCDB-257F-44A4-A351-EDB457E6ACB5}" type="pres">
      <dgm:prSet presAssocID="{5DE38341-0047-4E71-A0B6-19BD831EEBBE}" presName="node" presStyleLbl="node1" presStyleIdx="5" presStyleCnt="6">
        <dgm:presLayoutVars>
          <dgm:bulletEnabled val="1"/>
        </dgm:presLayoutVars>
      </dgm:prSet>
      <dgm:spPr/>
    </dgm:pt>
  </dgm:ptLst>
  <dgm:cxnLst>
    <dgm:cxn modelId="{78C6FB26-E5FD-4446-A11A-FCFF7B845915}" type="presOf" srcId="{C444FB49-2E89-49CF-908D-2CDFE428500D}" destId="{D0AA3D3C-589D-4B36-9EF0-1EE1F5BE1C43}" srcOrd="0" destOrd="0" presId="urn:microsoft.com/office/officeart/2005/8/layout/hList6"/>
    <dgm:cxn modelId="{F7C61729-320A-406B-B697-E02781DAA69D}" srcId="{C444FB49-2E89-49CF-908D-2CDFE428500D}" destId="{F777FFB9-36AB-42B5-83ED-BB03188A9CDD}" srcOrd="4" destOrd="0" parTransId="{641987C3-F4EA-427E-9072-5B6BF6B57434}" sibTransId="{49EC46B0-1CFF-4AC2-8EA6-A7FD475D52A1}"/>
    <dgm:cxn modelId="{D74D6D38-C7D9-4BEE-8795-92E05718F593}" srcId="{C444FB49-2E89-49CF-908D-2CDFE428500D}" destId="{0E388FD6-7420-45B4-B196-5C3649044A75}" srcOrd="2" destOrd="0" parTransId="{4BD47B15-18F4-44E4-A0AF-204570A4E81B}" sibTransId="{E2F01EFB-1081-4345-991B-1C64E3425F37}"/>
    <dgm:cxn modelId="{28FE7538-AA97-423D-8A56-A95E0CBB4EFE}" type="presOf" srcId="{F777FFB9-36AB-42B5-83ED-BB03188A9CDD}" destId="{AC9995C2-8DFE-439B-9E5D-4630A931A63A}" srcOrd="0" destOrd="0" presId="urn:microsoft.com/office/officeart/2005/8/layout/hList6"/>
    <dgm:cxn modelId="{3A74796E-65A2-41D2-B488-A9F754247D12}" type="presOf" srcId="{0E388FD6-7420-45B4-B196-5C3649044A75}" destId="{9AC3487A-3B76-4DAB-AF3C-3DFCC86782F6}" srcOrd="0" destOrd="0" presId="urn:microsoft.com/office/officeart/2005/8/layout/hList6"/>
    <dgm:cxn modelId="{6379208D-215C-4F3C-B0AC-0B92A6EEFCD6}" type="presOf" srcId="{0AF1DECF-A515-4862-B7B1-25EA15C84CA8}" destId="{8A2E381A-2859-4880-8D4C-F438EDAC0582}" srcOrd="0" destOrd="0" presId="urn:microsoft.com/office/officeart/2005/8/layout/hList6"/>
    <dgm:cxn modelId="{03D7A69F-5518-40C2-93DD-C9FE2A25D99A}" type="presOf" srcId="{E6B82103-50EA-48E4-B41F-46934B2523BD}" destId="{63EE2627-DD0C-4F05-AAF8-60CAC3056A6E}" srcOrd="0" destOrd="0" presId="urn:microsoft.com/office/officeart/2005/8/layout/hList6"/>
    <dgm:cxn modelId="{F86917AB-FD31-41D9-A884-816100460444}" type="presOf" srcId="{D6BB302B-0462-40F4-A725-10033D079234}" destId="{34044205-652A-496F-BF73-F64E34B4952B}" srcOrd="0" destOrd="0" presId="urn:microsoft.com/office/officeart/2005/8/layout/hList6"/>
    <dgm:cxn modelId="{B06482B8-561A-4658-BD79-56ECA268673A}" srcId="{C444FB49-2E89-49CF-908D-2CDFE428500D}" destId="{D6BB302B-0462-40F4-A725-10033D079234}" srcOrd="3" destOrd="0" parTransId="{CFDEE1A7-933C-4755-BB97-17AE4B4D240E}" sibTransId="{6CB45191-FBA3-47F1-A05A-9A3C9C4621E5}"/>
    <dgm:cxn modelId="{4663A5C9-3C60-4E9F-B62D-42CAA4F4F135}" srcId="{C444FB49-2E89-49CF-908D-2CDFE428500D}" destId="{E6B82103-50EA-48E4-B41F-46934B2523BD}" srcOrd="1" destOrd="0" parTransId="{BFD5A13A-4D4F-41D6-A625-6A312A6CEB85}" sibTransId="{B705161F-E009-4757-AC78-A63C7EEE4153}"/>
    <dgm:cxn modelId="{2ED645EC-AABF-4058-A9E2-98956CDE0E28}" srcId="{C444FB49-2E89-49CF-908D-2CDFE428500D}" destId="{5DE38341-0047-4E71-A0B6-19BD831EEBBE}" srcOrd="5" destOrd="0" parTransId="{839EBD2F-CD59-443D-9DFE-8CD2200E1815}" sibTransId="{474AA83B-B38E-4330-9890-A073BE7548E0}"/>
    <dgm:cxn modelId="{D7D2B4EF-1478-49A9-A829-DFC754A676C3}" srcId="{C444FB49-2E89-49CF-908D-2CDFE428500D}" destId="{0AF1DECF-A515-4862-B7B1-25EA15C84CA8}" srcOrd="0" destOrd="0" parTransId="{C9AABEDE-A34E-4D20-9365-22B82EB54784}" sibTransId="{BF35B501-5AE9-4DEF-8020-707F78E322B0}"/>
    <dgm:cxn modelId="{BD5152F5-0A9E-4F58-9E18-04C0D63035AE}" type="presOf" srcId="{5DE38341-0047-4E71-A0B6-19BD831EEBBE}" destId="{62A9BCDB-257F-44A4-A351-EDB457E6ACB5}" srcOrd="0" destOrd="0" presId="urn:microsoft.com/office/officeart/2005/8/layout/hList6"/>
    <dgm:cxn modelId="{7A732CF0-2EDD-4CC1-B54A-DF86324AC706}" type="presParOf" srcId="{D0AA3D3C-589D-4B36-9EF0-1EE1F5BE1C43}" destId="{8A2E381A-2859-4880-8D4C-F438EDAC0582}" srcOrd="0" destOrd="0" presId="urn:microsoft.com/office/officeart/2005/8/layout/hList6"/>
    <dgm:cxn modelId="{75031996-01BC-4409-B6E4-B97398BBF66C}" type="presParOf" srcId="{D0AA3D3C-589D-4B36-9EF0-1EE1F5BE1C43}" destId="{7E33A4EB-E8D9-4441-84D5-12A185474798}" srcOrd="1" destOrd="0" presId="urn:microsoft.com/office/officeart/2005/8/layout/hList6"/>
    <dgm:cxn modelId="{78DB8B32-96DF-486D-A72A-B355F22AEB9B}" type="presParOf" srcId="{D0AA3D3C-589D-4B36-9EF0-1EE1F5BE1C43}" destId="{63EE2627-DD0C-4F05-AAF8-60CAC3056A6E}" srcOrd="2" destOrd="0" presId="urn:microsoft.com/office/officeart/2005/8/layout/hList6"/>
    <dgm:cxn modelId="{2805C4C9-D98C-4F98-BE7B-660CFC7C83F6}" type="presParOf" srcId="{D0AA3D3C-589D-4B36-9EF0-1EE1F5BE1C43}" destId="{E0BC4EA2-1C42-40F9-911B-AFDC3B01405C}" srcOrd="3" destOrd="0" presId="urn:microsoft.com/office/officeart/2005/8/layout/hList6"/>
    <dgm:cxn modelId="{E9D8993B-87BF-432B-9E93-14EECB302D7A}" type="presParOf" srcId="{D0AA3D3C-589D-4B36-9EF0-1EE1F5BE1C43}" destId="{9AC3487A-3B76-4DAB-AF3C-3DFCC86782F6}" srcOrd="4" destOrd="0" presId="urn:microsoft.com/office/officeart/2005/8/layout/hList6"/>
    <dgm:cxn modelId="{C6AC8A53-4FA6-4D9D-9DDA-69E259E7BCD1}" type="presParOf" srcId="{D0AA3D3C-589D-4B36-9EF0-1EE1F5BE1C43}" destId="{2FBCA917-B8EE-47B5-B8D0-2EDFBA7497F7}" srcOrd="5" destOrd="0" presId="urn:microsoft.com/office/officeart/2005/8/layout/hList6"/>
    <dgm:cxn modelId="{F210FA42-DC3A-49F1-AAF0-93783143BC44}" type="presParOf" srcId="{D0AA3D3C-589D-4B36-9EF0-1EE1F5BE1C43}" destId="{34044205-652A-496F-BF73-F64E34B4952B}" srcOrd="6" destOrd="0" presId="urn:microsoft.com/office/officeart/2005/8/layout/hList6"/>
    <dgm:cxn modelId="{B4A6AD33-759B-4358-B9B0-A3128FC7289B}" type="presParOf" srcId="{D0AA3D3C-589D-4B36-9EF0-1EE1F5BE1C43}" destId="{A91948AD-85DB-4659-BC9D-7AC970C7C920}" srcOrd="7" destOrd="0" presId="urn:microsoft.com/office/officeart/2005/8/layout/hList6"/>
    <dgm:cxn modelId="{26C0314F-53F3-4CA6-A472-986BBE29E1A6}" type="presParOf" srcId="{D0AA3D3C-589D-4B36-9EF0-1EE1F5BE1C43}" destId="{AC9995C2-8DFE-439B-9E5D-4630A931A63A}" srcOrd="8" destOrd="0" presId="urn:microsoft.com/office/officeart/2005/8/layout/hList6"/>
    <dgm:cxn modelId="{23C7911A-AB6C-4337-A08D-B28251FD2890}" type="presParOf" srcId="{D0AA3D3C-589D-4B36-9EF0-1EE1F5BE1C43}" destId="{B5C9F33F-3097-4929-9D4C-83C3B5CCB9C7}" srcOrd="9" destOrd="0" presId="urn:microsoft.com/office/officeart/2005/8/layout/hList6"/>
    <dgm:cxn modelId="{262D38C4-0B3A-4AB1-853F-25D844BE50D1}" type="presParOf" srcId="{D0AA3D3C-589D-4B36-9EF0-1EE1F5BE1C43}" destId="{62A9BCDB-257F-44A4-A351-EDB457E6ACB5}" srcOrd="10"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ABB3CC08-8C08-4170-BED8-DE0C35D1B220}" type="doc">
      <dgm:prSet loTypeId="urn:microsoft.com/office/officeart/2005/8/layout/hProcess9" loCatId="process" qsTypeId="urn:microsoft.com/office/officeart/2005/8/quickstyle/simple1" qsCatId="simple" csTypeId="urn:microsoft.com/office/officeart/2005/8/colors/accent1_2" csCatId="accent1" phldr="1"/>
      <dgm:spPr/>
    </dgm:pt>
    <dgm:pt modelId="{601A08F2-6DC7-4F41-92D0-60FB6170FD14}">
      <dgm:prSet phldrT="[Texto]" phldr="0"/>
      <dgm:spPr/>
      <dgm:t>
        <a:bodyPr/>
        <a:lstStyle/>
        <a:p>
          <a:pPr rtl="0"/>
          <a:r>
            <a:rPr lang="es-ES" dirty="0" err="1">
              <a:latin typeface="Bookman Old Style" panose="020F0302020204030204"/>
            </a:rPr>
            <a:t>Economic</a:t>
          </a:r>
          <a:r>
            <a:rPr lang="es-ES" dirty="0">
              <a:latin typeface="Bookman Old Style" panose="020F0302020204030204"/>
            </a:rPr>
            <a:t> </a:t>
          </a:r>
          <a:r>
            <a:rPr lang="es-ES" dirty="0" err="1">
              <a:latin typeface="Bookman Old Style" panose="020F0302020204030204"/>
            </a:rPr>
            <a:t>Factors</a:t>
          </a:r>
          <a:endParaRPr lang="es-ES" dirty="0" err="1"/>
        </a:p>
      </dgm:t>
    </dgm:pt>
    <dgm:pt modelId="{307ADAAD-AC2E-4739-A691-AF41C5988C01}" type="parTrans" cxnId="{FD77B43D-154D-4351-8CD8-98C5F08AEF10}">
      <dgm:prSet/>
      <dgm:spPr/>
    </dgm:pt>
    <dgm:pt modelId="{CF1AA0D5-3222-44E0-AAF2-676E7B365D5C}" type="sibTrans" cxnId="{FD77B43D-154D-4351-8CD8-98C5F08AEF10}">
      <dgm:prSet/>
      <dgm:spPr/>
    </dgm:pt>
    <dgm:pt modelId="{DB1D3E81-64CA-46B3-A18C-B62222CD25CE}">
      <dgm:prSet phldrT="[Texto]" phldr="0"/>
      <dgm:spPr/>
      <dgm:t>
        <a:bodyPr/>
        <a:lstStyle/>
        <a:p>
          <a:pPr rtl="0"/>
          <a:r>
            <a:rPr lang="es-ES" dirty="0" err="1">
              <a:latin typeface="Bookman Old Style" panose="020F0302020204030204"/>
            </a:rPr>
            <a:t>Industry</a:t>
          </a:r>
          <a:r>
            <a:rPr lang="es-ES" dirty="0">
              <a:latin typeface="Bookman Old Style" panose="020F0302020204030204"/>
            </a:rPr>
            <a:t> </a:t>
          </a:r>
          <a:r>
            <a:rPr lang="es-ES" dirty="0" err="1">
              <a:latin typeface="Bookman Old Style" panose="020F0302020204030204"/>
            </a:rPr>
            <a:t>Factors</a:t>
          </a:r>
          <a:endParaRPr lang="es-ES" dirty="0" err="1"/>
        </a:p>
      </dgm:t>
    </dgm:pt>
    <dgm:pt modelId="{BB2E2224-00F4-4E98-9FCD-84DCC1824136}" type="parTrans" cxnId="{C5810A3B-9760-42D0-9683-87914B9819D6}">
      <dgm:prSet/>
      <dgm:spPr/>
    </dgm:pt>
    <dgm:pt modelId="{7CAA33C1-BD0B-4BE3-851A-7A6320805EFC}" type="sibTrans" cxnId="{C5810A3B-9760-42D0-9683-87914B9819D6}">
      <dgm:prSet/>
      <dgm:spPr/>
    </dgm:pt>
    <dgm:pt modelId="{D1CD8CC1-46F5-4F5F-B994-CC223352057A}">
      <dgm:prSet phldrT="[Texto]" phldr="0"/>
      <dgm:spPr/>
      <dgm:t>
        <a:bodyPr/>
        <a:lstStyle/>
        <a:p>
          <a:pPr rtl="0"/>
          <a:r>
            <a:rPr lang="es-ES" dirty="0">
              <a:latin typeface="Bookman Old Style" panose="020F0302020204030204"/>
            </a:rPr>
            <a:t>Company </a:t>
          </a:r>
          <a:r>
            <a:rPr lang="es-ES" dirty="0" err="1">
              <a:latin typeface="Bookman Old Style" panose="020F0302020204030204"/>
            </a:rPr>
            <a:t>Factors</a:t>
          </a:r>
          <a:endParaRPr lang="es-ES" dirty="0" err="1"/>
        </a:p>
      </dgm:t>
    </dgm:pt>
    <dgm:pt modelId="{C5A33B81-DB20-4ECF-8EFE-53C96348CDDB}" type="parTrans" cxnId="{990A378C-A052-4741-9E3A-F881981D33CA}">
      <dgm:prSet/>
      <dgm:spPr/>
    </dgm:pt>
    <dgm:pt modelId="{B8CB2317-DEC9-4EDA-BA68-A3E016A89924}" type="sibTrans" cxnId="{990A378C-A052-4741-9E3A-F881981D33CA}">
      <dgm:prSet/>
      <dgm:spPr/>
    </dgm:pt>
    <dgm:pt modelId="{61102942-99D6-4B1C-AFC7-435AB656A8AB}">
      <dgm:prSet phldr="0"/>
      <dgm:spPr/>
      <dgm:t>
        <a:bodyPr/>
        <a:lstStyle/>
        <a:p>
          <a:pPr rtl="0"/>
          <a:r>
            <a:rPr lang="es-ES" dirty="0" err="1">
              <a:latin typeface="Bookman Old Style" panose="020F0302020204030204"/>
            </a:rPr>
            <a:t>Interest</a:t>
          </a:r>
          <a:r>
            <a:rPr lang="es-ES" dirty="0">
              <a:latin typeface="Bookman Old Style" panose="020F0302020204030204"/>
            </a:rPr>
            <a:t> rate</a:t>
          </a:r>
        </a:p>
      </dgm:t>
    </dgm:pt>
    <dgm:pt modelId="{18148A27-031E-4CBF-A700-BB3DC1D456BC}" type="parTrans" cxnId="{D019B32F-1BF2-4F72-AC85-85AEA041405B}">
      <dgm:prSet/>
      <dgm:spPr/>
    </dgm:pt>
    <dgm:pt modelId="{F9D8B1D1-C848-400E-89B9-72472F5963A9}" type="sibTrans" cxnId="{D019B32F-1BF2-4F72-AC85-85AEA041405B}">
      <dgm:prSet/>
      <dgm:spPr/>
    </dgm:pt>
    <dgm:pt modelId="{E0FEB0F5-7350-49EC-A22D-81123877B5CD}">
      <dgm:prSet phldr="0"/>
      <dgm:spPr/>
      <dgm:t>
        <a:bodyPr/>
        <a:lstStyle/>
        <a:p>
          <a:pPr rtl="0"/>
          <a:r>
            <a:rPr lang="es-ES" dirty="0" err="1">
              <a:latin typeface="Bookman Old Style" panose="020F0302020204030204"/>
            </a:rPr>
            <a:t>Unemployment</a:t>
          </a:r>
        </a:p>
      </dgm:t>
    </dgm:pt>
    <dgm:pt modelId="{4CE80785-E938-4D50-A1AD-6868E514EB47}" type="parTrans" cxnId="{309D737C-C941-4B8A-A151-4F19002218B5}">
      <dgm:prSet/>
      <dgm:spPr/>
    </dgm:pt>
    <dgm:pt modelId="{F968E808-5EBC-4663-BA22-1BA59EB413A3}" type="sibTrans" cxnId="{309D737C-C941-4B8A-A151-4F19002218B5}">
      <dgm:prSet/>
      <dgm:spPr/>
    </dgm:pt>
    <dgm:pt modelId="{F0EEC0A2-05A5-425E-9136-A73EEF1E6E7E}">
      <dgm:prSet phldr="0"/>
      <dgm:spPr/>
      <dgm:t>
        <a:bodyPr/>
        <a:lstStyle/>
        <a:p>
          <a:pPr rtl="0"/>
          <a:r>
            <a:rPr lang="es-ES" dirty="0" err="1">
              <a:latin typeface="Bookman Old Style" panose="020F0302020204030204"/>
            </a:rPr>
            <a:t>Inflation</a:t>
          </a:r>
        </a:p>
      </dgm:t>
    </dgm:pt>
    <dgm:pt modelId="{0A8F6EA4-3C83-4A2E-B33E-F09DA50BB031}" type="parTrans" cxnId="{D7A21346-E7BB-4CB0-AB71-AF435E296B74}">
      <dgm:prSet/>
      <dgm:spPr/>
    </dgm:pt>
    <dgm:pt modelId="{FE24A608-81C8-452F-BA4C-7F58D910F0C7}" type="sibTrans" cxnId="{D7A21346-E7BB-4CB0-AB71-AF435E296B74}">
      <dgm:prSet/>
      <dgm:spPr/>
    </dgm:pt>
    <dgm:pt modelId="{31E0F810-B9EA-41AF-B318-35AFA66F0644}">
      <dgm:prSet phldr="0"/>
      <dgm:spPr/>
      <dgm:t>
        <a:bodyPr/>
        <a:lstStyle/>
        <a:p>
          <a:pPr rtl="0"/>
          <a:r>
            <a:rPr lang="es-ES" dirty="0">
              <a:latin typeface="Bookman Old Style" panose="020F0302020204030204"/>
            </a:rPr>
            <a:t>Demand elasticity</a:t>
          </a:r>
        </a:p>
      </dgm:t>
    </dgm:pt>
    <dgm:pt modelId="{0F1AA0F9-7277-45D8-AE12-57023EA00373}" type="parTrans" cxnId="{03D29901-6C97-4F23-A7D4-7329A28CC27A}">
      <dgm:prSet/>
      <dgm:spPr/>
    </dgm:pt>
    <dgm:pt modelId="{CE49EA59-B525-498F-89BB-AC068B74838A}" type="sibTrans" cxnId="{03D29901-6C97-4F23-A7D4-7329A28CC27A}">
      <dgm:prSet/>
      <dgm:spPr/>
    </dgm:pt>
    <dgm:pt modelId="{FA1E657C-A3A9-4563-A5BF-DCE315C33815}">
      <dgm:prSet phldr="0"/>
      <dgm:spPr/>
      <dgm:t>
        <a:bodyPr/>
        <a:lstStyle/>
        <a:p>
          <a:pPr rtl="0"/>
          <a:r>
            <a:rPr lang="es-ES" dirty="0" err="1">
              <a:latin typeface="Bookman Old Style" panose="020F0302020204030204"/>
            </a:rPr>
            <a:t>Competition</a:t>
          </a:r>
        </a:p>
      </dgm:t>
    </dgm:pt>
    <dgm:pt modelId="{62DEC1DE-64A3-4684-8912-DD6D7B2A8156}" type="parTrans" cxnId="{6637C568-3F2D-49EA-A6C3-3A3DFF9DDE41}">
      <dgm:prSet/>
      <dgm:spPr/>
    </dgm:pt>
    <dgm:pt modelId="{BAF47569-C02A-4CAA-AB9C-B462B4C24BEA}" type="sibTrans" cxnId="{6637C568-3F2D-49EA-A6C3-3A3DFF9DDE41}">
      <dgm:prSet/>
      <dgm:spPr/>
    </dgm:pt>
    <dgm:pt modelId="{38FA8B89-ED56-4FB6-BA2B-0F666A099384}">
      <dgm:prSet phldr="0"/>
      <dgm:spPr/>
      <dgm:t>
        <a:bodyPr/>
        <a:lstStyle/>
        <a:p>
          <a:pPr rtl="0"/>
          <a:r>
            <a:rPr lang="es-ES" dirty="0">
              <a:latin typeface="Bookman Old Style" panose="020F0302020204030204"/>
            </a:rPr>
            <a:t>New technologies</a:t>
          </a:r>
        </a:p>
      </dgm:t>
    </dgm:pt>
    <dgm:pt modelId="{071D3897-EF6A-480B-B116-D73B56228720}" type="parTrans" cxnId="{1EE8E65F-A9B8-4D8A-9AC0-17197EA533CE}">
      <dgm:prSet/>
      <dgm:spPr/>
    </dgm:pt>
    <dgm:pt modelId="{F1F87ED3-D5A9-44B7-A326-B9850AF6B612}" type="sibTrans" cxnId="{1EE8E65F-A9B8-4D8A-9AC0-17197EA533CE}">
      <dgm:prSet/>
      <dgm:spPr/>
    </dgm:pt>
    <dgm:pt modelId="{34DF2585-7BCA-4EA1-81EA-0EF5F22E18B9}">
      <dgm:prSet phldr="0"/>
      <dgm:spPr/>
      <dgm:t>
        <a:bodyPr/>
        <a:lstStyle/>
        <a:p>
          <a:pPr rtl="0"/>
          <a:r>
            <a:rPr lang="es-ES" dirty="0">
              <a:latin typeface="Bookman Old Style" panose="020F0302020204030204"/>
            </a:rPr>
            <a:t>Business strategty</a:t>
          </a:r>
        </a:p>
      </dgm:t>
    </dgm:pt>
    <dgm:pt modelId="{F4F297A0-4970-485A-A336-00277E7E1FA0}" type="parTrans" cxnId="{8090B4A0-6E7B-4B9A-BEC5-71EA3215D4DC}">
      <dgm:prSet/>
      <dgm:spPr/>
    </dgm:pt>
    <dgm:pt modelId="{750CD3A3-6A19-4217-A1D1-97394DF859BE}" type="sibTrans" cxnId="{8090B4A0-6E7B-4B9A-BEC5-71EA3215D4DC}">
      <dgm:prSet/>
      <dgm:spPr/>
    </dgm:pt>
    <dgm:pt modelId="{13C43078-B8BF-4F29-83C1-4F23D134659B}">
      <dgm:prSet phldr="0"/>
      <dgm:spPr/>
      <dgm:t>
        <a:bodyPr/>
        <a:lstStyle/>
        <a:p>
          <a:pPr rtl="0"/>
          <a:r>
            <a:rPr lang="es-ES" dirty="0">
              <a:latin typeface="Bookman Old Style" panose="020F0302020204030204"/>
            </a:rPr>
            <a:t>Financial situation</a:t>
          </a:r>
          <a:endParaRPr lang="es-ES" dirty="0"/>
        </a:p>
      </dgm:t>
    </dgm:pt>
    <dgm:pt modelId="{47976DDA-A709-4ACB-90BB-54D68826D85F}" type="parTrans" cxnId="{653CCB14-24CF-435B-989B-226770BCC549}">
      <dgm:prSet/>
      <dgm:spPr/>
    </dgm:pt>
    <dgm:pt modelId="{054F98FB-AB61-4FD5-B75C-0C25864A2146}" type="sibTrans" cxnId="{653CCB14-24CF-435B-989B-226770BCC549}">
      <dgm:prSet/>
      <dgm:spPr/>
    </dgm:pt>
    <dgm:pt modelId="{D49A79DA-FEA1-4ED3-8CDD-D3760DEF8DD3}" type="pres">
      <dgm:prSet presAssocID="{ABB3CC08-8C08-4170-BED8-DE0C35D1B220}" presName="CompostProcess" presStyleCnt="0">
        <dgm:presLayoutVars>
          <dgm:dir/>
          <dgm:resizeHandles val="exact"/>
        </dgm:presLayoutVars>
      </dgm:prSet>
      <dgm:spPr/>
    </dgm:pt>
    <dgm:pt modelId="{E80116EB-827E-47A2-94E5-DE714714573B}" type="pres">
      <dgm:prSet presAssocID="{ABB3CC08-8C08-4170-BED8-DE0C35D1B220}" presName="arrow" presStyleLbl="bgShp" presStyleIdx="0" presStyleCnt="1"/>
      <dgm:spPr/>
    </dgm:pt>
    <dgm:pt modelId="{642CE776-4E03-4C5F-A605-9573EEFA378D}" type="pres">
      <dgm:prSet presAssocID="{ABB3CC08-8C08-4170-BED8-DE0C35D1B220}" presName="linearProcess" presStyleCnt="0"/>
      <dgm:spPr/>
    </dgm:pt>
    <dgm:pt modelId="{2452116B-BCA7-4561-918C-CC85F0834852}" type="pres">
      <dgm:prSet presAssocID="{601A08F2-6DC7-4F41-92D0-60FB6170FD14}" presName="textNode" presStyleLbl="node1" presStyleIdx="0" presStyleCnt="3">
        <dgm:presLayoutVars>
          <dgm:bulletEnabled val="1"/>
        </dgm:presLayoutVars>
      </dgm:prSet>
      <dgm:spPr/>
    </dgm:pt>
    <dgm:pt modelId="{4AAEDDD0-2925-4F22-9DDB-9121488AA2AC}" type="pres">
      <dgm:prSet presAssocID="{CF1AA0D5-3222-44E0-AAF2-676E7B365D5C}" presName="sibTrans" presStyleCnt="0"/>
      <dgm:spPr/>
    </dgm:pt>
    <dgm:pt modelId="{03B37D4B-D11F-495C-9354-11F2B3339997}" type="pres">
      <dgm:prSet presAssocID="{DB1D3E81-64CA-46B3-A18C-B62222CD25CE}" presName="textNode" presStyleLbl="node1" presStyleIdx="1" presStyleCnt="3">
        <dgm:presLayoutVars>
          <dgm:bulletEnabled val="1"/>
        </dgm:presLayoutVars>
      </dgm:prSet>
      <dgm:spPr/>
    </dgm:pt>
    <dgm:pt modelId="{CE457EB7-C8FA-416A-A740-F53E73085554}" type="pres">
      <dgm:prSet presAssocID="{7CAA33C1-BD0B-4BE3-851A-7A6320805EFC}" presName="sibTrans" presStyleCnt="0"/>
      <dgm:spPr/>
    </dgm:pt>
    <dgm:pt modelId="{D770000C-50FB-4A84-BF58-B1EA3A632594}" type="pres">
      <dgm:prSet presAssocID="{D1CD8CC1-46F5-4F5F-B994-CC223352057A}" presName="textNode" presStyleLbl="node1" presStyleIdx="2" presStyleCnt="3">
        <dgm:presLayoutVars>
          <dgm:bulletEnabled val="1"/>
        </dgm:presLayoutVars>
      </dgm:prSet>
      <dgm:spPr/>
    </dgm:pt>
  </dgm:ptLst>
  <dgm:cxnLst>
    <dgm:cxn modelId="{03D29901-6C97-4F23-A7D4-7329A28CC27A}" srcId="{DB1D3E81-64CA-46B3-A18C-B62222CD25CE}" destId="{31E0F810-B9EA-41AF-B318-35AFA66F0644}" srcOrd="1" destOrd="0" parTransId="{0F1AA0F9-7277-45D8-AE12-57023EA00373}" sibTransId="{CE49EA59-B525-498F-89BB-AC068B74838A}"/>
    <dgm:cxn modelId="{8FD04A08-6FA4-43FC-8FF6-6D251E76E2ED}" type="presOf" srcId="{13C43078-B8BF-4F29-83C1-4F23D134659B}" destId="{D770000C-50FB-4A84-BF58-B1EA3A632594}" srcOrd="0" destOrd="2" presId="urn:microsoft.com/office/officeart/2005/8/layout/hProcess9"/>
    <dgm:cxn modelId="{653CCB14-24CF-435B-989B-226770BCC549}" srcId="{D1CD8CC1-46F5-4F5F-B994-CC223352057A}" destId="{13C43078-B8BF-4F29-83C1-4F23D134659B}" srcOrd="1" destOrd="0" parTransId="{47976DDA-A709-4ACB-90BB-54D68826D85F}" sibTransId="{054F98FB-AB61-4FD5-B75C-0C25864A2146}"/>
    <dgm:cxn modelId="{CC56C51C-99D2-4DF1-A3DB-0E78E70A697E}" type="presOf" srcId="{FA1E657C-A3A9-4563-A5BF-DCE315C33815}" destId="{03B37D4B-D11F-495C-9354-11F2B3339997}" srcOrd="0" destOrd="1" presId="urn:microsoft.com/office/officeart/2005/8/layout/hProcess9"/>
    <dgm:cxn modelId="{2D9CD124-DB13-4126-AEC7-696F3F02010E}" type="presOf" srcId="{E0FEB0F5-7350-49EC-A22D-81123877B5CD}" destId="{2452116B-BCA7-4561-918C-CC85F0834852}" srcOrd="0" destOrd="1" presId="urn:microsoft.com/office/officeart/2005/8/layout/hProcess9"/>
    <dgm:cxn modelId="{F479FC26-3DB7-42B8-95CD-13BA60FBF23F}" type="presOf" srcId="{ABB3CC08-8C08-4170-BED8-DE0C35D1B220}" destId="{D49A79DA-FEA1-4ED3-8CDD-D3760DEF8DD3}" srcOrd="0" destOrd="0" presId="urn:microsoft.com/office/officeart/2005/8/layout/hProcess9"/>
    <dgm:cxn modelId="{D019B32F-1BF2-4F72-AC85-85AEA041405B}" srcId="{601A08F2-6DC7-4F41-92D0-60FB6170FD14}" destId="{61102942-99D6-4B1C-AFC7-435AB656A8AB}" srcOrd="2" destOrd="0" parTransId="{18148A27-031E-4CBF-A700-BB3DC1D456BC}" sibTransId="{F9D8B1D1-C848-400E-89B9-72472F5963A9}"/>
    <dgm:cxn modelId="{C5810A3B-9760-42D0-9683-87914B9819D6}" srcId="{ABB3CC08-8C08-4170-BED8-DE0C35D1B220}" destId="{DB1D3E81-64CA-46B3-A18C-B62222CD25CE}" srcOrd="1" destOrd="0" parTransId="{BB2E2224-00F4-4E98-9FCD-84DCC1824136}" sibTransId="{7CAA33C1-BD0B-4BE3-851A-7A6320805EFC}"/>
    <dgm:cxn modelId="{FD77B43D-154D-4351-8CD8-98C5F08AEF10}" srcId="{ABB3CC08-8C08-4170-BED8-DE0C35D1B220}" destId="{601A08F2-6DC7-4F41-92D0-60FB6170FD14}" srcOrd="0" destOrd="0" parTransId="{307ADAAD-AC2E-4739-A691-AF41C5988C01}" sibTransId="{CF1AA0D5-3222-44E0-AAF2-676E7B365D5C}"/>
    <dgm:cxn modelId="{68BBC25C-4991-479F-BEC0-C543C3B5494C}" type="presOf" srcId="{DB1D3E81-64CA-46B3-A18C-B62222CD25CE}" destId="{03B37D4B-D11F-495C-9354-11F2B3339997}" srcOrd="0" destOrd="0" presId="urn:microsoft.com/office/officeart/2005/8/layout/hProcess9"/>
    <dgm:cxn modelId="{718E465D-4068-477A-8649-0EBD1C4176C8}" type="presOf" srcId="{31E0F810-B9EA-41AF-B318-35AFA66F0644}" destId="{03B37D4B-D11F-495C-9354-11F2B3339997}" srcOrd="0" destOrd="2" presId="urn:microsoft.com/office/officeart/2005/8/layout/hProcess9"/>
    <dgm:cxn modelId="{1EE8E65F-A9B8-4D8A-9AC0-17197EA533CE}" srcId="{DB1D3E81-64CA-46B3-A18C-B62222CD25CE}" destId="{38FA8B89-ED56-4FB6-BA2B-0F666A099384}" srcOrd="2" destOrd="0" parTransId="{071D3897-EF6A-480B-B116-D73B56228720}" sibTransId="{F1F87ED3-D5A9-44B7-A326-B9850AF6B612}"/>
    <dgm:cxn modelId="{D7A21346-E7BB-4CB0-AB71-AF435E296B74}" srcId="{601A08F2-6DC7-4F41-92D0-60FB6170FD14}" destId="{F0EEC0A2-05A5-425E-9136-A73EEF1E6E7E}" srcOrd="1" destOrd="0" parTransId="{0A8F6EA4-3C83-4A2E-B33E-F09DA50BB031}" sibTransId="{FE24A608-81C8-452F-BA4C-7F58D910F0C7}"/>
    <dgm:cxn modelId="{6637C568-3F2D-49EA-A6C3-3A3DFF9DDE41}" srcId="{DB1D3E81-64CA-46B3-A18C-B62222CD25CE}" destId="{FA1E657C-A3A9-4563-A5BF-DCE315C33815}" srcOrd="0" destOrd="0" parTransId="{62DEC1DE-64A3-4684-8912-DD6D7B2A8156}" sibTransId="{BAF47569-C02A-4CAA-AB9C-B462B4C24BEA}"/>
    <dgm:cxn modelId="{1B990E56-43AF-43BD-A13C-CB4503A81DDF}" type="presOf" srcId="{61102942-99D6-4B1C-AFC7-435AB656A8AB}" destId="{2452116B-BCA7-4561-918C-CC85F0834852}" srcOrd="0" destOrd="3" presId="urn:microsoft.com/office/officeart/2005/8/layout/hProcess9"/>
    <dgm:cxn modelId="{D845CC58-D9DD-4C7C-B7B5-F21B3B8A4FB8}" type="presOf" srcId="{38FA8B89-ED56-4FB6-BA2B-0F666A099384}" destId="{03B37D4B-D11F-495C-9354-11F2B3339997}" srcOrd="0" destOrd="3" presId="urn:microsoft.com/office/officeart/2005/8/layout/hProcess9"/>
    <dgm:cxn modelId="{309D737C-C941-4B8A-A151-4F19002218B5}" srcId="{601A08F2-6DC7-4F41-92D0-60FB6170FD14}" destId="{E0FEB0F5-7350-49EC-A22D-81123877B5CD}" srcOrd="0" destOrd="0" parTransId="{4CE80785-E938-4D50-A1AD-6868E514EB47}" sibTransId="{F968E808-5EBC-4663-BA22-1BA59EB413A3}"/>
    <dgm:cxn modelId="{77C6AB83-3AA3-46AC-8113-621EB902C605}" type="presOf" srcId="{601A08F2-6DC7-4F41-92D0-60FB6170FD14}" destId="{2452116B-BCA7-4561-918C-CC85F0834852}" srcOrd="0" destOrd="0" presId="urn:microsoft.com/office/officeart/2005/8/layout/hProcess9"/>
    <dgm:cxn modelId="{990A378C-A052-4741-9E3A-F881981D33CA}" srcId="{ABB3CC08-8C08-4170-BED8-DE0C35D1B220}" destId="{D1CD8CC1-46F5-4F5F-B994-CC223352057A}" srcOrd="2" destOrd="0" parTransId="{C5A33B81-DB20-4ECF-8EFE-53C96348CDDB}" sibTransId="{B8CB2317-DEC9-4EDA-BA68-A3E016A89924}"/>
    <dgm:cxn modelId="{5CBE648C-63F5-4E89-86E1-3818D70282DB}" type="presOf" srcId="{D1CD8CC1-46F5-4F5F-B994-CC223352057A}" destId="{D770000C-50FB-4A84-BF58-B1EA3A632594}" srcOrd="0" destOrd="0" presId="urn:microsoft.com/office/officeart/2005/8/layout/hProcess9"/>
    <dgm:cxn modelId="{8090B4A0-6E7B-4B9A-BEC5-71EA3215D4DC}" srcId="{D1CD8CC1-46F5-4F5F-B994-CC223352057A}" destId="{34DF2585-7BCA-4EA1-81EA-0EF5F22E18B9}" srcOrd="0" destOrd="0" parTransId="{F4F297A0-4970-485A-A336-00277E7E1FA0}" sibTransId="{750CD3A3-6A19-4217-A1D1-97394DF859BE}"/>
    <dgm:cxn modelId="{16B1D9C3-A242-48A0-945C-8FAD47FA0E3A}" type="presOf" srcId="{F0EEC0A2-05A5-425E-9136-A73EEF1E6E7E}" destId="{2452116B-BCA7-4561-918C-CC85F0834852}" srcOrd="0" destOrd="2" presId="urn:microsoft.com/office/officeart/2005/8/layout/hProcess9"/>
    <dgm:cxn modelId="{6B69F5F4-FD24-4153-B432-3AF859F794FA}" type="presOf" srcId="{34DF2585-7BCA-4EA1-81EA-0EF5F22E18B9}" destId="{D770000C-50FB-4A84-BF58-B1EA3A632594}" srcOrd="0" destOrd="1" presId="urn:microsoft.com/office/officeart/2005/8/layout/hProcess9"/>
    <dgm:cxn modelId="{6F0AC997-C18B-4B54-82E8-A993C30AFF5D}" type="presParOf" srcId="{D49A79DA-FEA1-4ED3-8CDD-D3760DEF8DD3}" destId="{E80116EB-827E-47A2-94E5-DE714714573B}" srcOrd="0" destOrd="0" presId="urn:microsoft.com/office/officeart/2005/8/layout/hProcess9"/>
    <dgm:cxn modelId="{2BA1B840-16F7-4701-B512-0442D4382FE8}" type="presParOf" srcId="{D49A79DA-FEA1-4ED3-8CDD-D3760DEF8DD3}" destId="{642CE776-4E03-4C5F-A605-9573EEFA378D}" srcOrd="1" destOrd="0" presId="urn:microsoft.com/office/officeart/2005/8/layout/hProcess9"/>
    <dgm:cxn modelId="{72CDCC42-313E-44D2-9C3B-D8F6E706F004}" type="presParOf" srcId="{642CE776-4E03-4C5F-A605-9573EEFA378D}" destId="{2452116B-BCA7-4561-918C-CC85F0834852}" srcOrd="0" destOrd="0" presId="urn:microsoft.com/office/officeart/2005/8/layout/hProcess9"/>
    <dgm:cxn modelId="{5423A204-CC57-4071-9098-9AB8FBFD6B69}" type="presParOf" srcId="{642CE776-4E03-4C5F-A605-9573EEFA378D}" destId="{4AAEDDD0-2925-4F22-9DDB-9121488AA2AC}" srcOrd="1" destOrd="0" presId="urn:microsoft.com/office/officeart/2005/8/layout/hProcess9"/>
    <dgm:cxn modelId="{A8884941-456F-4013-A58B-CF5AFF5FCE0B}" type="presParOf" srcId="{642CE776-4E03-4C5F-A605-9573EEFA378D}" destId="{03B37D4B-D11F-495C-9354-11F2B3339997}" srcOrd="2" destOrd="0" presId="urn:microsoft.com/office/officeart/2005/8/layout/hProcess9"/>
    <dgm:cxn modelId="{7B47B234-AC70-4734-B280-F274D45918CD}" type="presParOf" srcId="{642CE776-4E03-4C5F-A605-9573EEFA378D}" destId="{CE457EB7-C8FA-416A-A740-F53E73085554}" srcOrd="3" destOrd="0" presId="urn:microsoft.com/office/officeart/2005/8/layout/hProcess9"/>
    <dgm:cxn modelId="{8BCE2827-84C4-4A37-B776-59FBB4264138}" type="presParOf" srcId="{642CE776-4E03-4C5F-A605-9573EEFA378D}" destId="{D770000C-50FB-4A84-BF58-B1EA3A632594}"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ABB3CC08-8C08-4170-BED8-DE0C35D1B220}" type="doc">
      <dgm:prSet loTypeId="urn:microsoft.com/office/officeart/2005/8/layout/hChevron3" loCatId="process" qsTypeId="urn:microsoft.com/office/officeart/2005/8/quickstyle/simple1" qsCatId="simple" csTypeId="urn:microsoft.com/office/officeart/2005/8/colors/accent1_2" csCatId="accent1" phldr="1"/>
      <dgm:spPr/>
    </dgm:pt>
    <dgm:pt modelId="{13C43078-B8BF-4F29-83C1-4F23D134659B}">
      <dgm:prSet phldr="0"/>
      <dgm:spPr/>
      <dgm:t>
        <a:bodyPr/>
        <a:lstStyle/>
        <a:p>
          <a:pPr rtl="0"/>
          <a:r>
            <a:rPr lang="es-ES" dirty="0">
              <a:latin typeface="Bookman Old Style" panose="020F0302020204030204"/>
            </a:rPr>
            <a:t>Business Strategy</a:t>
          </a:r>
        </a:p>
      </dgm:t>
    </dgm:pt>
    <dgm:pt modelId="{47976DDA-A709-4ACB-90BB-54D68826D85F}" type="parTrans" cxnId="{653CCB14-24CF-435B-989B-226770BCC549}">
      <dgm:prSet/>
      <dgm:spPr/>
      <dgm:t>
        <a:bodyPr/>
        <a:lstStyle/>
        <a:p>
          <a:endParaRPr lang="en-US"/>
        </a:p>
      </dgm:t>
    </dgm:pt>
    <dgm:pt modelId="{054F98FB-AB61-4FD5-B75C-0C25864A2146}" type="sibTrans" cxnId="{653CCB14-24CF-435B-989B-226770BCC549}">
      <dgm:prSet/>
      <dgm:spPr/>
      <dgm:t>
        <a:bodyPr/>
        <a:lstStyle/>
        <a:p>
          <a:endParaRPr lang="en-US"/>
        </a:p>
      </dgm:t>
    </dgm:pt>
    <dgm:pt modelId="{28F4162B-3F32-438A-A7C9-F89FC3BBB69A}">
      <dgm:prSet phldr="0"/>
      <dgm:spPr/>
      <dgm:t>
        <a:bodyPr/>
        <a:lstStyle/>
        <a:p>
          <a:pPr rtl="0"/>
          <a:r>
            <a:rPr lang="es-ES" dirty="0" err="1">
              <a:latin typeface="Bookman Old Style" panose="020F0302020204030204"/>
            </a:rPr>
            <a:t>Operating</a:t>
          </a:r>
          <a:r>
            <a:rPr lang="es-ES" dirty="0">
              <a:latin typeface="Bookman Old Style" panose="020F0302020204030204"/>
            </a:rPr>
            <a:t> </a:t>
          </a:r>
          <a:r>
            <a:rPr lang="es-ES" dirty="0" err="1">
              <a:latin typeface="Bookman Old Style" panose="020F0302020204030204"/>
            </a:rPr>
            <a:t>Decisions</a:t>
          </a:r>
          <a:endParaRPr lang="es-ES" dirty="0" err="1"/>
        </a:p>
      </dgm:t>
    </dgm:pt>
    <dgm:pt modelId="{3513385F-26E6-4FE1-9DF8-3DAC1D789A1D}" type="parTrans" cxnId="{B8E79E20-3512-45E2-9C22-C157F863CA59}">
      <dgm:prSet/>
      <dgm:spPr/>
      <dgm:t>
        <a:bodyPr/>
        <a:lstStyle/>
        <a:p>
          <a:endParaRPr lang="en-US"/>
        </a:p>
      </dgm:t>
    </dgm:pt>
    <dgm:pt modelId="{1A807820-262C-42EC-AD0C-D611064CDB15}" type="sibTrans" cxnId="{B8E79E20-3512-45E2-9C22-C157F863CA59}">
      <dgm:prSet/>
      <dgm:spPr/>
      <dgm:t>
        <a:bodyPr/>
        <a:lstStyle/>
        <a:p>
          <a:endParaRPr lang="en-US"/>
        </a:p>
      </dgm:t>
    </dgm:pt>
    <dgm:pt modelId="{61D14355-7001-48B9-9996-54A6645A9E8A}">
      <dgm:prSet phldr="0"/>
      <dgm:spPr/>
      <dgm:t>
        <a:bodyPr/>
        <a:lstStyle/>
        <a:p>
          <a:r>
            <a:rPr lang="es-ES" dirty="0">
              <a:latin typeface="Bookman Old Style" panose="020F0302020204030204"/>
            </a:rPr>
            <a:t>Transactions</a:t>
          </a:r>
        </a:p>
      </dgm:t>
    </dgm:pt>
    <dgm:pt modelId="{4C618949-2650-431C-B648-53BDD999E70D}" type="parTrans" cxnId="{3ADBF6FD-0BF9-441D-A20A-996B68D5AC3D}">
      <dgm:prSet/>
      <dgm:spPr/>
      <dgm:t>
        <a:bodyPr/>
        <a:lstStyle/>
        <a:p>
          <a:endParaRPr lang="en-US"/>
        </a:p>
      </dgm:t>
    </dgm:pt>
    <dgm:pt modelId="{F77F9CDF-1F97-42F3-8649-4EEC4EE69929}" type="sibTrans" cxnId="{3ADBF6FD-0BF9-441D-A20A-996B68D5AC3D}">
      <dgm:prSet/>
      <dgm:spPr/>
      <dgm:t>
        <a:bodyPr/>
        <a:lstStyle/>
        <a:p>
          <a:endParaRPr lang="en-US"/>
        </a:p>
      </dgm:t>
    </dgm:pt>
    <dgm:pt modelId="{0DA38835-4BC1-4BBC-A891-C1999590ED81}">
      <dgm:prSet phldr="0"/>
      <dgm:spPr/>
      <dgm:t>
        <a:bodyPr/>
        <a:lstStyle/>
        <a:p>
          <a:pPr rtl="0"/>
          <a:r>
            <a:rPr lang="es-ES" dirty="0" err="1">
              <a:latin typeface="Bookman Old Style" panose="020F0302020204030204"/>
            </a:rPr>
            <a:t>Financial</a:t>
          </a:r>
          <a:r>
            <a:rPr lang="es-ES" dirty="0">
              <a:latin typeface="Bookman Old Style" panose="020F0302020204030204"/>
            </a:rPr>
            <a:t> </a:t>
          </a:r>
          <a:r>
            <a:rPr lang="es-ES" dirty="0" err="1">
              <a:latin typeface="Bookman Old Style" panose="020F0302020204030204"/>
            </a:rPr>
            <a:t>Statements</a:t>
          </a:r>
        </a:p>
      </dgm:t>
    </dgm:pt>
    <dgm:pt modelId="{BA05AE3C-413A-45F9-9A4D-952A8C9E71E9}" type="parTrans" cxnId="{58E36828-C826-426E-A25B-3F52642CD342}">
      <dgm:prSet/>
      <dgm:spPr/>
      <dgm:t>
        <a:bodyPr/>
        <a:lstStyle/>
        <a:p>
          <a:endParaRPr lang="en-US"/>
        </a:p>
      </dgm:t>
    </dgm:pt>
    <dgm:pt modelId="{1BF0987F-3338-4636-9924-C956B695C80D}" type="sibTrans" cxnId="{58E36828-C826-426E-A25B-3F52642CD342}">
      <dgm:prSet/>
      <dgm:spPr/>
      <dgm:t>
        <a:bodyPr/>
        <a:lstStyle/>
        <a:p>
          <a:endParaRPr lang="en-US"/>
        </a:p>
      </dgm:t>
    </dgm:pt>
    <dgm:pt modelId="{9BDC7B45-57B5-4ACE-9C88-CBE57ACFC24A}">
      <dgm:prSet phldr="0"/>
      <dgm:spPr/>
      <dgm:t>
        <a:bodyPr/>
        <a:lstStyle/>
        <a:p>
          <a:pPr rtl="0"/>
          <a:r>
            <a:rPr lang="es-ES" dirty="0" err="1">
              <a:latin typeface="Bookman Old Style" panose="020F0302020204030204"/>
            </a:rPr>
            <a:t>Product</a:t>
          </a:r>
          <a:r>
            <a:rPr lang="es-ES" dirty="0">
              <a:latin typeface="Bookman Old Style" panose="020F0302020204030204"/>
            </a:rPr>
            <a:t> differentiation</a:t>
          </a:r>
        </a:p>
      </dgm:t>
    </dgm:pt>
    <dgm:pt modelId="{6517680C-4C82-4830-B1C2-33E4310D4F6C}" type="parTrans" cxnId="{52E6BA7B-40DE-4A16-96ED-DB58812D1C77}">
      <dgm:prSet/>
      <dgm:spPr/>
      <dgm:t>
        <a:bodyPr/>
        <a:lstStyle/>
        <a:p>
          <a:endParaRPr lang="en-US"/>
        </a:p>
      </dgm:t>
    </dgm:pt>
    <dgm:pt modelId="{3567D9B6-42E6-4469-AB19-B67445F82F40}" type="sibTrans" cxnId="{52E6BA7B-40DE-4A16-96ED-DB58812D1C77}">
      <dgm:prSet/>
      <dgm:spPr/>
      <dgm:t>
        <a:bodyPr/>
        <a:lstStyle/>
        <a:p>
          <a:endParaRPr lang="en-US"/>
        </a:p>
      </dgm:t>
    </dgm:pt>
    <dgm:pt modelId="{4FC70327-1BAD-440B-A885-C18D5FA2FE3A}">
      <dgm:prSet phldr="0"/>
      <dgm:spPr/>
      <dgm:t>
        <a:bodyPr/>
        <a:lstStyle/>
        <a:p>
          <a:pPr rtl="0"/>
          <a:r>
            <a:rPr lang="es-ES" dirty="0" err="1">
              <a:latin typeface="Bookman Old Style" panose="020F0302020204030204"/>
            </a:rPr>
            <a:t>Cost</a:t>
          </a:r>
          <a:r>
            <a:rPr lang="es-ES" dirty="0">
              <a:latin typeface="Bookman Old Style" panose="020F0302020204030204"/>
            </a:rPr>
            <a:t> differentiation</a:t>
          </a:r>
        </a:p>
      </dgm:t>
    </dgm:pt>
    <dgm:pt modelId="{0FE6E848-2371-4DB0-B6B0-107FFF776A83}" type="parTrans" cxnId="{677EAEB9-D9A7-4A36-83CD-766EB048338D}">
      <dgm:prSet/>
      <dgm:spPr/>
      <dgm:t>
        <a:bodyPr/>
        <a:lstStyle/>
        <a:p>
          <a:endParaRPr lang="en-US"/>
        </a:p>
      </dgm:t>
    </dgm:pt>
    <dgm:pt modelId="{536D7D51-5B54-4118-94DB-2C8800063B4A}" type="sibTrans" cxnId="{677EAEB9-D9A7-4A36-83CD-766EB048338D}">
      <dgm:prSet/>
      <dgm:spPr/>
      <dgm:t>
        <a:bodyPr/>
        <a:lstStyle/>
        <a:p>
          <a:endParaRPr lang="en-US"/>
        </a:p>
      </dgm:t>
    </dgm:pt>
    <dgm:pt modelId="{864A9955-AEF1-4495-A366-CB4BB2885850}" type="pres">
      <dgm:prSet presAssocID="{ABB3CC08-8C08-4170-BED8-DE0C35D1B220}" presName="Name0" presStyleCnt="0">
        <dgm:presLayoutVars>
          <dgm:dir/>
          <dgm:resizeHandles val="exact"/>
        </dgm:presLayoutVars>
      </dgm:prSet>
      <dgm:spPr/>
    </dgm:pt>
    <dgm:pt modelId="{ADCA52B8-7F2D-4E81-88D2-F5982DBA4357}" type="pres">
      <dgm:prSet presAssocID="{13C43078-B8BF-4F29-83C1-4F23D134659B}" presName="parAndChTx" presStyleLbl="node1" presStyleIdx="0" presStyleCnt="4">
        <dgm:presLayoutVars>
          <dgm:bulletEnabled val="1"/>
        </dgm:presLayoutVars>
      </dgm:prSet>
      <dgm:spPr/>
    </dgm:pt>
    <dgm:pt modelId="{9D19D7ED-7726-4C69-A22B-19BACBCEFA31}" type="pres">
      <dgm:prSet presAssocID="{054F98FB-AB61-4FD5-B75C-0C25864A2146}" presName="parAndChSpace" presStyleCnt="0"/>
      <dgm:spPr/>
    </dgm:pt>
    <dgm:pt modelId="{2B1C6EBB-DDE7-4587-A325-7C1B62520E1E}" type="pres">
      <dgm:prSet presAssocID="{28F4162B-3F32-438A-A7C9-F89FC3BBB69A}" presName="parAndChTx" presStyleLbl="node1" presStyleIdx="1" presStyleCnt="4">
        <dgm:presLayoutVars>
          <dgm:bulletEnabled val="1"/>
        </dgm:presLayoutVars>
      </dgm:prSet>
      <dgm:spPr/>
    </dgm:pt>
    <dgm:pt modelId="{A27DD083-B506-4BD8-8D02-4E36126B688E}" type="pres">
      <dgm:prSet presAssocID="{1A807820-262C-42EC-AD0C-D611064CDB15}" presName="parAndChSpace" presStyleCnt="0"/>
      <dgm:spPr/>
    </dgm:pt>
    <dgm:pt modelId="{8CE99776-DA66-4843-9E53-D29A32202AEB}" type="pres">
      <dgm:prSet presAssocID="{61D14355-7001-48B9-9996-54A6645A9E8A}" presName="parAndChTx" presStyleLbl="node1" presStyleIdx="2" presStyleCnt="4">
        <dgm:presLayoutVars>
          <dgm:bulletEnabled val="1"/>
        </dgm:presLayoutVars>
      </dgm:prSet>
      <dgm:spPr/>
    </dgm:pt>
    <dgm:pt modelId="{9A0D2826-158C-41DF-A5B0-97D6F214DB01}" type="pres">
      <dgm:prSet presAssocID="{F77F9CDF-1F97-42F3-8649-4EEC4EE69929}" presName="parAndChSpace" presStyleCnt="0"/>
      <dgm:spPr/>
    </dgm:pt>
    <dgm:pt modelId="{7EB0E8FB-C302-49C5-854A-0F9CB3155DF4}" type="pres">
      <dgm:prSet presAssocID="{0DA38835-4BC1-4BBC-A891-C1999590ED81}" presName="parAndChTx" presStyleLbl="node1" presStyleIdx="3" presStyleCnt="4">
        <dgm:presLayoutVars>
          <dgm:bulletEnabled val="1"/>
        </dgm:presLayoutVars>
      </dgm:prSet>
      <dgm:spPr/>
    </dgm:pt>
  </dgm:ptLst>
  <dgm:cxnLst>
    <dgm:cxn modelId="{D7EF3810-FD4A-4B02-8BEF-BFB36E3063CF}" type="presOf" srcId="{ABB3CC08-8C08-4170-BED8-DE0C35D1B220}" destId="{864A9955-AEF1-4495-A366-CB4BB2885850}" srcOrd="0" destOrd="0" presId="urn:microsoft.com/office/officeart/2005/8/layout/hChevron3"/>
    <dgm:cxn modelId="{653CCB14-24CF-435B-989B-226770BCC549}" srcId="{ABB3CC08-8C08-4170-BED8-DE0C35D1B220}" destId="{13C43078-B8BF-4F29-83C1-4F23D134659B}" srcOrd="0" destOrd="0" parTransId="{47976DDA-A709-4ACB-90BB-54D68826D85F}" sibTransId="{054F98FB-AB61-4FD5-B75C-0C25864A2146}"/>
    <dgm:cxn modelId="{B8E79E20-3512-45E2-9C22-C157F863CA59}" srcId="{ABB3CC08-8C08-4170-BED8-DE0C35D1B220}" destId="{28F4162B-3F32-438A-A7C9-F89FC3BBB69A}" srcOrd="1" destOrd="0" parTransId="{3513385F-26E6-4FE1-9DF8-3DAC1D789A1D}" sibTransId="{1A807820-262C-42EC-AD0C-D611064CDB15}"/>
    <dgm:cxn modelId="{58E36828-C826-426E-A25B-3F52642CD342}" srcId="{ABB3CC08-8C08-4170-BED8-DE0C35D1B220}" destId="{0DA38835-4BC1-4BBC-A891-C1999590ED81}" srcOrd="3" destOrd="0" parTransId="{BA05AE3C-413A-45F9-9A4D-952A8C9E71E9}" sibTransId="{1BF0987F-3338-4636-9924-C956B695C80D}"/>
    <dgm:cxn modelId="{5590B264-2538-4CEA-8ABF-FFC1D0776C63}" type="presOf" srcId="{9BDC7B45-57B5-4ACE-9C88-CBE57ACFC24A}" destId="{ADCA52B8-7F2D-4E81-88D2-F5982DBA4357}" srcOrd="0" destOrd="1" presId="urn:microsoft.com/office/officeart/2005/8/layout/hChevron3"/>
    <dgm:cxn modelId="{6902E76E-B673-4BF8-9D8A-6BF8732F1AA7}" type="presOf" srcId="{61D14355-7001-48B9-9996-54A6645A9E8A}" destId="{8CE99776-DA66-4843-9E53-D29A32202AEB}" srcOrd="0" destOrd="0" presId="urn:microsoft.com/office/officeart/2005/8/layout/hChevron3"/>
    <dgm:cxn modelId="{C7D27E77-98FF-4098-A01B-F276133FD179}" type="presOf" srcId="{0DA38835-4BC1-4BBC-A891-C1999590ED81}" destId="{7EB0E8FB-C302-49C5-854A-0F9CB3155DF4}" srcOrd="0" destOrd="0" presId="urn:microsoft.com/office/officeart/2005/8/layout/hChevron3"/>
    <dgm:cxn modelId="{52E6BA7B-40DE-4A16-96ED-DB58812D1C77}" srcId="{13C43078-B8BF-4F29-83C1-4F23D134659B}" destId="{9BDC7B45-57B5-4ACE-9C88-CBE57ACFC24A}" srcOrd="0" destOrd="0" parTransId="{6517680C-4C82-4830-B1C2-33E4310D4F6C}" sibTransId="{3567D9B6-42E6-4469-AB19-B67445F82F40}"/>
    <dgm:cxn modelId="{71694A9D-B9C3-4642-ADDD-DF853EDA998C}" type="presOf" srcId="{28F4162B-3F32-438A-A7C9-F89FC3BBB69A}" destId="{2B1C6EBB-DDE7-4587-A325-7C1B62520E1E}" srcOrd="0" destOrd="0" presId="urn:microsoft.com/office/officeart/2005/8/layout/hChevron3"/>
    <dgm:cxn modelId="{677EAEB9-D9A7-4A36-83CD-766EB048338D}" srcId="{13C43078-B8BF-4F29-83C1-4F23D134659B}" destId="{4FC70327-1BAD-440B-A885-C18D5FA2FE3A}" srcOrd="1" destOrd="0" parTransId="{0FE6E848-2371-4DB0-B6B0-107FFF776A83}" sibTransId="{536D7D51-5B54-4118-94DB-2C8800063B4A}"/>
    <dgm:cxn modelId="{504B08C9-9B2A-4682-ACCF-EAF00B44A078}" type="presOf" srcId="{4FC70327-1BAD-440B-A885-C18D5FA2FE3A}" destId="{ADCA52B8-7F2D-4E81-88D2-F5982DBA4357}" srcOrd="0" destOrd="2" presId="urn:microsoft.com/office/officeart/2005/8/layout/hChevron3"/>
    <dgm:cxn modelId="{6D898EE2-58E2-4683-A2D9-217D865AD88B}" type="presOf" srcId="{13C43078-B8BF-4F29-83C1-4F23D134659B}" destId="{ADCA52B8-7F2D-4E81-88D2-F5982DBA4357}" srcOrd="0" destOrd="0" presId="urn:microsoft.com/office/officeart/2005/8/layout/hChevron3"/>
    <dgm:cxn modelId="{3ADBF6FD-0BF9-441D-A20A-996B68D5AC3D}" srcId="{ABB3CC08-8C08-4170-BED8-DE0C35D1B220}" destId="{61D14355-7001-48B9-9996-54A6645A9E8A}" srcOrd="2" destOrd="0" parTransId="{4C618949-2650-431C-B648-53BDD999E70D}" sibTransId="{F77F9CDF-1F97-42F3-8649-4EEC4EE69929}"/>
    <dgm:cxn modelId="{B06717E6-C1BC-4B55-9109-8C870F54E5CA}" type="presParOf" srcId="{864A9955-AEF1-4495-A366-CB4BB2885850}" destId="{ADCA52B8-7F2D-4E81-88D2-F5982DBA4357}" srcOrd="0" destOrd="0" presId="urn:microsoft.com/office/officeart/2005/8/layout/hChevron3"/>
    <dgm:cxn modelId="{BF7CFF15-7696-4210-8761-E64547E342B5}" type="presParOf" srcId="{864A9955-AEF1-4495-A366-CB4BB2885850}" destId="{9D19D7ED-7726-4C69-A22B-19BACBCEFA31}" srcOrd="1" destOrd="0" presId="urn:microsoft.com/office/officeart/2005/8/layout/hChevron3"/>
    <dgm:cxn modelId="{D9E0FC5F-DD7F-420A-8288-A41C684243A6}" type="presParOf" srcId="{864A9955-AEF1-4495-A366-CB4BB2885850}" destId="{2B1C6EBB-DDE7-4587-A325-7C1B62520E1E}" srcOrd="2" destOrd="0" presId="urn:microsoft.com/office/officeart/2005/8/layout/hChevron3"/>
    <dgm:cxn modelId="{9B2D9386-956E-4BED-B955-BF8B2AAE5739}" type="presParOf" srcId="{864A9955-AEF1-4495-A366-CB4BB2885850}" destId="{A27DD083-B506-4BD8-8D02-4E36126B688E}" srcOrd="3" destOrd="0" presId="urn:microsoft.com/office/officeart/2005/8/layout/hChevron3"/>
    <dgm:cxn modelId="{30158107-46E3-413C-958B-5858050998BB}" type="presParOf" srcId="{864A9955-AEF1-4495-A366-CB4BB2885850}" destId="{8CE99776-DA66-4843-9E53-D29A32202AEB}" srcOrd="4" destOrd="0" presId="urn:microsoft.com/office/officeart/2005/8/layout/hChevron3"/>
    <dgm:cxn modelId="{3ECF2606-AB92-42C0-BCD7-9814601ED257}" type="presParOf" srcId="{864A9955-AEF1-4495-A366-CB4BB2885850}" destId="{9A0D2826-158C-41DF-A5B0-97D6F214DB01}" srcOrd="5" destOrd="0" presId="urn:microsoft.com/office/officeart/2005/8/layout/hChevron3"/>
    <dgm:cxn modelId="{FEF0B0AA-D431-4246-B7C5-C445B16E40B7}" type="presParOf" srcId="{864A9955-AEF1-4495-A366-CB4BB2885850}" destId="{7EB0E8FB-C302-49C5-854A-0F9CB3155DF4}" srcOrd="6"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F6731F87-1872-43D6-846C-2EC5753E9AD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FD910C4-AE4C-41E0-990A-F4B734EB8A9B}">
      <dgm:prSet/>
      <dgm:spPr/>
      <dgm:t>
        <a:bodyPr/>
        <a:lstStyle/>
        <a:p>
          <a:r>
            <a:rPr lang="en-US"/>
            <a:t>Industry: </a:t>
          </a:r>
        </a:p>
      </dgm:t>
    </dgm:pt>
    <dgm:pt modelId="{90444B69-8CA4-403A-A9E4-AF2A9FC4C603}" type="parTrans" cxnId="{4294D284-68A1-4ADB-ACFC-4455FDE58E2B}">
      <dgm:prSet/>
      <dgm:spPr/>
      <dgm:t>
        <a:bodyPr/>
        <a:lstStyle/>
        <a:p>
          <a:endParaRPr lang="en-US"/>
        </a:p>
      </dgm:t>
    </dgm:pt>
    <dgm:pt modelId="{7112AE33-E6A3-4208-A672-29EF865946A2}" type="sibTrans" cxnId="{4294D284-68A1-4ADB-ACFC-4455FDE58E2B}">
      <dgm:prSet/>
      <dgm:spPr/>
      <dgm:t>
        <a:bodyPr/>
        <a:lstStyle/>
        <a:p>
          <a:endParaRPr lang="en-US"/>
        </a:p>
      </dgm:t>
    </dgm:pt>
    <dgm:pt modelId="{2A0E5333-1977-43F0-83EC-C14A1FF4C0C1}">
      <dgm:prSet/>
      <dgm:spPr/>
      <dgm:t>
        <a:bodyPr/>
        <a:lstStyle/>
        <a:p>
          <a:r>
            <a:rPr lang="en-US" dirty="0"/>
            <a:t>Automobile manufacturer and car manufacturer in Europe.</a:t>
          </a:r>
        </a:p>
      </dgm:t>
    </dgm:pt>
    <dgm:pt modelId="{56E0B27C-8B2A-404F-9708-78516DD8A5AD}" type="parTrans" cxnId="{0A272FF8-C18A-4951-A239-2E87399422A9}">
      <dgm:prSet/>
      <dgm:spPr/>
      <dgm:t>
        <a:bodyPr/>
        <a:lstStyle/>
        <a:p>
          <a:endParaRPr lang="en-US"/>
        </a:p>
      </dgm:t>
    </dgm:pt>
    <dgm:pt modelId="{E1433B39-262B-4DBF-9B55-E96EA531DAF7}" type="sibTrans" cxnId="{0A272FF8-C18A-4951-A239-2E87399422A9}">
      <dgm:prSet/>
      <dgm:spPr/>
      <dgm:t>
        <a:bodyPr/>
        <a:lstStyle/>
        <a:p>
          <a:endParaRPr lang="en-US"/>
        </a:p>
      </dgm:t>
    </dgm:pt>
    <dgm:pt modelId="{43F2F072-E508-44DC-9295-B1898ADD84A5}">
      <dgm:prSet/>
      <dgm:spPr/>
      <dgm:t>
        <a:bodyPr/>
        <a:lstStyle/>
        <a:p>
          <a:r>
            <a:rPr lang="en-US"/>
            <a:t>Products:</a:t>
          </a:r>
        </a:p>
      </dgm:t>
    </dgm:pt>
    <dgm:pt modelId="{40766B8B-7B75-4B85-988D-6E0A16943D51}" type="parTrans" cxnId="{D40483C4-B4F0-451F-A40B-D0A3A4B3347F}">
      <dgm:prSet/>
      <dgm:spPr/>
      <dgm:t>
        <a:bodyPr/>
        <a:lstStyle/>
        <a:p>
          <a:endParaRPr lang="en-US"/>
        </a:p>
      </dgm:t>
    </dgm:pt>
    <dgm:pt modelId="{637987C2-3E50-47A4-B805-79A589C1EF69}" type="sibTrans" cxnId="{D40483C4-B4F0-451F-A40B-D0A3A4B3347F}">
      <dgm:prSet/>
      <dgm:spPr/>
      <dgm:t>
        <a:bodyPr/>
        <a:lstStyle/>
        <a:p>
          <a:endParaRPr lang="en-US"/>
        </a:p>
      </dgm:t>
    </dgm:pt>
    <dgm:pt modelId="{0827D2FF-468D-4DE6-875D-2F8A46AFEDC7}">
      <dgm:prSet/>
      <dgm:spPr/>
      <dgm:t>
        <a:bodyPr/>
        <a:lstStyle/>
        <a:p>
          <a:r>
            <a:rPr lang="en-US"/>
            <a:t>The group develops vehicles, vehicle software, passenger cars, light commercial vehicle, truck, buses and motorcycles. </a:t>
          </a:r>
        </a:p>
      </dgm:t>
    </dgm:pt>
    <dgm:pt modelId="{774375AE-E58E-40EC-A0E2-A3F976B260C0}" type="parTrans" cxnId="{A98D6C4A-8B4C-45B6-BE3B-A08E20D02328}">
      <dgm:prSet/>
      <dgm:spPr/>
      <dgm:t>
        <a:bodyPr/>
        <a:lstStyle/>
        <a:p>
          <a:endParaRPr lang="en-US"/>
        </a:p>
      </dgm:t>
    </dgm:pt>
    <dgm:pt modelId="{E3BD1C2F-BEE8-4F4B-9CDF-0B84756AC5FB}" type="sibTrans" cxnId="{A98D6C4A-8B4C-45B6-BE3B-A08E20D02328}">
      <dgm:prSet/>
      <dgm:spPr/>
      <dgm:t>
        <a:bodyPr/>
        <a:lstStyle/>
        <a:p>
          <a:endParaRPr lang="en-US"/>
        </a:p>
      </dgm:t>
    </dgm:pt>
    <dgm:pt modelId="{90322D99-8D3C-4140-A269-EAA9CE213E74}">
      <dgm:prSet/>
      <dgm:spPr/>
      <dgm:t>
        <a:bodyPr/>
        <a:lstStyle/>
        <a:p>
          <a:r>
            <a:rPr lang="en-US" dirty="0"/>
            <a:t>It also offers dealer and customer financing, leasing, banking and insurance, and fleet management services. (…)</a:t>
          </a:r>
        </a:p>
      </dgm:t>
    </dgm:pt>
    <dgm:pt modelId="{88798B15-13B2-4AB2-B583-40A249C41864}" type="parTrans" cxnId="{5E6B7DED-64DA-4DA9-B0CC-789FADCA2086}">
      <dgm:prSet/>
      <dgm:spPr/>
      <dgm:t>
        <a:bodyPr/>
        <a:lstStyle/>
        <a:p>
          <a:endParaRPr lang="en-US"/>
        </a:p>
      </dgm:t>
    </dgm:pt>
    <dgm:pt modelId="{FCA6611A-C65D-487A-A88D-C780A31A09F5}" type="sibTrans" cxnId="{5E6B7DED-64DA-4DA9-B0CC-789FADCA2086}">
      <dgm:prSet/>
      <dgm:spPr/>
      <dgm:t>
        <a:bodyPr/>
        <a:lstStyle/>
        <a:p>
          <a:endParaRPr lang="en-US"/>
        </a:p>
      </dgm:t>
    </dgm:pt>
    <dgm:pt modelId="{9B38A6DB-3F3E-42F9-962B-3050D408B2FA}">
      <dgm:prSet/>
      <dgm:spPr/>
      <dgm:t>
        <a:bodyPr/>
        <a:lstStyle/>
        <a:p>
          <a:r>
            <a:rPr lang="en-US"/>
            <a:t>Brands:</a:t>
          </a:r>
        </a:p>
      </dgm:t>
    </dgm:pt>
    <dgm:pt modelId="{870E507E-3689-400A-A66C-0E4B272974DC}" type="parTrans" cxnId="{1515B76F-6C4C-4424-B1DF-1493868A838A}">
      <dgm:prSet/>
      <dgm:spPr/>
      <dgm:t>
        <a:bodyPr/>
        <a:lstStyle/>
        <a:p>
          <a:endParaRPr lang="en-US"/>
        </a:p>
      </dgm:t>
    </dgm:pt>
    <dgm:pt modelId="{0AE92C05-8E91-42DC-97B3-ED84A4CCDA10}" type="sibTrans" cxnId="{1515B76F-6C4C-4424-B1DF-1493868A838A}">
      <dgm:prSet/>
      <dgm:spPr/>
      <dgm:t>
        <a:bodyPr/>
        <a:lstStyle/>
        <a:p>
          <a:endParaRPr lang="en-US"/>
        </a:p>
      </dgm:t>
    </dgm:pt>
    <dgm:pt modelId="{B7DF8F3A-3CC1-43F8-9BEF-FFC2616153CA}">
      <dgm:prSet/>
      <dgm:spPr/>
      <dgm:t>
        <a:bodyPr/>
        <a:lstStyle/>
        <a:p>
          <a:r>
            <a:rPr lang="en-US"/>
            <a:t>It markets its vehicles under multiple brand names, including Audi, SEAT, Skoda, Bentley, Bugatti, Porsche, Ducati, Volkswagen Commercial Vehicles, Scania, and Cupra. </a:t>
          </a:r>
        </a:p>
      </dgm:t>
    </dgm:pt>
    <dgm:pt modelId="{2866D5FB-0DC2-48E2-8F3B-227E3E9EE163}" type="parTrans" cxnId="{E756B77C-098E-4743-892D-692F79298371}">
      <dgm:prSet/>
      <dgm:spPr/>
      <dgm:t>
        <a:bodyPr/>
        <a:lstStyle/>
        <a:p>
          <a:endParaRPr lang="en-US"/>
        </a:p>
      </dgm:t>
    </dgm:pt>
    <dgm:pt modelId="{6D01DC5B-E697-45C1-9F55-FC53EDB72470}" type="sibTrans" cxnId="{E756B77C-098E-4743-892D-692F79298371}">
      <dgm:prSet/>
      <dgm:spPr/>
      <dgm:t>
        <a:bodyPr/>
        <a:lstStyle/>
        <a:p>
          <a:endParaRPr lang="en-US"/>
        </a:p>
      </dgm:t>
    </dgm:pt>
    <dgm:pt modelId="{4AFEBEC6-536B-47C0-96D7-44877A8498AC}">
      <dgm:prSet/>
      <dgm:spPr/>
      <dgm:t>
        <a:bodyPr/>
        <a:lstStyle/>
        <a:p>
          <a:r>
            <a:rPr lang="en-US" dirty="0"/>
            <a:t>Location:</a:t>
          </a:r>
        </a:p>
      </dgm:t>
    </dgm:pt>
    <dgm:pt modelId="{081CB469-005F-4EAD-9759-01D1CB2423A1}" type="parTrans" cxnId="{00D60D02-72F5-496E-9E07-8801888AD6D4}">
      <dgm:prSet/>
      <dgm:spPr/>
      <dgm:t>
        <a:bodyPr/>
        <a:lstStyle/>
        <a:p>
          <a:endParaRPr lang="en-US"/>
        </a:p>
      </dgm:t>
    </dgm:pt>
    <dgm:pt modelId="{0DFB6899-2E48-4185-935F-98EFD9070D08}" type="sibTrans" cxnId="{00D60D02-72F5-496E-9E07-8801888AD6D4}">
      <dgm:prSet/>
      <dgm:spPr/>
      <dgm:t>
        <a:bodyPr/>
        <a:lstStyle/>
        <a:p>
          <a:endParaRPr lang="en-US"/>
        </a:p>
      </dgm:t>
    </dgm:pt>
    <dgm:pt modelId="{CCEA0795-1043-47F5-8C5B-070577756BB3}">
      <dgm:prSet/>
      <dgm:spPr/>
      <dgm:t>
        <a:bodyPr/>
        <a:lstStyle/>
        <a:p>
          <a:r>
            <a:rPr lang="en-US"/>
            <a:t> </a:t>
          </a:r>
          <a:r>
            <a:rPr lang="en-US" dirty="0"/>
            <a:t>It has manufacturing facilities in Salzgitter, Germany and China. Volkswagen has business presence the Americas, Europe, Asia-Pacific and the Middle East. The company is headquartered in Wolfsburg, Germany.</a:t>
          </a:r>
          <a:br>
            <a:rPr lang="en-US" dirty="0"/>
          </a:br>
          <a:endParaRPr lang="en-US" dirty="0"/>
        </a:p>
      </dgm:t>
    </dgm:pt>
    <dgm:pt modelId="{9C5A85E3-4057-4BB9-AB49-89FE32D1F723}" type="parTrans" cxnId="{E2DC90FB-88AB-4F07-A850-1C433B3844D8}">
      <dgm:prSet/>
      <dgm:spPr/>
      <dgm:t>
        <a:bodyPr/>
        <a:lstStyle/>
        <a:p>
          <a:endParaRPr lang="en-US"/>
        </a:p>
      </dgm:t>
    </dgm:pt>
    <dgm:pt modelId="{AD93E66A-B069-41C2-9A1E-F13B9B6B4698}" type="sibTrans" cxnId="{E2DC90FB-88AB-4F07-A850-1C433B3844D8}">
      <dgm:prSet/>
      <dgm:spPr/>
      <dgm:t>
        <a:bodyPr/>
        <a:lstStyle/>
        <a:p>
          <a:endParaRPr lang="en-US"/>
        </a:p>
      </dgm:t>
    </dgm:pt>
    <dgm:pt modelId="{A943D391-2730-46D2-A938-058D9397F399}" type="pres">
      <dgm:prSet presAssocID="{F6731F87-1872-43D6-846C-2EC5753E9AD5}" presName="linear" presStyleCnt="0">
        <dgm:presLayoutVars>
          <dgm:animLvl val="lvl"/>
          <dgm:resizeHandles val="exact"/>
        </dgm:presLayoutVars>
      </dgm:prSet>
      <dgm:spPr/>
    </dgm:pt>
    <dgm:pt modelId="{0482C0A2-DEF4-4893-97BF-0AA0E06AF8B5}" type="pres">
      <dgm:prSet presAssocID="{5FD910C4-AE4C-41E0-990A-F4B734EB8A9B}" presName="parentText" presStyleLbl="node1" presStyleIdx="0" presStyleCnt="4" custLinFactNeighborX="-4851" custLinFactNeighborY="439">
        <dgm:presLayoutVars>
          <dgm:chMax val="0"/>
          <dgm:bulletEnabled val="1"/>
        </dgm:presLayoutVars>
      </dgm:prSet>
      <dgm:spPr/>
    </dgm:pt>
    <dgm:pt modelId="{9FC87E7D-FCFB-4D99-8F95-2602371AE103}" type="pres">
      <dgm:prSet presAssocID="{5FD910C4-AE4C-41E0-990A-F4B734EB8A9B}" presName="childText" presStyleLbl="revTx" presStyleIdx="0" presStyleCnt="4">
        <dgm:presLayoutVars>
          <dgm:bulletEnabled val="1"/>
        </dgm:presLayoutVars>
      </dgm:prSet>
      <dgm:spPr/>
    </dgm:pt>
    <dgm:pt modelId="{B0CCDF89-E1D7-4ADD-AA52-DBDDC6E1AFC3}" type="pres">
      <dgm:prSet presAssocID="{43F2F072-E508-44DC-9295-B1898ADD84A5}" presName="parentText" presStyleLbl="node1" presStyleIdx="1" presStyleCnt="4">
        <dgm:presLayoutVars>
          <dgm:chMax val="0"/>
          <dgm:bulletEnabled val="1"/>
        </dgm:presLayoutVars>
      </dgm:prSet>
      <dgm:spPr/>
    </dgm:pt>
    <dgm:pt modelId="{7857CA22-E492-4D6C-A5DE-A966514B43E6}" type="pres">
      <dgm:prSet presAssocID="{43F2F072-E508-44DC-9295-B1898ADD84A5}" presName="childText" presStyleLbl="revTx" presStyleIdx="1" presStyleCnt="4">
        <dgm:presLayoutVars>
          <dgm:bulletEnabled val="1"/>
        </dgm:presLayoutVars>
      </dgm:prSet>
      <dgm:spPr/>
    </dgm:pt>
    <dgm:pt modelId="{86B6DAFC-378B-4E18-AF84-64723373125E}" type="pres">
      <dgm:prSet presAssocID="{9B38A6DB-3F3E-42F9-962B-3050D408B2FA}" presName="parentText" presStyleLbl="node1" presStyleIdx="2" presStyleCnt="4">
        <dgm:presLayoutVars>
          <dgm:chMax val="0"/>
          <dgm:bulletEnabled val="1"/>
        </dgm:presLayoutVars>
      </dgm:prSet>
      <dgm:spPr/>
    </dgm:pt>
    <dgm:pt modelId="{3F0D0AF8-E996-455C-8A2A-3D861C7164B1}" type="pres">
      <dgm:prSet presAssocID="{9B38A6DB-3F3E-42F9-962B-3050D408B2FA}" presName="childText" presStyleLbl="revTx" presStyleIdx="2" presStyleCnt="4">
        <dgm:presLayoutVars>
          <dgm:bulletEnabled val="1"/>
        </dgm:presLayoutVars>
      </dgm:prSet>
      <dgm:spPr/>
    </dgm:pt>
    <dgm:pt modelId="{118E80A4-CF4C-4A7D-9FD8-EFF066940A69}" type="pres">
      <dgm:prSet presAssocID="{4AFEBEC6-536B-47C0-96D7-44877A8498AC}" presName="parentText" presStyleLbl="node1" presStyleIdx="3" presStyleCnt="4">
        <dgm:presLayoutVars>
          <dgm:chMax val="0"/>
          <dgm:bulletEnabled val="1"/>
        </dgm:presLayoutVars>
      </dgm:prSet>
      <dgm:spPr/>
    </dgm:pt>
    <dgm:pt modelId="{C04805A0-16B8-4132-9C19-1CAD91314E71}" type="pres">
      <dgm:prSet presAssocID="{4AFEBEC6-536B-47C0-96D7-44877A8498AC}" presName="childText" presStyleLbl="revTx" presStyleIdx="3" presStyleCnt="4">
        <dgm:presLayoutVars>
          <dgm:bulletEnabled val="1"/>
        </dgm:presLayoutVars>
      </dgm:prSet>
      <dgm:spPr/>
    </dgm:pt>
  </dgm:ptLst>
  <dgm:cxnLst>
    <dgm:cxn modelId="{00D60D02-72F5-496E-9E07-8801888AD6D4}" srcId="{F6731F87-1872-43D6-846C-2EC5753E9AD5}" destId="{4AFEBEC6-536B-47C0-96D7-44877A8498AC}" srcOrd="3" destOrd="0" parTransId="{081CB469-005F-4EAD-9759-01D1CB2423A1}" sibTransId="{0DFB6899-2E48-4185-935F-98EFD9070D08}"/>
    <dgm:cxn modelId="{E0AEB40A-952D-48DC-AFC3-771AE40C67CF}" type="presOf" srcId="{90322D99-8D3C-4140-A269-EAA9CE213E74}" destId="{7857CA22-E492-4D6C-A5DE-A966514B43E6}" srcOrd="0" destOrd="1" presId="urn:microsoft.com/office/officeart/2005/8/layout/vList2"/>
    <dgm:cxn modelId="{AE0A7D1B-6E4A-4FED-8E66-69831C645056}" type="presOf" srcId="{B7DF8F3A-3CC1-43F8-9BEF-FFC2616153CA}" destId="{3F0D0AF8-E996-455C-8A2A-3D861C7164B1}" srcOrd="0" destOrd="0" presId="urn:microsoft.com/office/officeart/2005/8/layout/vList2"/>
    <dgm:cxn modelId="{2111B01B-BA6C-4514-BF86-F540013646AA}" type="presOf" srcId="{9B38A6DB-3F3E-42F9-962B-3050D408B2FA}" destId="{86B6DAFC-378B-4E18-AF84-64723373125E}" srcOrd="0" destOrd="0" presId="urn:microsoft.com/office/officeart/2005/8/layout/vList2"/>
    <dgm:cxn modelId="{A98D6C4A-8B4C-45B6-BE3B-A08E20D02328}" srcId="{43F2F072-E508-44DC-9295-B1898ADD84A5}" destId="{0827D2FF-468D-4DE6-875D-2F8A46AFEDC7}" srcOrd="0" destOrd="0" parTransId="{774375AE-E58E-40EC-A0E2-A3F976B260C0}" sibTransId="{E3BD1C2F-BEE8-4F4B-9CDF-0B84756AC5FB}"/>
    <dgm:cxn modelId="{1515B76F-6C4C-4424-B1DF-1493868A838A}" srcId="{F6731F87-1872-43D6-846C-2EC5753E9AD5}" destId="{9B38A6DB-3F3E-42F9-962B-3050D408B2FA}" srcOrd="2" destOrd="0" parTransId="{870E507E-3689-400A-A66C-0E4B272974DC}" sibTransId="{0AE92C05-8E91-42DC-97B3-ED84A4CCDA10}"/>
    <dgm:cxn modelId="{48702B7A-0240-49ED-A757-D87E5AD73D5F}" type="presOf" srcId="{4AFEBEC6-536B-47C0-96D7-44877A8498AC}" destId="{118E80A4-CF4C-4A7D-9FD8-EFF066940A69}" srcOrd="0" destOrd="0" presId="urn:microsoft.com/office/officeart/2005/8/layout/vList2"/>
    <dgm:cxn modelId="{E756B77C-098E-4743-892D-692F79298371}" srcId="{9B38A6DB-3F3E-42F9-962B-3050D408B2FA}" destId="{B7DF8F3A-3CC1-43F8-9BEF-FFC2616153CA}" srcOrd="0" destOrd="0" parTransId="{2866D5FB-0DC2-48E2-8F3B-227E3E9EE163}" sibTransId="{6D01DC5B-E697-45C1-9F55-FC53EDB72470}"/>
    <dgm:cxn modelId="{547F5280-B9FC-4681-AE59-FCD36683A273}" type="presOf" srcId="{2A0E5333-1977-43F0-83EC-C14A1FF4C0C1}" destId="{9FC87E7D-FCFB-4D99-8F95-2602371AE103}" srcOrd="0" destOrd="0" presId="urn:microsoft.com/office/officeart/2005/8/layout/vList2"/>
    <dgm:cxn modelId="{4294D284-68A1-4ADB-ACFC-4455FDE58E2B}" srcId="{F6731F87-1872-43D6-846C-2EC5753E9AD5}" destId="{5FD910C4-AE4C-41E0-990A-F4B734EB8A9B}" srcOrd="0" destOrd="0" parTransId="{90444B69-8CA4-403A-A9E4-AF2A9FC4C603}" sibTransId="{7112AE33-E6A3-4208-A672-29EF865946A2}"/>
    <dgm:cxn modelId="{3C75E5B7-FDDC-4A89-A8C7-887CFC1F9722}" type="presOf" srcId="{CCEA0795-1043-47F5-8C5B-070577756BB3}" destId="{C04805A0-16B8-4132-9C19-1CAD91314E71}" srcOrd="0" destOrd="0" presId="urn:microsoft.com/office/officeart/2005/8/layout/vList2"/>
    <dgm:cxn modelId="{525028BF-CB9F-4511-B7DA-E2373509E307}" type="presOf" srcId="{5FD910C4-AE4C-41E0-990A-F4B734EB8A9B}" destId="{0482C0A2-DEF4-4893-97BF-0AA0E06AF8B5}" srcOrd="0" destOrd="0" presId="urn:microsoft.com/office/officeart/2005/8/layout/vList2"/>
    <dgm:cxn modelId="{D40483C4-B4F0-451F-A40B-D0A3A4B3347F}" srcId="{F6731F87-1872-43D6-846C-2EC5753E9AD5}" destId="{43F2F072-E508-44DC-9295-B1898ADD84A5}" srcOrd="1" destOrd="0" parTransId="{40766B8B-7B75-4B85-988D-6E0A16943D51}" sibTransId="{637987C2-3E50-47A4-B805-79A589C1EF69}"/>
    <dgm:cxn modelId="{8A4DB5EC-5F70-44AE-99FE-3183A29A10F0}" type="presOf" srcId="{F6731F87-1872-43D6-846C-2EC5753E9AD5}" destId="{A943D391-2730-46D2-A938-058D9397F399}" srcOrd="0" destOrd="0" presId="urn:microsoft.com/office/officeart/2005/8/layout/vList2"/>
    <dgm:cxn modelId="{5E6B7DED-64DA-4DA9-B0CC-789FADCA2086}" srcId="{43F2F072-E508-44DC-9295-B1898ADD84A5}" destId="{90322D99-8D3C-4140-A269-EAA9CE213E74}" srcOrd="1" destOrd="0" parTransId="{88798B15-13B2-4AB2-B583-40A249C41864}" sibTransId="{FCA6611A-C65D-487A-A88D-C780A31A09F5}"/>
    <dgm:cxn modelId="{2C0903F6-804C-47F0-91C9-84C288EA4EFA}" type="presOf" srcId="{43F2F072-E508-44DC-9295-B1898ADD84A5}" destId="{B0CCDF89-E1D7-4ADD-AA52-DBDDC6E1AFC3}" srcOrd="0" destOrd="0" presId="urn:microsoft.com/office/officeart/2005/8/layout/vList2"/>
    <dgm:cxn modelId="{0A272FF8-C18A-4951-A239-2E87399422A9}" srcId="{5FD910C4-AE4C-41E0-990A-F4B734EB8A9B}" destId="{2A0E5333-1977-43F0-83EC-C14A1FF4C0C1}" srcOrd="0" destOrd="0" parTransId="{56E0B27C-8B2A-404F-9708-78516DD8A5AD}" sibTransId="{E1433B39-262B-4DBF-9B55-E96EA531DAF7}"/>
    <dgm:cxn modelId="{1C035CF9-23B0-4A6F-9929-60B70D2FDB64}" type="presOf" srcId="{0827D2FF-468D-4DE6-875D-2F8A46AFEDC7}" destId="{7857CA22-E492-4D6C-A5DE-A966514B43E6}" srcOrd="0" destOrd="0" presId="urn:microsoft.com/office/officeart/2005/8/layout/vList2"/>
    <dgm:cxn modelId="{E2DC90FB-88AB-4F07-A850-1C433B3844D8}" srcId="{4AFEBEC6-536B-47C0-96D7-44877A8498AC}" destId="{CCEA0795-1043-47F5-8C5B-070577756BB3}" srcOrd="0" destOrd="0" parTransId="{9C5A85E3-4057-4BB9-AB49-89FE32D1F723}" sibTransId="{AD93E66A-B069-41C2-9A1E-F13B9B6B4698}"/>
    <dgm:cxn modelId="{C82C58D7-849F-43CC-A358-15F343C6885B}" type="presParOf" srcId="{A943D391-2730-46D2-A938-058D9397F399}" destId="{0482C0A2-DEF4-4893-97BF-0AA0E06AF8B5}" srcOrd="0" destOrd="0" presId="urn:microsoft.com/office/officeart/2005/8/layout/vList2"/>
    <dgm:cxn modelId="{F2892527-A8BA-45BF-AB3E-C3A1F050F6A3}" type="presParOf" srcId="{A943D391-2730-46D2-A938-058D9397F399}" destId="{9FC87E7D-FCFB-4D99-8F95-2602371AE103}" srcOrd="1" destOrd="0" presId="urn:microsoft.com/office/officeart/2005/8/layout/vList2"/>
    <dgm:cxn modelId="{C30AA901-0C26-499A-BB04-F300243273E6}" type="presParOf" srcId="{A943D391-2730-46D2-A938-058D9397F399}" destId="{B0CCDF89-E1D7-4ADD-AA52-DBDDC6E1AFC3}" srcOrd="2" destOrd="0" presId="urn:microsoft.com/office/officeart/2005/8/layout/vList2"/>
    <dgm:cxn modelId="{7F633504-1A61-4C08-A59D-266F0E5C10F2}" type="presParOf" srcId="{A943D391-2730-46D2-A938-058D9397F399}" destId="{7857CA22-E492-4D6C-A5DE-A966514B43E6}" srcOrd="3" destOrd="0" presId="urn:microsoft.com/office/officeart/2005/8/layout/vList2"/>
    <dgm:cxn modelId="{EB482BAE-5525-489B-8005-93C9DB1D6E70}" type="presParOf" srcId="{A943D391-2730-46D2-A938-058D9397F399}" destId="{86B6DAFC-378B-4E18-AF84-64723373125E}" srcOrd="4" destOrd="0" presId="urn:microsoft.com/office/officeart/2005/8/layout/vList2"/>
    <dgm:cxn modelId="{93066D18-FD93-43CE-AAC4-EEC41A90AD40}" type="presParOf" srcId="{A943D391-2730-46D2-A938-058D9397F399}" destId="{3F0D0AF8-E996-455C-8A2A-3D861C7164B1}" srcOrd="5" destOrd="0" presId="urn:microsoft.com/office/officeart/2005/8/layout/vList2"/>
    <dgm:cxn modelId="{BEC2452C-47DD-47B1-A07F-E75A3DE46094}" type="presParOf" srcId="{A943D391-2730-46D2-A938-058D9397F399}" destId="{118E80A4-CF4C-4A7D-9FD8-EFF066940A69}" srcOrd="6" destOrd="0" presId="urn:microsoft.com/office/officeart/2005/8/layout/vList2"/>
    <dgm:cxn modelId="{EAC30B77-49B6-4712-852B-4537B75F50C4}" type="presParOf" srcId="{A943D391-2730-46D2-A938-058D9397F399}" destId="{C04805A0-16B8-4132-9C19-1CAD91314E7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FDA481E-2CAB-4F80-9F6F-09486B94BB14}"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n-US"/>
        </a:p>
      </dgm:t>
    </dgm:pt>
    <dgm:pt modelId="{D33E46C2-730E-4715-B898-7A69842BB8B0}">
      <dgm:prSet/>
      <dgm:spPr/>
      <dgm:t>
        <a:bodyPr/>
        <a:lstStyle/>
        <a:p>
          <a:r>
            <a:rPr lang="en-US" dirty="0"/>
            <a:t>1) Comparison across time:</a:t>
          </a:r>
        </a:p>
      </dgm:t>
    </dgm:pt>
    <dgm:pt modelId="{E29FD825-004F-40CE-88DC-F988CE3B5B84}" type="parTrans" cxnId="{57800273-0C08-49AB-9EC9-F29DBAA5DE0B}">
      <dgm:prSet/>
      <dgm:spPr/>
      <dgm:t>
        <a:bodyPr/>
        <a:lstStyle/>
        <a:p>
          <a:endParaRPr lang="en-US"/>
        </a:p>
      </dgm:t>
    </dgm:pt>
    <dgm:pt modelId="{677B262B-9D09-4F23-9108-8EE1A81EF19D}" type="sibTrans" cxnId="{57800273-0C08-49AB-9EC9-F29DBAA5DE0B}">
      <dgm:prSet/>
      <dgm:spPr/>
      <dgm:t>
        <a:bodyPr/>
        <a:lstStyle/>
        <a:p>
          <a:endParaRPr lang="en-US"/>
        </a:p>
      </dgm:t>
    </dgm:pt>
    <dgm:pt modelId="{8CC1603D-7144-4413-BFDD-06AB029B61D1}">
      <dgm:prSet/>
      <dgm:spPr/>
      <dgm:t>
        <a:bodyPr/>
        <a:lstStyle/>
        <a:p>
          <a:r>
            <a:rPr lang="es-ES" dirty="0" err="1"/>
            <a:t>How</a:t>
          </a:r>
          <a:r>
            <a:rPr lang="es-ES" dirty="0"/>
            <a:t> </a:t>
          </a:r>
          <a:r>
            <a:rPr lang="es-ES" dirty="0" err="1"/>
            <a:t>is</a:t>
          </a:r>
          <a:r>
            <a:rPr lang="es-ES" dirty="0"/>
            <a:t> </a:t>
          </a:r>
          <a:r>
            <a:rPr lang="es-ES" dirty="0" err="1"/>
            <a:t>the</a:t>
          </a:r>
          <a:r>
            <a:rPr lang="es-ES" dirty="0"/>
            <a:t> </a:t>
          </a:r>
          <a:r>
            <a:rPr lang="es-ES" dirty="0" err="1"/>
            <a:t>company</a:t>
          </a:r>
          <a:r>
            <a:rPr lang="es-ES" dirty="0"/>
            <a:t> </a:t>
          </a:r>
          <a:r>
            <a:rPr lang="es-ES" dirty="0" err="1"/>
            <a:t>doing</a:t>
          </a:r>
          <a:r>
            <a:rPr lang="es-ES" dirty="0"/>
            <a:t> relative </a:t>
          </a:r>
          <a:r>
            <a:rPr lang="es-ES" dirty="0" err="1"/>
            <a:t>to</a:t>
          </a:r>
          <a:r>
            <a:rPr lang="es-ES" dirty="0"/>
            <a:t> </a:t>
          </a:r>
          <a:r>
            <a:rPr lang="es-ES" dirty="0" err="1"/>
            <a:t>previous</a:t>
          </a:r>
          <a:r>
            <a:rPr lang="es-ES" dirty="0"/>
            <a:t> </a:t>
          </a:r>
          <a:r>
            <a:rPr lang="es-ES" dirty="0" err="1"/>
            <a:t>years</a:t>
          </a:r>
          <a:r>
            <a:rPr lang="es-ES" dirty="0"/>
            <a:t>?</a:t>
          </a:r>
          <a:endParaRPr lang="en-US" dirty="0"/>
        </a:p>
      </dgm:t>
    </dgm:pt>
    <dgm:pt modelId="{88DCD186-D521-42C8-B3E2-4C41C9B7BF72}" type="parTrans" cxnId="{4237CE98-4B1F-4AFD-8B9E-F8AAE30E13F8}">
      <dgm:prSet/>
      <dgm:spPr/>
      <dgm:t>
        <a:bodyPr/>
        <a:lstStyle/>
        <a:p>
          <a:endParaRPr lang="en-US"/>
        </a:p>
      </dgm:t>
    </dgm:pt>
    <dgm:pt modelId="{3C3F2B4E-EE7A-4FCB-95B5-50CC51829C32}" type="sibTrans" cxnId="{4237CE98-4B1F-4AFD-8B9E-F8AAE30E13F8}">
      <dgm:prSet/>
      <dgm:spPr/>
      <dgm:t>
        <a:bodyPr/>
        <a:lstStyle/>
        <a:p>
          <a:endParaRPr lang="en-US"/>
        </a:p>
      </dgm:t>
    </dgm:pt>
    <dgm:pt modelId="{A72CA29E-6CF1-42FB-B7B0-6CB6D4918996}">
      <dgm:prSet/>
      <dgm:spPr/>
      <dgm:t>
        <a:bodyPr/>
        <a:lstStyle/>
        <a:p>
          <a:r>
            <a:rPr lang="es-ES" dirty="0" err="1"/>
            <a:t>What</a:t>
          </a:r>
          <a:r>
            <a:rPr lang="es-ES" dirty="0"/>
            <a:t> has </a:t>
          </a:r>
          <a:r>
            <a:rPr lang="es-ES" dirty="0" err="1"/>
            <a:t>internally</a:t>
          </a:r>
          <a:r>
            <a:rPr lang="es-ES" dirty="0"/>
            <a:t> and </a:t>
          </a:r>
          <a:r>
            <a:rPr lang="es-ES" dirty="0" err="1"/>
            <a:t>externally</a:t>
          </a:r>
          <a:r>
            <a:rPr lang="es-ES" dirty="0"/>
            <a:t> </a:t>
          </a:r>
          <a:r>
            <a:rPr lang="es-ES" dirty="0" err="1"/>
            <a:t>changed</a:t>
          </a:r>
          <a:r>
            <a:rPr lang="es-ES" dirty="0"/>
            <a:t>?</a:t>
          </a:r>
          <a:endParaRPr lang="en-US" dirty="0"/>
        </a:p>
      </dgm:t>
    </dgm:pt>
    <dgm:pt modelId="{23030E86-516B-4417-94E4-4E03AE70F42F}" type="parTrans" cxnId="{CA3ADAD0-F512-40AE-94DA-BBE59B7997E2}">
      <dgm:prSet/>
      <dgm:spPr/>
      <dgm:t>
        <a:bodyPr/>
        <a:lstStyle/>
        <a:p>
          <a:endParaRPr lang="en-US"/>
        </a:p>
      </dgm:t>
    </dgm:pt>
    <dgm:pt modelId="{04760339-5C87-46E3-ADEF-F6988BCB4D77}" type="sibTrans" cxnId="{CA3ADAD0-F512-40AE-94DA-BBE59B7997E2}">
      <dgm:prSet/>
      <dgm:spPr/>
      <dgm:t>
        <a:bodyPr/>
        <a:lstStyle/>
        <a:p>
          <a:endParaRPr lang="en-US"/>
        </a:p>
      </dgm:t>
    </dgm:pt>
    <dgm:pt modelId="{CFEF5355-2F72-46EA-8D3D-D4522C6A665A}">
      <dgm:prSet/>
      <dgm:spPr/>
      <dgm:t>
        <a:bodyPr/>
        <a:lstStyle/>
        <a:p>
          <a:r>
            <a:rPr lang="es-ES" dirty="0" err="1"/>
            <a:t>internally</a:t>
          </a:r>
          <a:r>
            <a:rPr lang="es-ES" dirty="0"/>
            <a:t>: new CEO, new </a:t>
          </a:r>
          <a:r>
            <a:rPr lang="es-ES" dirty="0" err="1"/>
            <a:t>products</a:t>
          </a:r>
          <a:r>
            <a:rPr lang="es-ES" dirty="0"/>
            <a:t>, new </a:t>
          </a:r>
          <a:r>
            <a:rPr lang="es-ES" dirty="0" err="1"/>
            <a:t>production</a:t>
          </a:r>
          <a:r>
            <a:rPr lang="es-ES" dirty="0"/>
            <a:t> </a:t>
          </a:r>
          <a:r>
            <a:rPr lang="es-ES" dirty="0" err="1"/>
            <a:t>technology</a:t>
          </a:r>
          <a:r>
            <a:rPr lang="es-ES" dirty="0"/>
            <a:t>.</a:t>
          </a:r>
          <a:endParaRPr lang="en-US" dirty="0"/>
        </a:p>
      </dgm:t>
    </dgm:pt>
    <dgm:pt modelId="{6B93613F-A192-4EF1-9F11-97C6AA4DDF63}" type="parTrans" cxnId="{78D65E2E-68B6-4F36-B6A5-5F4F564953CF}">
      <dgm:prSet/>
      <dgm:spPr/>
      <dgm:t>
        <a:bodyPr/>
        <a:lstStyle/>
        <a:p>
          <a:endParaRPr lang="en-US"/>
        </a:p>
      </dgm:t>
    </dgm:pt>
    <dgm:pt modelId="{D4597AEB-C1BE-41B1-8086-BBEC028F35B4}" type="sibTrans" cxnId="{78D65E2E-68B6-4F36-B6A5-5F4F564953CF}">
      <dgm:prSet/>
      <dgm:spPr/>
      <dgm:t>
        <a:bodyPr/>
        <a:lstStyle/>
        <a:p>
          <a:endParaRPr lang="en-US"/>
        </a:p>
      </dgm:t>
    </dgm:pt>
    <dgm:pt modelId="{692CB4C7-9081-4D24-AD05-2F8704BE7613}">
      <dgm:prSet/>
      <dgm:spPr/>
      <dgm:t>
        <a:bodyPr/>
        <a:lstStyle/>
        <a:p>
          <a:r>
            <a:rPr lang="es-ES" dirty="0" err="1"/>
            <a:t>externally</a:t>
          </a:r>
          <a:r>
            <a:rPr lang="es-ES" dirty="0"/>
            <a:t>: </a:t>
          </a:r>
          <a:r>
            <a:rPr lang="es-ES" dirty="0" err="1"/>
            <a:t>changes</a:t>
          </a:r>
          <a:r>
            <a:rPr lang="es-ES" dirty="0"/>
            <a:t> in </a:t>
          </a:r>
          <a:r>
            <a:rPr lang="es-ES" dirty="0" err="1"/>
            <a:t>demand</a:t>
          </a:r>
          <a:r>
            <a:rPr lang="es-ES" dirty="0"/>
            <a:t>, </a:t>
          </a:r>
          <a:r>
            <a:rPr lang="es-ES" dirty="0" err="1"/>
            <a:t>stricter</a:t>
          </a:r>
          <a:r>
            <a:rPr lang="es-ES" dirty="0"/>
            <a:t> </a:t>
          </a:r>
          <a:r>
            <a:rPr lang="es-ES" dirty="0" err="1"/>
            <a:t>financing</a:t>
          </a:r>
          <a:r>
            <a:rPr lang="es-ES" dirty="0"/>
            <a:t> </a:t>
          </a:r>
          <a:r>
            <a:rPr lang="es-ES" dirty="0" err="1"/>
            <a:t>conditions</a:t>
          </a:r>
          <a:r>
            <a:rPr lang="es-ES" dirty="0"/>
            <a:t>.</a:t>
          </a:r>
          <a:endParaRPr lang="en-US" dirty="0"/>
        </a:p>
      </dgm:t>
    </dgm:pt>
    <dgm:pt modelId="{377AE593-FA58-4246-B05B-5BE2AEE303F0}" type="parTrans" cxnId="{0ACFE2C7-E70C-4C50-8063-363141401C25}">
      <dgm:prSet/>
      <dgm:spPr/>
      <dgm:t>
        <a:bodyPr/>
        <a:lstStyle/>
        <a:p>
          <a:endParaRPr lang="en-US"/>
        </a:p>
      </dgm:t>
    </dgm:pt>
    <dgm:pt modelId="{B83A6B45-C161-42DC-8693-FAA9E35CF2F1}" type="sibTrans" cxnId="{0ACFE2C7-E70C-4C50-8063-363141401C25}">
      <dgm:prSet/>
      <dgm:spPr/>
      <dgm:t>
        <a:bodyPr/>
        <a:lstStyle/>
        <a:p>
          <a:endParaRPr lang="en-US"/>
        </a:p>
      </dgm:t>
    </dgm:pt>
    <dgm:pt modelId="{65F67324-100A-487E-8961-B2A9CCA00AA2}">
      <dgm:prSet/>
      <dgm:spPr/>
      <dgm:t>
        <a:bodyPr/>
        <a:lstStyle/>
        <a:p>
          <a:r>
            <a:rPr lang="es-ES" dirty="0"/>
            <a:t>2) </a:t>
          </a:r>
          <a:r>
            <a:rPr lang="es-ES" dirty="0" err="1"/>
            <a:t>Comparison</a:t>
          </a:r>
          <a:r>
            <a:rPr lang="es-ES" dirty="0"/>
            <a:t> </a:t>
          </a:r>
          <a:r>
            <a:rPr lang="es-ES" dirty="0" err="1"/>
            <a:t>within</a:t>
          </a:r>
          <a:r>
            <a:rPr lang="es-ES" dirty="0"/>
            <a:t> </a:t>
          </a:r>
          <a:r>
            <a:rPr lang="es-ES" dirty="0" err="1"/>
            <a:t>industry</a:t>
          </a:r>
          <a:r>
            <a:rPr lang="es-ES" dirty="0"/>
            <a:t> </a:t>
          </a:r>
          <a:r>
            <a:rPr lang="es-ES" dirty="0" err="1"/>
            <a:t>peers</a:t>
          </a:r>
          <a:r>
            <a:rPr lang="es-ES" dirty="0"/>
            <a:t>:</a:t>
          </a:r>
          <a:endParaRPr lang="en-US" dirty="0"/>
        </a:p>
      </dgm:t>
    </dgm:pt>
    <dgm:pt modelId="{8E4114B2-8917-4500-8EBB-A8A91421702D}" type="parTrans" cxnId="{024BEC31-1E45-4ABF-884A-393AB5DA9A55}">
      <dgm:prSet/>
      <dgm:spPr/>
      <dgm:t>
        <a:bodyPr/>
        <a:lstStyle/>
        <a:p>
          <a:endParaRPr lang="en-US"/>
        </a:p>
      </dgm:t>
    </dgm:pt>
    <dgm:pt modelId="{A7CB6F87-9D79-44B7-8544-E0E27E300AB2}" type="sibTrans" cxnId="{024BEC31-1E45-4ABF-884A-393AB5DA9A55}">
      <dgm:prSet/>
      <dgm:spPr/>
      <dgm:t>
        <a:bodyPr/>
        <a:lstStyle/>
        <a:p>
          <a:endParaRPr lang="en-US"/>
        </a:p>
      </dgm:t>
    </dgm:pt>
    <dgm:pt modelId="{561782FA-D160-44C9-929A-973A46ABF2E5}">
      <dgm:prSet/>
      <dgm:spPr/>
      <dgm:t>
        <a:bodyPr/>
        <a:lstStyle/>
        <a:p>
          <a:r>
            <a:rPr lang="es-ES" dirty="0" err="1"/>
            <a:t>What</a:t>
          </a:r>
          <a:r>
            <a:rPr lang="es-ES" dirty="0"/>
            <a:t> </a:t>
          </a:r>
          <a:r>
            <a:rPr lang="es-ES" dirty="0" err="1"/>
            <a:t>explains</a:t>
          </a:r>
          <a:r>
            <a:rPr lang="es-ES" dirty="0"/>
            <a:t> </a:t>
          </a:r>
          <a:r>
            <a:rPr lang="es-ES" dirty="0" err="1"/>
            <a:t>cross-sectional</a:t>
          </a:r>
          <a:r>
            <a:rPr lang="es-ES" dirty="0"/>
            <a:t> </a:t>
          </a:r>
          <a:r>
            <a:rPr lang="es-ES" dirty="0" err="1"/>
            <a:t>differences</a:t>
          </a:r>
          <a:r>
            <a:rPr lang="es-ES" dirty="0"/>
            <a:t>?</a:t>
          </a:r>
          <a:endParaRPr lang="en-US" dirty="0"/>
        </a:p>
      </dgm:t>
    </dgm:pt>
    <dgm:pt modelId="{9F0D9977-A8CB-4D56-BD48-C1F9AE5EE528}" type="parTrans" cxnId="{61EB3CC3-24E7-4D90-BBC5-48FDA7126C8A}">
      <dgm:prSet/>
      <dgm:spPr/>
      <dgm:t>
        <a:bodyPr/>
        <a:lstStyle/>
        <a:p>
          <a:endParaRPr lang="en-US"/>
        </a:p>
      </dgm:t>
    </dgm:pt>
    <dgm:pt modelId="{055C6DD6-6166-451D-A79D-40E84BAACF86}" type="sibTrans" cxnId="{61EB3CC3-24E7-4D90-BBC5-48FDA7126C8A}">
      <dgm:prSet/>
      <dgm:spPr/>
      <dgm:t>
        <a:bodyPr/>
        <a:lstStyle/>
        <a:p>
          <a:endParaRPr lang="en-US"/>
        </a:p>
      </dgm:t>
    </dgm:pt>
    <dgm:pt modelId="{A502EA28-9DB5-456D-8B0F-E8F0185CF740}">
      <dgm:prSet/>
      <dgm:spPr/>
      <dgm:t>
        <a:bodyPr/>
        <a:lstStyle/>
        <a:p>
          <a:r>
            <a:rPr lang="es-ES" dirty="0" err="1"/>
            <a:t>different</a:t>
          </a:r>
          <a:r>
            <a:rPr lang="es-ES" dirty="0"/>
            <a:t> shocks</a:t>
          </a:r>
          <a:endParaRPr lang="en-US" dirty="0"/>
        </a:p>
      </dgm:t>
    </dgm:pt>
    <dgm:pt modelId="{6C7BAF0F-146B-4C72-BF8B-AA06F4B25A49}" type="parTrans" cxnId="{68E700D8-B016-427C-9E26-4E61EDAAD8EB}">
      <dgm:prSet/>
      <dgm:spPr/>
      <dgm:t>
        <a:bodyPr/>
        <a:lstStyle/>
        <a:p>
          <a:endParaRPr lang="en-US"/>
        </a:p>
      </dgm:t>
    </dgm:pt>
    <dgm:pt modelId="{389A53C0-A351-41DE-B5C9-5DA44A11A119}" type="sibTrans" cxnId="{68E700D8-B016-427C-9E26-4E61EDAAD8EB}">
      <dgm:prSet/>
      <dgm:spPr/>
      <dgm:t>
        <a:bodyPr/>
        <a:lstStyle/>
        <a:p>
          <a:endParaRPr lang="en-US"/>
        </a:p>
      </dgm:t>
    </dgm:pt>
    <dgm:pt modelId="{1673043E-C40B-4499-82F2-6A930E547AB0}">
      <dgm:prSet/>
      <dgm:spPr/>
      <dgm:t>
        <a:bodyPr/>
        <a:lstStyle/>
        <a:p>
          <a:r>
            <a:rPr lang="es-ES" dirty="0" err="1"/>
            <a:t>differences</a:t>
          </a:r>
          <a:r>
            <a:rPr lang="es-ES" dirty="0"/>
            <a:t> in </a:t>
          </a:r>
          <a:r>
            <a:rPr lang="es-ES" dirty="0" err="1"/>
            <a:t>efficiencies</a:t>
          </a:r>
          <a:r>
            <a:rPr lang="es-ES" dirty="0"/>
            <a:t> </a:t>
          </a:r>
          <a:endParaRPr lang="en-US" dirty="0"/>
        </a:p>
      </dgm:t>
    </dgm:pt>
    <dgm:pt modelId="{95600AA6-DF62-4BF9-AB3C-9E05275D175E}" type="parTrans" cxnId="{D788B256-D53A-48CC-B578-1310ED9C3708}">
      <dgm:prSet/>
      <dgm:spPr/>
      <dgm:t>
        <a:bodyPr/>
        <a:lstStyle/>
        <a:p>
          <a:endParaRPr lang="en-US"/>
        </a:p>
      </dgm:t>
    </dgm:pt>
    <dgm:pt modelId="{1FCD7744-112D-42DA-9E4A-C600317AFD0D}" type="sibTrans" cxnId="{D788B256-D53A-48CC-B578-1310ED9C3708}">
      <dgm:prSet/>
      <dgm:spPr/>
      <dgm:t>
        <a:bodyPr/>
        <a:lstStyle/>
        <a:p>
          <a:endParaRPr lang="en-US"/>
        </a:p>
      </dgm:t>
    </dgm:pt>
    <dgm:pt modelId="{73AA23F2-028E-44E1-AB40-437CBC8B73A7}">
      <dgm:prSet/>
      <dgm:spPr/>
      <dgm:t>
        <a:bodyPr/>
        <a:lstStyle/>
        <a:p>
          <a:r>
            <a:rPr lang="es-ES" dirty="0" err="1"/>
            <a:t>differences</a:t>
          </a:r>
          <a:r>
            <a:rPr lang="es-ES" dirty="0"/>
            <a:t>  in </a:t>
          </a:r>
          <a:r>
            <a:rPr lang="es-ES" dirty="0" err="1"/>
            <a:t>innovation</a:t>
          </a:r>
          <a:r>
            <a:rPr lang="es-ES" dirty="0"/>
            <a:t> </a:t>
          </a:r>
          <a:r>
            <a:rPr lang="es-ES" dirty="0" err="1"/>
            <a:t>or</a:t>
          </a:r>
          <a:r>
            <a:rPr lang="es-ES" dirty="0"/>
            <a:t> </a:t>
          </a:r>
          <a:r>
            <a:rPr lang="es-ES" dirty="0" err="1"/>
            <a:t>products</a:t>
          </a:r>
          <a:endParaRPr lang="en-US" dirty="0"/>
        </a:p>
      </dgm:t>
    </dgm:pt>
    <dgm:pt modelId="{1AA06128-95D5-415B-AE88-E3EB4D0DED82}" type="parTrans" cxnId="{A7116F47-EFD0-41CE-B6F0-16DE302F73F3}">
      <dgm:prSet/>
      <dgm:spPr/>
      <dgm:t>
        <a:bodyPr/>
        <a:lstStyle/>
        <a:p>
          <a:endParaRPr lang="en-US"/>
        </a:p>
      </dgm:t>
    </dgm:pt>
    <dgm:pt modelId="{08561FBC-9507-4AF0-83C5-974165AB9DD3}" type="sibTrans" cxnId="{A7116F47-EFD0-41CE-B6F0-16DE302F73F3}">
      <dgm:prSet/>
      <dgm:spPr/>
      <dgm:t>
        <a:bodyPr/>
        <a:lstStyle/>
        <a:p>
          <a:endParaRPr lang="en-US"/>
        </a:p>
      </dgm:t>
    </dgm:pt>
    <dgm:pt modelId="{CD2F48F7-59F0-4721-A995-73DBEE8DBE85}" type="pres">
      <dgm:prSet presAssocID="{EFDA481E-2CAB-4F80-9F6F-09486B94BB14}" presName="linear" presStyleCnt="0">
        <dgm:presLayoutVars>
          <dgm:dir/>
          <dgm:resizeHandles val="exact"/>
        </dgm:presLayoutVars>
      </dgm:prSet>
      <dgm:spPr/>
    </dgm:pt>
    <dgm:pt modelId="{F4B9109B-DBA1-4C18-A408-8F72B15080BA}" type="pres">
      <dgm:prSet presAssocID="{D33E46C2-730E-4715-B898-7A69842BB8B0}" presName="comp" presStyleCnt="0"/>
      <dgm:spPr/>
    </dgm:pt>
    <dgm:pt modelId="{0F8F37E9-7D0B-4658-AF1F-41DDFF385DBC}" type="pres">
      <dgm:prSet presAssocID="{D33E46C2-730E-4715-B898-7A69842BB8B0}" presName="box" presStyleLbl="node1" presStyleIdx="0" presStyleCnt="2"/>
      <dgm:spPr/>
    </dgm:pt>
    <dgm:pt modelId="{6CAF6573-2FBB-4FB8-B9C2-14E3080CB3D7}" type="pres">
      <dgm:prSet presAssocID="{D33E46C2-730E-4715-B898-7A69842BB8B0}" presName="img" presStyleLbl="fgImgPlace1" presStyleIdx="0" presStyleCnt="2" custScaleY="91360"/>
      <dgm:spPr>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dgm:spPr>
    </dgm:pt>
    <dgm:pt modelId="{B9503C84-86CA-4E3C-8354-5BED2D238B8A}" type="pres">
      <dgm:prSet presAssocID="{D33E46C2-730E-4715-B898-7A69842BB8B0}" presName="text" presStyleLbl="node1" presStyleIdx="0" presStyleCnt="2">
        <dgm:presLayoutVars>
          <dgm:bulletEnabled val="1"/>
        </dgm:presLayoutVars>
      </dgm:prSet>
      <dgm:spPr/>
    </dgm:pt>
    <dgm:pt modelId="{83A69F97-C7BF-4950-893C-21F9A51647A4}" type="pres">
      <dgm:prSet presAssocID="{677B262B-9D09-4F23-9108-8EE1A81EF19D}" presName="spacer" presStyleCnt="0"/>
      <dgm:spPr/>
    </dgm:pt>
    <dgm:pt modelId="{BE952E0B-F0AF-4C62-95DE-BC514DDEFB45}" type="pres">
      <dgm:prSet presAssocID="{65F67324-100A-487E-8961-B2A9CCA00AA2}" presName="comp" presStyleCnt="0"/>
      <dgm:spPr/>
    </dgm:pt>
    <dgm:pt modelId="{E61B623E-D5FA-498E-BDCC-91C8E7613A99}" type="pres">
      <dgm:prSet presAssocID="{65F67324-100A-487E-8961-B2A9CCA00AA2}" presName="box" presStyleLbl="node1" presStyleIdx="1" presStyleCnt="2"/>
      <dgm:spPr/>
    </dgm:pt>
    <dgm:pt modelId="{04738BC5-2BDB-45BC-B858-65E6F87265BA}" type="pres">
      <dgm:prSet presAssocID="{65F67324-100A-487E-8961-B2A9CCA00AA2}" presName="img" presStyleLbl="fgImgPlace1" presStyleIdx="1" presStyleCnt="2"/>
      <dgm:spPr>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dgm:spPr>
    </dgm:pt>
    <dgm:pt modelId="{8319A76B-5156-4265-911C-E8060281F0AD}" type="pres">
      <dgm:prSet presAssocID="{65F67324-100A-487E-8961-B2A9CCA00AA2}" presName="text" presStyleLbl="node1" presStyleIdx="1" presStyleCnt="2">
        <dgm:presLayoutVars>
          <dgm:bulletEnabled val="1"/>
        </dgm:presLayoutVars>
      </dgm:prSet>
      <dgm:spPr/>
    </dgm:pt>
  </dgm:ptLst>
  <dgm:cxnLst>
    <dgm:cxn modelId="{A8E0441D-5C87-42D2-809D-F2EA14B4E9A1}" type="presOf" srcId="{1673043E-C40B-4499-82F2-6A930E547AB0}" destId="{E61B623E-D5FA-498E-BDCC-91C8E7613A99}" srcOrd="0" destOrd="3" presId="urn:microsoft.com/office/officeart/2005/8/layout/vList4"/>
    <dgm:cxn modelId="{4F226C27-260D-4AA0-91B1-46C56436F090}" type="presOf" srcId="{65F67324-100A-487E-8961-B2A9CCA00AA2}" destId="{8319A76B-5156-4265-911C-E8060281F0AD}" srcOrd="1" destOrd="0" presId="urn:microsoft.com/office/officeart/2005/8/layout/vList4"/>
    <dgm:cxn modelId="{78D65E2E-68B6-4F36-B6A5-5F4F564953CF}" srcId="{A72CA29E-6CF1-42FB-B7B0-6CB6D4918996}" destId="{CFEF5355-2F72-46EA-8D3D-D4522C6A665A}" srcOrd="0" destOrd="0" parTransId="{6B93613F-A192-4EF1-9F11-97C6AA4DDF63}" sibTransId="{D4597AEB-C1BE-41B1-8086-BBEC028F35B4}"/>
    <dgm:cxn modelId="{5C91F22E-0EA1-4DFB-9A4D-3155388E3061}" type="presOf" srcId="{EFDA481E-2CAB-4F80-9F6F-09486B94BB14}" destId="{CD2F48F7-59F0-4721-A995-73DBEE8DBE85}" srcOrd="0" destOrd="0" presId="urn:microsoft.com/office/officeart/2005/8/layout/vList4"/>
    <dgm:cxn modelId="{024BEC31-1E45-4ABF-884A-393AB5DA9A55}" srcId="{EFDA481E-2CAB-4F80-9F6F-09486B94BB14}" destId="{65F67324-100A-487E-8961-B2A9CCA00AA2}" srcOrd="1" destOrd="0" parTransId="{8E4114B2-8917-4500-8EBB-A8A91421702D}" sibTransId="{A7CB6F87-9D79-44B7-8544-E0E27E300AB2}"/>
    <dgm:cxn modelId="{3999F336-4498-4D5A-ACFC-1C47CFFF076D}" type="presOf" srcId="{561782FA-D160-44C9-929A-973A46ABF2E5}" destId="{E61B623E-D5FA-498E-BDCC-91C8E7613A99}" srcOrd="0" destOrd="1" presId="urn:microsoft.com/office/officeart/2005/8/layout/vList4"/>
    <dgm:cxn modelId="{8CADAE40-A2F3-4B06-B62B-78D9BA2D217F}" type="presOf" srcId="{8CC1603D-7144-4413-BFDD-06AB029B61D1}" destId="{0F8F37E9-7D0B-4658-AF1F-41DDFF385DBC}" srcOrd="0" destOrd="1" presId="urn:microsoft.com/office/officeart/2005/8/layout/vList4"/>
    <dgm:cxn modelId="{92163446-42C7-4379-AC35-5DDE1FF57975}" type="presOf" srcId="{65F67324-100A-487E-8961-B2A9CCA00AA2}" destId="{E61B623E-D5FA-498E-BDCC-91C8E7613A99}" srcOrd="0" destOrd="0" presId="urn:microsoft.com/office/officeart/2005/8/layout/vList4"/>
    <dgm:cxn modelId="{A7116F47-EFD0-41CE-B6F0-16DE302F73F3}" srcId="{561782FA-D160-44C9-929A-973A46ABF2E5}" destId="{73AA23F2-028E-44E1-AB40-437CBC8B73A7}" srcOrd="2" destOrd="0" parTransId="{1AA06128-95D5-415B-AE88-E3EB4D0DED82}" sibTransId="{08561FBC-9507-4AF0-83C5-974165AB9DD3}"/>
    <dgm:cxn modelId="{E68EC648-3F5A-4C3D-9D63-A3BBD6DC3D72}" type="presOf" srcId="{A502EA28-9DB5-456D-8B0F-E8F0185CF740}" destId="{8319A76B-5156-4265-911C-E8060281F0AD}" srcOrd="1" destOrd="2" presId="urn:microsoft.com/office/officeart/2005/8/layout/vList4"/>
    <dgm:cxn modelId="{57800273-0C08-49AB-9EC9-F29DBAA5DE0B}" srcId="{EFDA481E-2CAB-4F80-9F6F-09486B94BB14}" destId="{D33E46C2-730E-4715-B898-7A69842BB8B0}" srcOrd="0" destOrd="0" parTransId="{E29FD825-004F-40CE-88DC-F988CE3B5B84}" sibTransId="{677B262B-9D09-4F23-9108-8EE1A81EF19D}"/>
    <dgm:cxn modelId="{D788B256-D53A-48CC-B578-1310ED9C3708}" srcId="{561782FA-D160-44C9-929A-973A46ABF2E5}" destId="{1673043E-C40B-4499-82F2-6A930E547AB0}" srcOrd="1" destOrd="0" parTransId="{95600AA6-DF62-4BF9-AB3C-9E05275D175E}" sibTransId="{1FCD7744-112D-42DA-9E4A-C600317AFD0D}"/>
    <dgm:cxn modelId="{D3F41558-BF8B-4AD7-8C9B-8C28D3AC3F32}" type="presOf" srcId="{692CB4C7-9081-4D24-AD05-2F8704BE7613}" destId="{B9503C84-86CA-4E3C-8354-5BED2D238B8A}" srcOrd="1" destOrd="4" presId="urn:microsoft.com/office/officeart/2005/8/layout/vList4"/>
    <dgm:cxn modelId="{9B6CF87E-00B3-42F1-99F1-2F91ECDA4668}" type="presOf" srcId="{D33E46C2-730E-4715-B898-7A69842BB8B0}" destId="{0F8F37E9-7D0B-4658-AF1F-41DDFF385DBC}" srcOrd="0" destOrd="0" presId="urn:microsoft.com/office/officeart/2005/8/layout/vList4"/>
    <dgm:cxn modelId="{247B6482-C1FD-438E-A72D-CAE1BA797EDE}" type="presOf" srcId="{D33E46C2-730E-4715-B898-7A69842BB8B0}" destId="{B9503C84-86CA-4E3C-8354-5BED2D238B8A}" srcOrd="1" destOrd="0" presId="urn:microsoft.com/office/officeart/2005/8/layout/vList4"/>
    <dgm:cxn modelId="{1AAC7182-A382-45E4-936E-C553955E438C}" type="presOf" srcId="{692CB4C7-9081-4D24-AD05-2F8704BE7613}" destId="{0F8F37E9-7D0B-4658-AF1F-41DDFF385DBC}" srcOrd="0" destOrd="4" presId="urn:microsoft.com/office/officeart/2005/8/layout/vList4"/>
    <dgm:cxn modelId="{4237CE98-4B1F-4AFD-8B9E-F8AAE30E13F8}" srcId="{D33E46C2-730E-4715-B898-7A69842BB8B0}" destId="{8CC1603D-7144-4413-BFDD-06AB029B61D1}" srcOrd="0" destOrd="0" parTransId="{88DCD186-D521-42C8-B3E2-4C41C9B7BF72}" sibTransId="{3C3F2B4E-EE7A-4FCB-95B5-50CC51829C32}"/>
    <dgm:cxn modelId="{EA290BA4-EF9F-4DE8-87BB-252A980182F9}" type="presOf" srcId="{8CC1603D-7144-4413-BFDD-06AB029B61D1}" destId="{B9503C84-86CA-4E3C-8354-5BED2D238B8A}" srcOrd="1" destOrd="1" presId="urn:microsoft.com/office/officeart/2005/8/layout/vList4"/>
    <dgm:cxn modelId="{F3DD9BA9-AB22-47BD-971E-EC7EB62C08E6}" type="presOf" srcId="{CFEF5355-2F72-46EA-8D3D-D4522C6A665A}" destId="{0F8F37E9-7D0B-4658-AF1F-41DDFF385DBC}" srcOrd="0" destOrd="3" presId="urn:microsoft.com/office/officeart/2005/8/layout/vList4"/>
    <dgm:cxn modelId="{6EC8CEAE-1F47-4081-BDE9-CF5C9776486F}" type="presOf" srcId="{561782FA-D160-44C9-929A-973A46ABF2E5}" destId="{8319A76B-5156-4265-911C-E8060281F0AD}" srcOrd="1" destOrd="1" presId="urn:microsoft.com/office/officeart/2005/8/layout/vList4"/>
    <dgm:cxn modelId="{421E5CBA-21A1-47FD-A2D8-AFEC8DAE970F}" type="presOf" srcId="{CFEF5355-2F72-46EA-8D3D-D4522C6A665A}" destId="{B9503C84-86CA-4E3C-8354-5BED2D238B8A}" srcOrd="1" destOrd="3" presId="urn:microsoft.com/office/officeart/2005/8/layout/vList4"/>
    <dgm:cxn modelId="{E91B65C0-7615-4EDA-88AE-8349F3FA8711}" type="presOf" srcId="{A72CA29E-6CF1-42FB-B7B0-6CB6D4918996}" destId="{0F8F37E9-7D0B-4658-AF1F-41DDFF385DBC}" srcOrd="0" destOrd="2" presId="urn:microsoft.com/office/officeart/2005/8/layout/vList4"/>
    <dgm:cxn modelId="{61EB3CC3-24E7-4D90-BBC5-48FDA7126C8A}" srcId="{65F67324-100A-487E-8961-B2A9CCA00AA2}" destId="{561782FA-D160-44C9-929A-973A46ABF2E5}" srcOrd="0" destOrd="0" parTransId="{9F0D9977-A8CB-4D56-BD48-C1F9AE5EE528}" sibTransId="{055C6DD6-6166-451D-A79D-40E84BAACF86}"/>
    <dgm:cxn modelId="{0ACFE2C7-E70C-4C50-8063-363141401C25}" srcId="{A72CA29E-6CF1-42FB-B7B0-6CB6D4918996}" destId="{692CB4C7-9081-4D24-AD05-2F8704BE7613}" srcOrd="1" destOrd="0" parTransId="{377AE593-FA58-4246-B05B-5BE2AEE303F0}" sibTransId="{B83A6B45-C161-42DC-8693-FAA9E35CF2F1}"/>
    <dgm:cxn modelId="{8F75EAC7-CB79-46E7-BD3F-A15C6203B035}" type="presOf" srcId="{73AA23F2-028E-44E1-AB40-437CBC8B73A7}" destId="{E61B623E-D5FA-498E-BDCC-91C8E7613A99}" srcOrd="0" destOrd="4" presId="urn:microsoft.com/office/officeart/2005/8/layout/vList4"/>
    <dgm:cxn modelId="{CA3ADAD0-F512-40AE-94DA-BBE59B7997E2}" srcId="{D33E46C2-730E-4715-B898-7A69842BB8B0}" destId="{A72CA29E-6CF1-42FB-B7B0-6CB6D4918996}" srcOrd="1" destOrd="0" parTransId="{23030E86-516B-4417-94E4-4E03AE70F42F}" sibTransId="{04760339-5C87-46E3-ADEF-F6988BCB4D77}"/>
    <dgm:cxn modelId="{68E700D8-B016-427C-9E26-4E61EDAAD8EB}" srcId="{561782FA-D160-44C9-929A-973A46ABF2E5}" destId="{A502EA28-9DB5-456D-8B0F-E8F0185CF740}" srcOrd="0" destOrd="0" parTransId="{6C7BAF0F-146B-4C72-BF8B-AA06F4B25A49}" sibTransId="{389A53C0-A351-41DE-B5C9-5DA44A11A119}"/>
    <dgm:cxn modelId="{597AE4DB-D62F-403B-BDC3-BB1D0818C152}" type="presOf" srcId="{A72CA29E-6CF1-42FB-B7B0-6CB6D4918996}" destId="{B9503C84-86CA-4E3C-8354-5BED2D238B8A}" srcOrd="1" destOrd="2" presId="urn:microsoft.com/office/officeart/2005/8/layout/vList4"/>
    <dgm:cxn modelId="{4DB6E9E8-C6E7-4948-949D-6160947574D1}" type="presOf" srcId="{1673043E-C40B-4499-82F2-6A930E547AB0}" destId="{8319A76B-5156-4265-911C-E8060281F0AD}" srcOrd="1" destOrd="3" presId="urn:microsoft.com/office/officeart/2005/8/layout/vList4"/>
    <dgm:cxn modelId="{E08415EA-B787-4AE8-B7BE-A0F25643A4F4}" type="presOf" srcId="{73AA23F2-028E-44E1-AB40-437CBC8B73A7}" destId="{8319A76B-5156-4265-911C-E8060281F0AD}" srcOrd="1" destOrd="4" presId="urn:microsoft.com/office/officeart/2005/8/layout/vList4"/>
    <dgm:cxn modelId="{CF034BED-A3DF-4C70-A47F-08826DF78A15}" type="presOf" srcId="{A502EA28-9DB5-456D-8B0F-E8F0185CF740}" destId="{E61B623E-D5FA-498E-BDCC-91C8E7613A99}" srcOrd="0" destOrd="2" presId="urn:microsoft.com/office/officeart/2005/8/layout/vList4"/>
    <dgm:cxn modelId="{4307CAFB-A1E1-41F9-ACAC-392FA543DDA4}" type="presParOf" srcId="{CD2F48F7-59F0-4721-A995-73DBEE8DBE85}" destId="{F4B9109B-DBA1-4C18-A408-8F72B15080BA}" srcOrd="0" destOrd="0" presId="urn:microsoft.com/office/officeart/2005/8/layout/vList4"/>
    <dgm:cxn modelId="{EEB3862A-F29F-4D3F-848B-49808A4949EF}" type="presParOf" srcId="{F4B9109B-DBA1-4C18-A408-8F72B15080BA}" destId="{0F8F37E9-7D0B-4658-AF1F-41DDFF385DBC}" srcOrd="0" destOrd="0" presId="urn:microsoft.com/office/officeart/2005/8/layout/vList4"/>
    <dgm:cxn modelId="{9102947A-BAF3-4270-9E55-BC90F179033A}" type="presParOf" srcId="{F4B9109B-DBA1-4C18-A408-8F72B15080BA}" destId="{6CAF6573-2FBB-4FB8-B9C2-14E3080CB3D7}" srcOrd="1" destOrd="0" presId="urn:microsoft.com/office/officeart/2005/8/layout/vList4"/>
    <dgm:cxn modelId="{63A41D1C-9815-4F30-BE5C-D707452AF509}" type="presParOf" srcId="{F4B9109B-DBA1-4C18-A408-8F72B15080BA}" destId="{B9503C84-86CA-4E3C-8354-5BED2D238B8A}" srcOrd="2" destOrd="0" presId="urn:microsoft.com/office/officeart/2005/8/layout/vList4"/>
    <dgm:cxn modelId="{F1690D2C-6CE7-4F9C-B90C-7C63D5CAD6DD}" type="presParOf" srcId="{CD2F48F7-59F0-4721-A995-73DBEE8DBE85}" destId="{83A69F97-C7BF-4950-893C-21F9A51647A4}" srcOrd="1" destOrd="0" presId="urn:microsoft.com/office/officeart/2005/8/layout/vList4"/>
    <dgm:cxn modelId="{547CD80C-99B1-44F2-A7E5-B2642D896730}" type="presParOf" srcId="{CD2F48F7-59F0-4721-A995-73DBEE8DBE85}" destId="{BE952E0B-F0AF-4C62-95DE-BC514DDEFB45}" srcOrd="2" destOrd="0" presId="urn:microsoft.com/office/officeart/2005/8/layout/vList4"/>
    <dgm:cxn modelId="{0E7B2A66-C9CE-4A67-925B-E63C978CC014}" type="presParOf" srcId="{BE952E0B-F0AF-4C62-95DE-BC514DDEFB45}" destId="{E61B623E-D5FA-498E-BDCC-91C8E7613A99}" srcOrd="0" destOrd="0" presId="urn:microsoft.com/office/officeart/2005/8/layout/vList4"/>
    <dgm:cxn modelId="{669220FA-A834-4929-AF86-B0DDA39C8F56}" type="presParOf" srcId="{BE952E0B-F0AF-4C62-95DE-BC514DDEFB45}" destId="{04738BC5-2BDB-45BC-B858-65E6F87265BA}" srcOrd="1" destOrd="0" presId="urn:microsoft.com/office/officeart/2005/8/layout/vList4"/>
    <dgm:cxn modelId="{CA20518D-8E49-4AF4-8276-0FEA7E29E7F0}" type="presParOf" srcId="{BE952E0B-F0AF-4C62-95DE-BC514DDEFB45}" destId="{8319A76B-5156-4265-911C-E8060281F0AD}" srcOrd="2" destOrd="0" presId="urn:microsoft.com/office/officeart/2005/8/layout/vList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9787D4-A2E1-4C13-B9C3-EC75A427FBCB}" type="doc">
      <dgm:prSet loTypeId="urn:microsoft.com/office/officeart/2005/8/layout/venn1" loCatId="relationship" qsTypeId="urn:microsoft.com/office/officeart/2005/8/quickstyle/simple1" qsCatId="simple" csTypeId="urn:microsoft.com/office/officeart/2005/8/colors/accent1_2" csCatId="accent1" phldr="1"/>
      <dgm:spPr/>
    </dgm:pt>
    <dgm:pt modelId="{D780A7BE-AE76-4E2E-A02D-EB00F85A1632}">
      <dgm:prSet phldrT="[Text]"/>
      <dgm:spPr/>
      <dgm:t>
        <a:bodyPr/>
        <a:lstStyle/>
        <a:p>
          <a:pPr rtl="0"/>
          <a:r>
            <a:rPr lang="en-US" dirty="0">
              <a:latin typeface="Bookman Old Style" panose="020F0302020204030204"/>
            </a:rPr>
            <a:t> </a:t>
          </a:r>
          <a:r>
            <a:rPr lang="en-US" dirty="0"/>
            <a:t>Obligations with the owner</a:t>
          </a:r>
        </a:p>
      </dgm:t>
    </dgm:pt>
    <dgm:pt modelId="{4D985A57-6156-4FCC-808F-79EBB19506C2}" type="parTrans" cxnId="{E74598C5-A19B-4A55-9E42-80855C7D967A}">
      <dgm:prSet/>
      <dgm:spPr/>
      <dgm:t>
        <a:bodyPr/>
        <a:lstStyle/>
        <a:p>
          <a:endParaRPr lang="en-US"/>
        </a:p>
      </dgm:t>
    </dgm:pt>
    <dgm:pt modelId="{97B57CD9-30A5-4ACB-900F-2DAD476E04A9}" type="sibTrans" cxnId="{E74598C5-A19B-4A55-9E42-80855C7D967A}">
      <dgm:prSet/>
      <dgm:spPr/>
      <dgm:t>
        <a:bodyPr/>
        <a:lstStyle/>
        <a:p>
          <a:endParaRPr lang="en-US"/>
        </a:p>
      </dgm:t>
    </dgm:pt>
    <dgm:pt modelId="{7E8AA297-9D39-4A4B-A0CC-74B83DAE4CB7}">
      <dgm:prSet phldrT="[Text]"/>
      <dgm:spPr/>
      <dgm:t>
        <a:bodyPr/>
        <a:lstStyle/>
        <a:p>
          <a:r>
            <a:rPr lang="en-US" dirty="0"/>
            <a:t> Obligations with third parties</a:t>
          </a:r>
        </a:p>
      </dgm:t>
    </dgm:pt>
    <dgm:pt modelId="{72A0FBD0-8A7D-4DD8-AD5D-C132042229F6}" type="parTrans" cxnId="{7926F44E-95A8-420E-AA08-C7107C457BCB}">
      <dgm:prSet/>
      <dgm:spPr/>
      <dgm:t>
        <a:bodyPr/>
        <a:lstStyle/>
        <a:p>
          <a:endParaRPr lang="en-US"/>
        </a:p>
      </dgm:t>
    </dgm:pt>
    <dgm:pt modelId="{4C7EF9B6-9FA4-4889-85B7-F3AE37705950}" type="sibTrans" cxnId="{7926F44E-95A8-420E-AA08-C7107C457BCB}">
      <dgm:prSet/>
      <dgm:spPr/>
      <dgm:t>
        <a:bodyPr/>
        <a:lstStyle/>
        <a:p>
          <a:endParaRPr lang="en-US"/>
        </a:p>
      </dgm:t>
    </dgm:pt>
    <dgm:pt modelId="{5F8FAFDB-5E08-4252-A51A-EB9B3459C8F4}">
      <dgm:prSet phldrT="[Text]"/>
      <dgm:spPr/>
      <dgm:t>
        <a:bodyPr/>
        <a:lstStyle/>
        <a:p>
          <a:pPr rtl="0"/>
          <a:r>
            <a:rPr lang="en-US" dirty="0">
              <a:latin typeface="Bookman Old Style" panose="020F0302020204030204"/>
            </a:rPr>
            <a:t> </a:t>
          </a:r>
          <a:r>
            <a:rPr lang="en-US" dirty="0"/>
            <a:t>Property or control </a:t>
          </a:r>
          <a:r>
            <a:rPr lang="en-US" dirty="0">
              <a:latin typeface="Bookman Old Style" panose="020F0302020204030204"/>
            </a:rPr>
            <a:t>rights</a:t>
          </a:r>
          <a:endParaRPr lang="en-US" dirty="0"/>
        </a:p>
      </dgm:t>
    </dgm:pt>
    <dgm:pt modelId="{49DC34FF-0FE7-4E05-9ED3-AE9843666D82}" type="parTrans" cxnId="{68CACC61-9D03-496A-9C89-F628C64F14FE}">
      <dgm:prSet/>
      <dgm:spPr/>
      <dgm:t>
        <a:bodyPr/>
        <a:lstStyle/>
        <a:p>
          <a:endParaRPr lang="en-US"/>
        </a:p>
      </dgm:t>
    </dgm:pt>
    <dgm:pt modelId="{6739FA92-A3BB-438A-BAD2-BAE6466EA4EA}" type="sibTrans" cxnId="{68CACC61-9D03-496A-9C89-F628C64F14FE}">
      <dgm:prSet/>
      <dgm:spPr/>
      <dgm:t>
        <a:bodyPr/>
        <a:lstStyle/>
        <a:p>
          <a:endParaRPr lang="en-US"/>
        </a:p>
      </dgm:t>
    </dgm:pt>
    <dgm:pt modelId="{D4145DAE-CA54-4E6E-992B-11A1C20C6F63}" type="pres">
      <dgm:prSet presAssocID="{039787D4-A2E1-4C13-B9C3-EC75A427FBCB}" presName="compositeShape" presStyleCnt="0">
        <dgm:presLayoutVars>
          <dgm:chMax val="7"/>
          <dgm:dir/>
          <dgm:resizeHandles val="exact"/>
        </dgm:presLayoutVars>
      </dgm:prSet>
      <dgm:spPr/>
    </dgm:pt>
    <dgm:pt modelId="{55495E3D-7803-4646-B178-923089285287}" type="pres">
      <dgm:prSet presAssocID="{D780A7BE-AE76-4E2E-A02D-EB00F85A1632}" presName="circ1" presStyleLbl="vennNode1" presStyleIdx="0" presStyleCnt="3"/>
      <dgm:spPr/>
    </dgm:pt>
    <dgm:pt modelId="{8D7B9F63-830C-4C72-B134-067EDBE42867}" type="pres">
      <dgm:prSet presAssocID="{D780A7BE-AE76-4E2E-A02D-EB00F85A1632}" presName="circ1Tx" presStyleLbl="revTx" presStyleIdx="0" presStyleCnt="0">
        <dgm:presLayoutVars>
          <dgm:chMax val="0"/>
          <dgm:chPref val="0"/>
          <dgm:bulletEnabled val="1"/>
        </dgm:presLayoutVars>
      </dgm:prSet>
      <dgm:spPr/>
    </dgm:pt>
    <dgm:pt modelId="{BF60887D-E0F3-493E-9F39-CF8B5A20E84F}" type="pres">
      <dgm:prSet presAssocID="{7E8AA297-9D39-4A4B-A0CC-74B83DAE4CB7}" presName="circ2" presStyleLbl="vennNode1" presStyleIdx="1" presStyleCnt="3"/>
      <dgm:spPr/>
    </dgm:pt>
    <dgm:pt modelId="{19C47F85-7F8F-4B9A-AB24-D10287A23F1A}" type="pres">
      <dgm:prSet presAssocID="{7E8AA297-9D39-4A4B-A0CC-74B83DAE4CB7}" presName="circ2Tx" presStyleLbl="revTx" presStyleIdx="0" presStyleCnt="0">
        <dgm:presLayoutVars>
          <dgm:chMax val="0"/>
          <dgm:chPref val="0"/>
          <dgm:bulletEnabled val="1"/>
        </dgm:presLayoutVars>
      </dgm:prSet>
      <dgm:spPr/>
    </dgm:pt>
    <dgm:pt modelId="{122B5DF4-1356-4023-8F7B-9DADBFB5AC40}" type="pres">
      <dgm:prSet presAssocID="{5F8FAFDB-5E08-4252-A51A-EB9B3459C8F4}" presName="circ3" presStyleLbl="vennNode1" presStyleIdx="2" presStyleCnt="3"/>
      <dgm:spPr/>
    </dgm:pt>
    <dgm:pt modelId="{1FB49BA7-B6C2-4C9A-ACF1-4236C20BF4B5}" type="pres">
      <dgm:prSet presAssocID="{5F8FAFDB-5E08-4252-A51A-EB9B3459C8F4}" presName="circ3Tx" presStyleLbl="revTx" presStyleIdx="0" presStyleCnt="0">
        <dgm:presLayoutVars>
          <dgm:chMax val="0"/>
          <dgm:chPref val="0"/>
          <dgm:bulletEnabled val="1"/>
        </dgm:presLayoutVars>
      </dgm:prSet>
      <dgm:spPr/>
    </dgm:pt>
  </dgm:ptLst>
  <dgm:cxnLst>
    <dgm:cxn modelId="{32006809-FB97-4955-8F57-8F2459CE41C2}" type="presOf" srcId="{7E8AA297-9D39-4A4B-A0CC-74B83DAE4CB7}" destId="{BF60887D-E0F3-493E-9F39-CF8B5A20E84F}" srcOrd="0" destOrd="0" presId="urn:microsoft.com/office/officeart/2005/8/layout/venn1"/>
    <dgm:cxn modelId="{82C6515E-96D0-4687-84F5-CBDEB35ED097}" type="presOf" srcId="{D780A7BE-AE76-4E2E-A02D-EB00F85A1632}" destId="{8D7B9F63-830C-4C72-B134-067EDBE42867}" srcOrd="1" destOrd="0" presId="urn:microsoft.com/office/officeart/2005/8/layout/venn1"/>
    <dgm:cxn modelId="{68CACC61-9D03-496A-9C89-F628C64F14FE}" srcId="{039787D4-A2E1-4C13-B9C3-EC75A427FBCB}" destId="{5F8FAFDB-5E08-4252-A51A-EB9B3459C8F4}" srcOrd="2" destOrd="0" parTransId="{49DC34FF-0FE7-4E05-9ED3-AE9843666D82}" sibTransId="{6739FA92-A3BB-438A-BAD2-BAE6466EA4EA}"/>
    <dgm:cxn modelId="{7926F44E-95A8-420E-AA08-C7107C457BCB}" srcId="{039787D4-A2E1-4C13-B9C3-EC75A427FBCB}" destId="{7E8AA297-9D39-4A4B-A0CC-74B83DAE4CB7}" srcOrd="1" destOrd="0" parTransId="{72A0FBD0-8A7D-4DD8-AD5D-C132042229F6}" sibTransId="{4C7EF9B6-9FA4-4889-85B7-F3AE37705950}"/>
    <dgm:cxn modelId="{1B94DC82-BB4D-4D69-975D-B67ECB197136}" type="presOf" srcId="{5F8FAFDB-5E08-4252-A51A-EB9B3459C8F4}" destId="{122B5DF4-1356-4023-8F7B-9DADBFB5AC40}" srcOrd="0" destOrd="0" presId="urn:microsoft.com/office/officeart/2005/8/layout/venn1"/>
    <dgm:cxn modelId="{561856BA-085B-47C3-A7AF-E465674EE861}" type="presOf" srcId="{D780A7BE-AE76-4E2E-A02D-EB00F85A1632}" destId="{55495E3D-7803-4646-B178-923089285287}" srcOrd="0" destOrd="0" presId="urn:microsoft.com/office/officeart/2005/8/layout/venn1"/>
    <dgm:cxn modelId="{70E375BD-EE64-4261-B54B-84038CC85DB6}" type="presOf" srcId="{5F8FAFDB-5E08-4252-A51A-EB9B3459C8F4}" destId="{1FB49BA7-B6C2-4C9A-ACF1-4236C20BF4B5}" srcOrd="1" destOrd="0" presId="urn:microsoft.com/office/officeart/2005/8/layout/venn1"/>
    <dgm:cxn modelId="{C540C2BE-9F5D-4A09-9EEE-A2E884C471F2}" type="presOf" srcId="{7E8AA297-9D39-4A4B-A0CC-74B83DAE4CB7}" destId="{19C47F85-7F8F-4B9A-AB24-D10287A23F1A}" srcOrd="1" destOrd="0" presId="urn:microsoft.com/office/officeart/2005/8/layout/venn1"/>
    <dgm:cxn modelId="{E74598C5-A19B-4A55-9E42-80855C7D967A}" srcId="{039787D4-A2E1-4C13-B9C3-EC75A427FBCB}" destId="{D780A7BE-AE76-4E2E-A02D-EB00F85A1632}" srcOrd="0" destOrd="0" parTransId="{4D985A57-6156-4FCC-808F-79EBB19506C2}" sibTransId="{97B57CD9-30A5-4ACB-900F-2DAD476E04A9}"/>
    <dgm:cxn modelId="{CB9424DF-F0FF-4E0D-B898-FAAB2C282D2A}" type="presOf" srcId="{039787D4-A2E1-4C13-B9C3-EC75A427FBCB}" destId="{D4145DAE-CA54-4E6E-992B-11A1C20C6F63}" srcOrd="0" destOrd="0" presId="urn:microsoft.com/office/officeart/2005/8/layout/venn1"/>
    <dgm:cxn modelId="{30D96589-E1EA-4715-8DF5-64AC97A556A2}" type="presParOf" srcId="{D4145DAE-CA54-4E6E-992B-11A1C20C6F63}" destId="{55495E3D-7803-4646-B178-923089285287}" srcOrd="0" destOrd="0" presId="urn:microsoft.com/office/officeart/2005/8/layout/venn1"/>
    <dgm:cxn modelId="{069FF1AC-00CC-482E-A9C2-CC0AA1CEE6D3}" type="presParOf" srcId="{D4145DAE-CA54-4E6E-992B-11A1C20C6F63}" destId="{8D7B9F63-830C-4C72-B134-067EDBE42867}" srcOrd="1" destOrd="0" presId="urn:microsoft.com/office/officeart/2005/8/layout/venn1"/>
    <dgm:cxn modelId="{BFD68535-F71E-4E47-BC3C-DF9026A374FE}" type="presParOf" srcId="{D4145DAE-CA54-4E6E-992B-11A1C20C6F63}" destId="{BF60887D-E0F3-493E-9F39-CF8B5A20E84F}" srcOrd="2" destOrd="0" presId="urn:microsoft.com/office/officeart/2005/8/layout/venn1"/>
    <dgm:cxn modelId="{4A7230C5-32EB-44D9-8E15-A8B1C92373F4}" type="presParOf" srcId="{D4145DAE-CA54-4E6E-992B-11A1C20C6F63}" destId="{19C47F85-7F8F-4B9A-AB24-D10287A23F1A}" srcOrd="3" destOrd="0" presId="urn:microsoft.com/office/officeart/2005/8/layout/venn1"/>
    <dgm:cxn modelId="{8F094599-FA8D-4A2C-B6B8-660DD7490A98}" type="presParOf" srcId="{D4145DAE-CA54-4E6E-992B-11A1C20C6F63}" destId="{122B5DF4-1356-4023-8F7B-9DADBFB5AC40}" srcOrd="4" destOrd="0" presId="urn:microsoft.com/office/officeart/2005/8/layout/venn1"/>
    <dgm:cxn modelId="{E6FC6B26-4DFC-4FCC-97BE-15053ABD2ECF}" type="presParOf" srcId="{D4145DAE-CA54-4E6E-992B-11A1C20C6F63}" destId="{1FB49BA7-B6C2-4C9A-ACF1-4236C20BF4B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39787D4-A2E1-4C13-B9C3-EC75A427FBCB}" type="doc">
      <dgm:prSet loTypeId="urn:microsoft.com/office/officeart/2005/8/layout/venn1" loCatId="relationship" qsTypeId="urn:microsoft.com/office/officeart/2005/8/quickstyle/simple1" qsCatId="simple" csTypeId="urn:microsoft.com/office/officeart/2005/8/colors/accent1_2" csCatId="accent1" phldr="1"/>
      <dgm:spPr/>
    </dgm:pt>
    <dgm:pt modelId="{D780A7BE-AE76-4E2E-A02D-EB00F85A1632}">
      <dgm:prSet phldrT="[Text]"/>
      <dgm:spPr/>
      <dgm:t>
        <a:bodyPr/>
        <a:lstStyle/>
        <a:p>
          <a:pPr rtl="0"/>
          <a:r>
            <a:rPr lang="en-US" dirty="0">
              <a:latin typeface="Bookman Old Style" panose="020F0302020204030204"/>
            </a:rPr>
            <a:t> </a:t>
          </a:r>
          <a:r>
            <a:rPr lang="en-US" dirty="0"/>
            <a:t>Obligations with the owner</a:t>
          </a:r>
        </a:p>
      </dgm:t>
    </dgm:pt>
    <dgm:pt modelId="{4D985A57-6156-4FCC-808F-79EBB19506C2}" type="parTrans" cxnId="{E74598C5-A19B-4A55-9E42-80855C7D967A}">
      <dgm:prSet/>
      <dgm:spPr/>
      <dgm:t>
        <a:bodyPr/>
        <a:lstStyle/>
        <a:p>
          <a:endParaRPr lang="en-US"/>
        </a:p>
      </dgm:t>
    </dgm:pt>
    <dgm:pt modelId="{97B57CD9-30A5-4ACB-900F-2DAD476E04A9}" type="sibTrans" cxnId="{E74598C5-A19B-4A55-9E42-80855C7D967A}">
      <dgm:prSet/>
      <dgm:spPr/>
      <dgm:t>
        <a:bodyPr/>
        <a:lstStyle/>
        <a:p>
          <a:endParaRPr lang="en-US"/>
        </a:p>
      </dgm:t>
    </dgm:pt>
    <dgm:pt modelId="{7E8AA297-9D39-4A4B-A0CC-74B83DAE4CB7}">
      <dgm:prSet phldrT="[Text]"/>
      <dgm:spPr/>
      <dgm:t>
        <a:bodyPr/>
        <a:lstStyle/>
        <a:p>
          <a:r>
            <a:rPr lang="en-US" dirty="0"/>
            <a:t> Obligations with third parties</a:t>
          </a:r>
        </a:p>
      </dgm:t>
    </dgm:pt>
    <dgm:pt modelId="{72A0FBD0-8A7D-4DD8-AD5D-C132042229F6}" type="parTrans" cxnId="{7926F44E-95A8-420E-AA08-C7107C457BCB}">
      <dgm:prSet/>
      <dgm:spPr/>
      <dgm:t>
        <a:bodyPr/>
        <a:lstStyle/>
        <a:p>
          <a:endParaRPr lang="en-US"/>
        </a:p>
      </dgm:t>
    </dgm:pt>
    <dgm:pt modelId="{4C7EF9B6-9FA4-4889-85B7-F3AE37705950}" type="sibTrans" cxnId="{7926F44E-95A8-420E-AA08-C7107C457BCB}">
      <dgm:prSet/>
      <dgm:spPr/>
      <dgm:t>
        <a:bodyPr/>
        <a:lstStyle/>
        <a:p>
          <a:endParaRPr lang="en-US"/>
        </a:p>
      </dgm:t>
    </dgm:pt>
    <dgm:pt modelId="{5F8FAFDB-5E08-4252-A51A-EB9B3459C8F4}">
      <dgm:prSet phldrT="[Text]"/>
      <dgm:spPr/>
      <dgm:t>
        <a:bodyPr/>
        <a:lstStyle/>
        <a:p>
          <a:pPr rtl="0"/>
          <a:r>
            <a:rPr lang="en-US" dirty="0">
              <a:latin typeface="Bookman Old Style" panose="020F0302020204030204"/>
            </a:rPr>
            <a:t> </a:t>
          </a:r>
          <a:r>
            <a:rPr lang="en-US" dirty="0"/>
            <a:t>Property or control </a:t>
          </a:r>
          <a:r>
            <a:rPr lang="en-US" dirty="0">
              <a:latin typeface="Bookman Old Style" panose="020F0302020204030204"/>
            </a:rPr>
            <a:t>rights</a:t>
          </a:r>
          <a:endParaRPr lang="en-US" dirty="0"/>
        </a:p>
      </dgm:t>
    </dgm:pt>
    <dgm:pt modelId="{49DC34FF-0FE7-4E05-9ED3-AE9843666D82}" type="parTrans" cxnId="{68CACC61-9D03-496A-9C89-F628C64F14FE}">
      <dgm:prSet/>
      <dgm:spPr/>
      <dgm:t>
        <a:bodyPr/>
        <a:lstStyle/>
        <a:p>
          <a:endParaRPr lang="en-US"/>
        </a:p>
      </dgm:t>
    </dgm:pt>
    <dgm:pt modelId="{6739FA92-A3BB-438A-BAD2-BAE6466EA4EA}" type="sibTrans" cxnId="{68CACC61-9D03-496A-9C89-F628C64F14FE}">
      <dgm:prSet/>
      <dgm:spPr/>
      <dgm:t>
        <a:bodyPr/>
        <a:lstStyle/>
        <a:p>
          <a:endParaRPr lang="en-US"/>
        </a:p>
      </dgm:t>
    </dgm:pt>
    <dgm:pt modelId="{D4145DAE-CA54-4E6E-992B-11A1C20C6F63}" type="pres">
      <dgm:prSet presAssocID="{039787D4-A2E1-4C13-B9C3-EC75A427FBCB}" presName="compositeShape" presStyleCnt="0">
        <dgm:presLayoutVars>
          <dgm:chMax val="7"/>
          <dgm:dir/>
          <dgm:resizeHandles val="exact"/>
        </dgm:presLayoutVars>
      </dgm:prSet>
      <dgm:spPr/>
    </dgm:pt>
    <dgm:pt modelId="{55495E3D-7803-4646-B178-923089285287}" type="pres">
      <dgm:prSet presAssocID="{D780A7BE-AE76-4E2E-A02D-EB00F85A1632}" presName="circ1" presStyleLbl="vennNode1" presStyleIdx="0" presStyleCnt="3"/>
      <dgm:spPr/>
    </dgm:pt>
    <dgm:pt modelId="{8D7B9F63-830C-4C72-B134-067EDBE42867}" type="pres">
      <dgm:prSet presAssocID="{D780A7BE-AE76-4E2E-A02D-EB00F85A1632}" presName="circ1Tx" presStyleLbl="revTx" presStyleIdx="0" presStyleCnt="0">
        <dgm:presLayoutVars>
          <dgm:chMax val="0"/>
          <dgm:chPref val="0"/>
          <dgm:bulletEnabled val="1"/>
        </dgm:presLayoutVars>
      </dgm:prSet>
      <dgm:spPr/>
    </dgm:pt>
    <dgm:pt modelId="{BF60887D-E0F3-493E-9F39-CF8B5A20E84F}" type="pres">
      <dgm:prSet presAssocID="{7E8AA297-9D39-4A4B-A0CC-74B83DAE4CB7}" presName="circ2" presStyleLbl="vennNode1" presStyleIdx="1" presStyleCnt="3"/>
      <dgm:spPr/>
    </dgm:pt>
    <dgm:pt modelId="{19C47F85-7F8F-4B9A-AB24-D10287A23F1A}" type="pres">
      <dgm:prSet presAssocID="{7E8AA297-9D39-4A4B-A0CC-74B83DAE4CB7}" presName="circ2Tx" presStyleLbl="revTx" presStyleIdx="0" presStyleCnt="0">
        <dgm:presLayoutVars>
          <dgm:chMax val="0"/>
          <dgm:chPref val="0"/>
          <dgm:bulletEnabled val="1"/>
        </dgm:presLayoutVars>
      </dgm:prSet>
      <dgm:spPr/>
    </dgm:pt>
    <dgm:pt modelId="{122B5DF4-1356-4023-8F7B-9DADBFB5AC40}" type="pres">
      <dgm:prSet presAssocID="{5F8FAFDB-5E08-4252-A51A-EB9B3459C8F4}" presName="circ3" presStyleLbl="vennNode1" presStyleIdx="2" presStyleCnt="3"/>
      <dgm:spPr/>
    </dgm:pt>
    <dgm:pt modelId="{1FB49BA7-B6C2-4C9A-ACF1-4236C20BF4B5}" type="pres">
      <dgm:prSet presAssocID="{5F8FAFDB-5E08-4252-A51A-EB9B3459C8F4}" presName="circ3Tx" presStyleLbl="revTx" presStyleIdx="0" presStyleCnt="0">
        <dgm:presLayoutVars>
          <dgm:chMax val="0"/>
          <dgm:chPref val="0"/>
          <dgm:bulletEnabled val="1"/>
        </dgm:presLayoutVars>
      </dgm:prSet>
      <dgm:spPr/>
    </dgm:pt>
  </dgm:ptLst>
  <dgm:cxnLst>
    <dgm:cxn modelId="{32006809-FB97-4955-8F57-8F2459CE41C2}" type="presOf" srcId="{7E8AA297-9D39-4A4B-A0CC-74B83DAE4CB7}" destId="{BF60887D-E0F3-493E-9F39-CF8B5A20E84F}" srcOrd="0" destOrd="0" presId="urn:microsoft.com/office/officeart/2005/8/layout/venn1"/>
    <dgm:cxn modelId="{82C6515E-96D0-4687-84F5-CBDEB35ED097}" type="presOf" srcId="{D780A7BE-AE76-4E2E-A02D-EB00F85A1632}" destId="{8D7B9F63-830C-4C72-B134-067EDBE42867}" srcOrd="1" destOrd="0" presId="urn:microsoft.com/office/officeart/2005/8/layout/venn1"/>
    <dgm:cxn modelId="{68CACC61-9D03-496A-9C89-F628C64F14FE}" srcId="{039787D4-A2E1-4C13-B9C3-EC75A427FBCB}" destId="{5F8FAFDB-5E08-4252-A51A-EB9B3459C8F4}" srcOrd="2" destOrd="0" parTransId="{49DC34FF-0FE7-4E05-9ED3-AE9843666D82}" sibTransId="{6739FA92-A3BB-438A-BAD2-BAE6466EA4EA}"/>
    <dgm:cxn modelId="{7926F44E-95A8-420E-AA08-C7107C457BCB}" srcId="{039787D4-A2E1-4C13-B9C3-EC75A427FBCB}" destId="{7E8AA297-9D39-4A4B-A0CC-74B83DAE4CB7}" srcOrd="1" destOrd="0" parTransId="{72A0FBD0-8A7D-4DD8-AD5D-C132042229F6}" sibTransId="{4C7EF9B6-9FA4-4889-85B7-F3AE37705950}"/>
    <dgm:cxn modelId="{1B94DC82-BB4D-4D69-975D-B67ECB197136}" type="presOf" srcId="{5F8FAFDB-5E08-4252-A51A-EB9B3459C8F4}" destId="{122B5DF4-1356-4023-8F7B-9DADBFB5AC40}" srcOrd="0" destOrd="0" presId="urn:microsoft.com/office/officeart/2005/8/layout/venn1"/>
    <dgm:cxn modelId="{561856BA-085B-47C3-A7AF-E465674EE861}" type="presOf" srcId="{D780A7BE-AE76-4E2E-A02D-EB00F85A1632}" destId="{55495E3D-7803-4646-B178-923089285287}" srcOrd="0" destOrd="0" presId="urn:microsoft.com/office/officeart/2005/8/layout/venn1"/>
    <dgm:cxn modelId="{70E375BD-EE64-4261-B54B-84038CC85DB6}" type="presOf" srcId="{5F8FAFDB-5E08-4252-A51A-EB9B3459C8F4}" destId="{1FB49BA7-B6C2-4C9A-ACF1-4236C20BF4B5}" srcOrd="1" destOrd="0" presId="urn:microsoft.com/office/officeart/2005/8/layout/venn1"/>
    <dgm:cxn modelId="{C540C2BE-9F5D-4A09-9EEE-A2E884C471F2}" type="presOf" srcId="{7E8AA297-9D39-4A4B-A0CC-74B83DAE4CB7}" destId="{19C47F85-7F8F-4B9A-AB24-D10287A23F1A}" srcOrd="1" destOrd="0" presId="urn:microsoft.com/office/officeart/2005/8/layout/venn1"/>
    <dgm:cxn modelId="{E74598C5-A19B-4A55-9E42-80855C7D967A}" srcId="{039787D4-A2E1-4C13-B9C3-EC75A427FBCB}" destId="{D780A7BE-AE76-4E2E-A02D-EB00F85A1632}" srcOrd="0" destOrd="0" parTransId="{4D985A57-6156-4FCC-808F-79EBB19506C2}" sibTransId="{97B57CD9-30A5-4ACB-900F-2DAD476E04A9}"/>
    <dgm:cxn modelId="{CB9424DF-F0FF-4E0D-B898-FAAB2C282D2A}" type="presOf" srcId="{039787D4-A2E1-4C13-B9C3-EC75A427FBCB}" destId="{D4145DAE-CA54-4E6E-992B-11A1C20C6F63}" srcOrd="0" destOrd="0" presId="urn:microsoft.com/office/officeart/2005/8/layout/venn1"/>
    <dgm:cxn modelId="{30D96589-E1EA-4715-8DF5-64AC97A556A2}" type="presParOf" srcId="{D4145DAE-CA54-4E6E-992B-11A1C20C6F63}" destId="{55495E3D-7803-4646-B178-923089285287}" srcOrd="0" destOrd="0" presId="urn:microsoft.com/office/officeart/2005/8/layout/venn1"/>
    <dgm:cxn modelId="{069FF1AC-00CC-482E-A9C2-CC0AA1CEE6D3}" type="presParOf" srcId="{D4145DAE-CA54-4E6E-992B-11A1C20C6F63}" destId="{8D7B9F63-830C-4C72-B134-067EDBE42867}" srcOrd="1" destOrd="0" presId="urn:microsoft.com/office/officeart/2005/8/layout/venn1"/>
    <dgm:cxn modelId="{BFD68535-F71E-4E47-BC3C-DF9026A374FE}" type="presParOf" srcId="{D4145DAE-CA54-4E6E-992B-11A1C20C6F63}" destId="{BF60887D-E0F3-493E-9F39-CF8B5A20E84F}" srcOrd="2" destOrd="0" presId="urn:microsoft.com/office/officeart/2005/8/layout/venn1"/>
    <dgm:cxn modelId="{4A7230C5-32EB-44D9-8E15-A8B1C92373F4}" type="presParOf" srcId="{D4145DAE-CA54-4E6E-992B-11A1C20C6F63}" destId="{19C47F85-7F8F-4B9A-AB24-D10287A23F1A}" srcOrd="3" destOrd="0" presId="urn:microsoft.com/office/officeart/2005/8/layout/venn1"/>
    <dgm:cxn modelId="{8F094599-FA8D-4A2C-B6B8-660DD7490A98}" type="presParOf" srcId="{D4145DAE-CA54-4E6E-992B-11A1C20C6F63}" destId="{122B5DF4-1356-4023-8F7B-9DADBFB5AC40}" srcOrd="4" destOrd="0" presId="urn:microsoft.com/office/officeart/2005/8/layout/venn1"/>
    <dgm:cxn modelId="{E6FC6B26-4DFC-4FCC-97BE-15053ABD2ECF}" type="presParOf" srcId="{D4145DAE-CA54-4E6E-992B-11A1C20C6F63}" destId="{1FB49BA7-B6C2-4C9A-ACF1-4236C20BF4B5}"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F9182F4-5F5C-41B0-ACAB-9347E4FBAD7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F1BCC21-9D03-4310-B741-4D67506D5711}">
      <dgm:prSet phldrT="[Text]"/>
      <dgm:spPr/>
      <dgm:t>
        <a:bodyPr/>
        <a:lstStyle/>
        <a:p>
          <a:r>
            <a:rPr lang="es-ES" dirty="0"/>
            <a:t>Share Capital</a:t>
          </a:r>
          <a:endParaRPr lang="en-US" dirty="0"/>
        </a:p>
      </dgm:t>
    </dgm:pt>
    <dgm:pt modelId="{F6713C62-8B6D-4047-BF8D-108B9F7EE7A7}" type="parTrans" cxnId="{495D18A2-65C5-4572-972B-E4C51F4463BD}">
      <dgm:prSet/>
      <dgm:spPr/>
      <dgm:t>
        <a:bodyPr/>
        <a:lstStyle/>
        <a:p>
          <a:endParaRPr lang="en-US"/>
        </a:p>
      </dgm:t>
    </dgm:pt>
    <dgm:pt modelId="{F6A8BED8-DFAD-4FD3-82A8-17EFB72D23DD}" type="sibTrans" cxnId="{495D18A2-65C5-4572-972B-E4C51F4463BD}">
      <dgm:prSet/>
      <dgm:spPr/>
      <dgm:t>
        <a:bodyPr/>
        <a:lstStyle/>
        <a:p>
          <a:endParaRPr lang="en-US"/>
        </a:p>
      </dgm:t>
    </dgm:pt>
    <dgm:pt modelId="{E0EC598D-CC4E-4BAA-853C-26EBD99E704E}">
      <dgm:prSet phldrT="[Text]"/>
      <dgm:spPr/>
      <dgm:t>
        <a:bodyPr/>
        <a:lstStyle/>
        <a:p>
          <a:r>
            <a:rPr lang="en-US" noProof="0" dirty="0"/>
            <a:t>Amounts received by transactions with owners</a:t>
          </a:r>
        </a:p>
      </dgm:t>
    </dgm:pt>
    <dgm:pt modelId="{0DE6FB3A-7915-42C0-A621-168613A7366D}" type="parTrans" cxnId="{1630DA8C-C442-487D-981D-B9D407D99A35}">
      <dgm:prSet/>
      <dgm:spPr/>
      <dgm:t>
        <a:bodyPr/>
        <a:lstStyle/>
        <a:p>
          <a:endParaRPr lang="en-US"/>
        </a:p>
      </dgm:t>
    </dgm:pt>
    <dgm:pt modelId="{38BBD219-EEBC-4460-90D8-2B20FE150D73}" type="sibTrans" cxnId="{1630DA8C-C442-487D-981D-B9D407D99A35}">
      <dgm:prSet/>
      <dgm:spPr/>
      <dgm:t>
        <a:bodyPr/>
        <a:lstStyle/>
        <a:p>
          <a:endParaRPr lang="en-US"/>
        </a:p>
      </dgm:t>
    </dgm:pt>
    <dgm:pt modelId="{E61FD79E-44FC-4BCC-8324-525E0EA1773C}">
      <dgm:prSet phldrT="[Text]"/>
      <dgm:spPr/>
      <dgm:t>
        <a:bodyPr/>
        <a:lstStyle/>
        <a:p>
          <a:r>
            <a:rPr lang="es-ES" dirty="0" err="1"/>
            <a:t>Retained</a:t>
          </a:r>
          <a:r>
            <a:rPr lang="es-ES" dirty="0"/>
            <a:t> </a:t>
          </a:r>
          <a:r>
            <a:rPr lang="es-ES" dirty="0" err="1"/>
            <a:t>Earnings</a:t>
          </a:r>
          <a:endParaRPr lang="en-US" dirty="0"/>
        </a:p>
      </dgm:t>
    </dgm:pt>
    <dgm:pt modelId="{E160B1EB-F82B-47B4-8428-91D124E4B549}" type="parTrans" cxnId="{F4F7851A-1FAD-4624-8344-11EC71D4D270}">
      <dgm:prSet/>
      <dgm:spPr/>
      <dgm:t>
        <a:bodyPr/>
        <a:lstStyle/>
        <a:p>
          <a:endParaRPr lang="en-US"/>
        </a:p>
      </dgm:t>
    </dgm:pt>
    <dgm:pt modelId="{339C1E19-5E59-43D0-B534-8C8F889FD0D5}" type="sibTrans" cxnId="{F4F7851A-1FAD-4624-8344-11EC71D4D270}">
      <dgm:prSet/>
      <dgm:spPr/>
      <dgm:t>
        <a:bodyPr/>
        <a:lstStyle/>
        <a:p>
          <a:endParaRPr lang="en-US"/>
        </a:p>
      </dgm:t>
    </dgm:pt>
    <dgm:pt modelId="{3A2F8B14-B561-424C-BE57-4F7395B4E86A}">
      <dgm:prSet phldrT="[Text]"/>
      <dgm:spPr/>
      <dgm:t>
        <a:bodyPr/>
        <a:lstStyle/>
        <a:p>
          <a:r>
            <a:rPr lang="en-US" dirty="0"/>
            <a:t>Previous profits that have not been distributed as dividends to the owner</a:t>
          </a:r>
        </a:p>
      </dgm:t>
    </dgm:pt>
    <dgm:pt modelId="{6D58F6B6-3719-40E5-8AB7-ECB3287E9691}" type="parTrans" cxnId="{4A2C655E-F45D-4628-8FAE-9B160908C30B}">
      <dgm:prSet/>
      <dgm:spPr/>
      <dgm:t>
        <a:bodyPr/>
        <a:lstStyle/>
        <a:p>
          <a:endParaRPr lang="en-US"/>
        </a:p>
      </dgm:t>
    </dgm:pt>
    <dgm:pt modelId="{44849BA2-B49E-42FE-BDF5-76E6024DB76A}" type="sibTrans" cxnId="{4A2C655E-F45D-4628-8FAE-9B160908C30B}">
      <dgm:prSet/>
      <dgm:spPr/>
      <dgm:t>
        <a:bodyPr/>
        <a:lstStyle/>
        <a:p>
          <a:endParaRPr lang="en-US"/>
        </a:p>
      </dgm:t>
    </dgm:pt>
    <dgm:pt modelId="{C041086F-645E-4FDD-AED1-1F5D4EF113D4}">
      <dgm:prSet phldrT="[Text]"/>
      <dgm:spPr/>
      <dgm:t>
        <a:bodyPr/>
        <a:lstStyle/>
        <a:p>
          <a:r>
            <a:rPr lang="en-US" dirty="0"/>
            <a:t>Dividends Payments</a:t>
          </a:r>
        </a:p>
      </dgm:t>
    </dgm:pt>
    <dgm:pt modelId="{FADBE7CA-9D08-4C9D-B5F5-CD53C148B8F0}" type="parTrans" cxnId="{3C0257AC-270E-4FD4-B475-678D07EC9464}">
      <dgm:prSet/>
      <dgm:spPr/>
      <dgm:t>
        <a:bodyPr/>
        <a:lstStyle/>
        <a:p>
          <a:endParaRPr lang="en-US"/>
        </a:p>
      </dgm:t>
    </dgm:pt>
    <dgm:pt modelId="{A5723A6B-DAF3-470D-B744-B2ED65375DBD}" type="sibTrans" cxnId="{3C0257AC-270E-4FD4-B475-678D07EC9464}">
      <dgm:prSet/>
      <dgm:spPr/>
      <dgm:t>
        <a:bodyPr/>
        <a:lstStyle/>
        <a:p>
          <a:endParaRPr lang="en-US"/>
        </a:p>
      </dgm:t>
    </dgm:pt>
    <dgm:pt modelId="{9034BECA-F4DA-45B4-8A87-E2FC98107D40}">
      <dgm:prSet phldrT="[Text]"/>
      <dgm:spPr/>
      <dgm:t>
        <a:bodyPr/>
        <a:lstStyle/>
        <a:p>
          <a:r>
            <a:rPr lang="en-US" dirty="0"/>
            <a:t>Economic transference of current profits to owners</a:t>
          </a:r>
        </a:p>
      </dgm:t>
    </dgm:pt>
    <dgm:pt modelId="{D0EB90C8-C233-489C-92AB-3E23CFFD33CA}" type="parTrans" cxnId="{74C703D3-B063-421C-9DC7-FF6380CDE6FD}">
      <dgm:prSet/>
      <dgm:spPr/>
      <dgm:t>
        <a:bodyPr/>
        <a:lstStyle/>
        <a:p>
          <a:endParaRPr lang="en-US"/>
        </a:p>
      </dgm:t>
    </dgm:pt>
    <dgm:pt modelId="{9A2C692F-E0EF-4DB8-B2F8-5F749694BD26}" type="sibTrans" cxnId="{74C703D3-B063-421C-9DC7-FF6380CDE6FD}">
      <dgm:prSet/>
      <dgm:spPr/>
      <dgm:t>
        <a:bodyPr/>
        <a:lstStyle/>
        <a:p>
          <a:endParaRPr lang="en-US"/>
        </a:p>
      </dgm:t>
    </dgm:pt>
    <dgm:pt modelId="{5995D09F-1EE2-4425-B115-1BF92B06905D}" type="pres">
      <dgm:prSet presAssocID="{9F9182F4-5F5C-41B0-ACAB-9347E4FBAD73}" presName="Name0" presStyleCnt="0">
        <dgm:presLayoutVars>
          <dgm:dir/>
          <dgm:animLvl val="lvl"/>
          <dgm:resizeHandles val="exact"/>
        </dgm:presLayoutVars>
      </dgm:prSet>
      <dgm:spPr/>
    </dgm:pt>
    <dgm:pt modelId="{9320BC8F-3A9B-44DC-83C4-73E204D39DF2}" type="pres">
      <dgm:prSet presAssocID="{2F1BCC21-9D03-4310-B741-4D67506D5711}" presName="linNode" presStyleCnt="0"/>
      <dgm:spPr/>
    </dgm:pt>
    <dgm:pt modelId="{EC7D0116-BE3B-4BA6-8B3B-EFC662622F0F}" type="pres">
      <dgm:prSet presAssocID="{2F1BCC21-9D03-4310-B741-4D67506D5711}" presName="parTx" presStyleLbl="revTx" presStyleIdx="0" presStyleCnt="3">
        <dgm:presLayoutVars>
          <dgm:chMax val="1"/>
          <dgm:bulletEnabled val="1"/>
        </dgm:presLayoutVars>
      </dgm:prSet>
      <dgm:spPr/>
    </dgm:pt>
    <dgm:pt modelId="{227563AE-1C9A-4045-8954-454F74F3F934}" type="pres">
      <dgm:prSet presAssocID="{2F1BCC21-9D03-4310-B741-4D67506D5711}" presName="bracket" presStyleLbl="parChTrans1D1" presStyleIdx="0" presStyleCnt="3"/>
      <dgm:spPr/>
    </dgm:pt>
    <dgm:pt modelId="{2C568B91-8DC0-4AEA-A326-14EFC57E7940}" type="pres">
      <dgm:prSet presAssocID="{2F1BCC21-9D03-4310-B741-4D67506D5711}" presName="spH" presStyleCnt="0"/>
      <dgm:spPr/>
    </dgm:pt>
    <dgm:pt modelId="{682B23BE-02E7-4710-BD15-CE31137A126C}" type="pres">
      <dgm:prSet presAssocID="{2F1BCC21-9D03-4310-B741-4D67506D5711}" presName="desTx" presStyleLbl="node1" presStyleIdx="0" presStyleCnt="3">
        <dgm:presLayoutVars>
          <dgm:bulletEnabled val="1"/>
        </dgm:presLayoutVars>
      </dgm:prSet>
      <dgm:spPr/>
    </dgm:pt>
    <dgm:pt modelId="{B30FA82A-9E7F-4469-94E9-4AB479860E37}" type="pres">
      <dgm:prSet presAssocID="{F6A8BED8-DFAD-4FD3-82A8-17EFB72D23DD}" presName="spV" presStyleCnt="0"/>
      <dgm:spPr/>
    </dgm:pt>
    <dgm:pt modelId="{8975AE6E-93ED-445F-BE64-0A7B2A3544D7}" type="pres">
      <dgm:prSet presAssocID="{E61FD79E-44FC-4BCC-8324-525E0EA1773C}" presName="linNode" presStyleCnt="0"/>
      <dgm:spPr/>
    </dgm:pt>
    <dgm:pt modelId="{DA5394E2-B9B2-4B7C-A690-246E2F752E35}" type="pres">
      <dgm:prSet presAssocID="{E61FD79E-44FC-4BCC-8324-525E0EA1773C}" presName="parTx" presStyleLbl="revTx" presStyleIdx="1" presStyleCnt="3">
        <dgm:presLayoutVars>
          <dgm:chMax val="1"/>
          <dgm:bulletEnabled val="1"/>
        </dgm:presLayoutVars>
      </dgm:prSet>
      <dgm:spPr/>
    </dgm:pt>
    <dgm:pt modelId="{31B738EA-8193-484A-A1D4-85EE790BA388}" type="pres">
      <dgm:prSet presAssocID="{E61FD79E-44FC-4BCC-8324-525E0EA1773C}" presName="bracket" presStyleLbl="parChTrans1D1" presStyleIdx="1" presStyleCnt="3"/>
      <dgm:spPr/>
    </dgm:pt>
    <dgm:pt modelId="{802384C8-3C90-4D5E-9D29-F8861731139B}" type="pres">
      <dgm:prSet presAssocID="{E61FD79E-44FC-4BCC-8324-525E0EA1773C}" presName="spH" presStyleCnt="0"/>
      <dgm:spPr/>
    </dgm:pt>
    <dgm:pt modelId="{9B092955-CFEF-4744-B05E-A88FA98BF1D8}" type="pres">
      <dgm:prSet presAssocID="{E61FD79E-44FC-4BCC-8324-525E0EA1773C}" presName="desTx" presStyleLbl="node1" presStyleIdx="1" presStyleCnt="3">
        <dgm:presLayoutVars>
          <dgm:bulletEnabled val="1"/>
        </dgm:presLayoutVars>
      </dgm:prSet>
      <dgm:spPr/>
    </dgm:pt>
    <dgm:pt modelId="{E28909AD-4336-4832-BE87-BD6E6899C4AE}" type="pres">
      <dgm:prSet presAssocID="{339C1E19-5E59-43D0-B534-8C8F889FD0D5}" presName="spV" presStyleCnt="0"/>
      <dgm:spPr/>
    </dgm:pt>
    <dgm:pt modelId="{A59B6D2C-60FE-40CF-99C0-6A1BE7AD5F5C}" type="pres">
      <dgm:prSet presAssocID="{C041086F-645E-4FDD-AED1-1F5D4EF113D4}" presName="linNode" presStyleCnt="0"/>
      <dgm:spPr/>
    </dgm:pt>
    <dgm:pt modelId="{5D2E61E1-E3F8-4954-B461-699F3986B029}" type="pres">
      <dgm:prSet presAssocID="{C041086F-645E-4FDD-AED1-1F5D4EF113D4}" presName="parTx" presStyleLbl="revTx" presStyleIdx="2" presStyleCnt="3">
        <dgm:presLayoutVars>
          <dgm:chMax val="1"/>
          <dgm:bulletEnabled val="1"/>
        </dgm:presLayoutVars>
      </dgm:prSet>
      <dgm:spPr/>
    </dgm:pt>
    <dgm:pt modelId="{D4F0796B-AFED-431B-829A-53949922D0C8}" type="pres">
      <dgm:prSet presAssocID="{C041086F-645E-4FDD-AED1-1F5D4EF113D4}" presName="bracket" presStyleLbl="parChTrans1D1" presStyleIdx="2" presStyleCnt="3"/>
      <dgm:spPr/>
    </dgm:pt>
    <dgm:pt modelId="{2EDAD4B0-9FCF-4013-9BAD-6D72DA13AA0A}" type="pres">
      <dgm:prSet presAssocID="{C041086F-645E-4FDD-AED1-1F5D4EF113D4}" presName="spH" presStyleCnt="0"/>
      <dgm:spPr/>
    </dgm:pt>
    <dgm:pt modelId="{256FBDAA-4B25-48E3-AA70-8F6BC66F91F2}" type="pres">
      <dgm:prSet presAssocID="{C041086F-645E-4FDD-AED1-1F5D4EF113D4}" presName="desTx" presStyleLbl="node1" presStyleIdx="2" presStyleCnt="3">
        <dgm:presLayoutVars>
          <dgm:bulletEnabled val="1"/>
        </dgm:presLayoutVars>
      </dgm:prSet>
      <dgm:spPr/>
    </dgm:pt>
  </dgm:ptLst>
  <dgm:cxnLst>
    <dgm:cxn modelId="{999A1817-210B-41BE-8F13-F3C6CF10ED99}" type="presOf" srcId="{9F9182F4-5F5C-41B0-ACAB-9347E4FBAD73}" destId="{5995D09F-1EE2-4425-B115-1BF92B06905D}" srcOrd="0" destOrd="0" presId="urn:diagrams.loki3.com/BracketList"/>
    <dgm:cxn modelId="{F4F7851A-1FAD-4624-8344-11EC71D4D270}" srcId="{9F9182F4-5F5C-41B0-ACAB-9347E4FBAD73}" destId="{E61FD79E-44FC-4BCC-8324-525E0EA1773C}" srcOrd="1" destOrd="0" parTransId="{E160B1EB-F82B-47B4-8428-91D124E4B549}" sibTransId="{339C1E19-5E59-43D0-B534-8C8F889FD0D5}"/>
    <dgm:cxn modelId="{4A2C655E-F45D-4628-8FAE-9B160908C30B}" srcId="{E61FD79E-44FC-4BCC-8324-525E0EA1773C}" destId="{3A2F8B14-B561-424C-BE57-4F7395B4E86A}" srcOrd="0" destOrd="0" parTransId="{6D58F6B6-3719-40E5-8AB7-ECB3287E9691}" sibTransId="{44849BA2-B49E-42FE-BDF5-76E6024DB76A}"/>
    <dgm:cxn modelId="{88510056-57E1-42C8-8617-03C1A7A666E3}" type="presOf" srcId="{E0EC598D-CC4E-4BAA-853C-26EBD99E704E}" destId="{682B23BE-02E7-4710-BD15-CE31137A126C}" srcOrd="0" destOrd="0" presId="urn:diagrams.loki3.com/BracketList"/>
    <dgm:cxn modelId="{A7CF0E7C-1CA7-441D-A688-AFA3417ED010}" type="presOf" srcId="{E61FD79E-44FC-4BCC-8324-525E0EA1773C}" destId="{DA5394E2-B9B2-4B7C-A690-246E2F752E35}" srcOrd="0" destOrd="0" presId="urn:diagrams.loki3.com/BracketList"/>
    <dgm:cxn modelId="{1630DA8C-C442-487D-981D-B9D407D99A35}" srcId="{2F1BCC21-9D03-4310-B741-4D67506D5711}" destId="{E0EC598D-CC4E-4BAA-853C-26EBD99E704E}" srcOrd="0" destOrd="0" parTransId="{0DE6FB3A-7915-42C0-A621-168613A7366D}" sibTransId="{38BBD219-EEBC-4460-90D8-2B20FE150D73}"/>
    <dgm:cxn modelId="{495D18A2-65C5-4572-972B-E4C51F4463BD}" srcId="{9F9182F4-5F5C-41B0-ACAB-9347E4FBAD73}" destId="{2F1BCC21-9D03-4310-B741-4D67506D5711}" srcOrd="0" destOrd="0" parTransId="{F6713C62-8B6D-4047-BF8D-108B9F7EE7A7}" sibTransId="{F6A8BED8-DFAD-4FD3-82A8-17EFB72D23DD}"/>
    <dgm:cxn modelId="{C8C11CA2-F4E7-4772-9CD2-A06B37063741}" type="presOf" srcId="{3A2F8B14-B561-424C-BE57-4F7395B4E86A}" destId="{9B092955-CFEF-4744-B05E-A88FA98BF1D8}" srcOrd="0" destOrd="0" presId="urn:diagrams.loki3.com/BracketList"/>
    <dgm:cxn modelId="{F39492AA-2C89-4486-A615-B9FC07658203}" type="presOf" srcId="{2F1BCC21-9D03-4310-B741-4D67506D5711}" destId="{EC7D0116-BE3B-4BA6-8B3B-EFC662622F0F}" srcOrd="0" destOrd="0" presId="urn:diagrams.loki3.com/BracketList"/>
    <dgm:cxn modelId="{3C0257AC-270E-4FD4-B475-678D07EC9464}" srcId="{9F9182F4-5F5C-41B0-ACAB-9347E4FBAD73}" destId="{C041086F-645E-4FDD-AED1-1F5D4EF113D4}" srcOrd="2" destOrd="0" parTransId="{FADBE7CA-9D08-4C9D-B5F5-CD53C148B8F0}" sibTransId="{A5723A6B-DAF3-470D-B744-B2ED65375DBD}"/>
    <dgm:cxn modelId="{74C703D3-B063-421C-9DC7-FF6380CDE6FD}" srcId="{C041086F-645E-4FDD-AED1-1F5D4EF113D4}" destId="{9034BECA-F4DA-45B4-8A87-E2FC98107D40}" srcOrd="0" destOrd="0" parTransId="{D0EB90C8-C233-489C-92AB-3E23CFFD33CA}" sibTransId="{9A2C692F-E0EF-4DB8-B2F8-5F749694BD26}"/>
    <dgm:cxn modelId="{0335E8E7-AD87-4B2B-A581-164CD900ED9C}" type="presOf" srcId="{C041086F-645E-4FDD-AED1-1F5D4EF113D4}" destId="{5D2E61E1-E3F8-4954-B461-699F3986B029}" srcOrd="0" destOrd="0" presId="urn:diagrams.loki3.com/BracketList"/>
    <dgm:cxn modelId="{D77B0AFB-52DE-4C1B-AE3A-D41CC919F2E7}" type="presOf" srcId="{9034BECA-F4DA-45B4-8A87-E2FC98107D40}" destId="{256FBDAA-4B25-48E3-AA70-8F6BC66F91F2}" srcOrd="0" destOrd="0" presId="urn:diagrams.loki3.com/BracketList"/>
    <dgm:cxn modelId="{C8C8999C-5CB4-4E34-99B8-EAAD58B0CE57}" type="presParOf" srcId="{5995D09F-1EE2-4425-B115-1BF92B06905D}" destId="{9320BC8F-3A9B-44DC-83C4-73E204D39DF2}" srcOrd="0" destOrd="0" presId="urn:diagrams.loki3.com/BracketList"/>
    <dgm:cxn modelId="{F36B8CAE-2BB9-4C78-9D13-0581D7D443CA}" type="presParOf" srcId="{9320BC8F-3A9B-44DC-83C4-73E204D39DF2}" destId="{EC7D0116-BE3B-4BA6-8B3B-EFC662622F0F}" srcOrd="0" destOrd="0" presId="urn:diagrams.loki3.com/BracketList"/>
    <dgm:cxn modelId="{AE443C09-FAEB-4E50-8D45-E43A2E7181BF}" type="presParOf" srcId="{9320BC8F-3A9B-44DC-83C4-73E204D39DF2}" destId="{227563AE-1C9A-4045-8954-454F74F3F934}" srcOrd="1" destOrd="0" presId="urn:diagrams.loki3.com/BracketList"/>
    <dgm:cxn modelId="{1775E1C9-3E1F-4D9A-B5F9-A5B33061F162}" type="presParOf" srcId="{9320BC8F-3A9B-44DC-83C4-73E204D39DF2}" destId="{2C568B91-8DC0-4AEA-A326-14EFC57E7940}" srcOrd="2" destOrd="0" presId="urn:diagrams.loki3.com/BracketList"/>
    <dgm:cxn modelId="{310285C7-AAC1-457A-808A-F32730D81ED5}" type="presParOf" srcId="{9320BC8F-3A9B-44DC-83C4-73E204D39DF2}" destId="{682B23BE-02E7-4710-BD15-CE31137A126C}" srcOrd="3" destOrd="0" presId="urn:diagrams.loki3.com/BracketList"/>
    <dgm:cxn modelId="{1A27405F-92E9-40A2-A150-48B935CFABD3}" type="presParOf" srcId="{5995D09F-1EE2-4425-B115-1BF92B06905D}" destId="{B30FA82A-9E7F-4469-94E9-4AB479860E37}" srcOrd="1" destOrd="0" presId="urn:diagrams.loki3.com/BracketList"/>
    <dgm:cxn modelId="{D062F0EE-1867-4F45-9070-A1E6F5BD9037}" type="presParOf" srcId="{5995D09F-1EE2-4425-B115-1BF92B06905D}" destId="{8975AE6E-93ED-445F-BE64-0A7B2A3544D7}" srcOrd="2" destOrd="0" presId="urn:diagrams.loki3.com/BracketList"/>
    <dgm:cxn modelId="{6CF8087D-E720-41E2-9E16-3139BBE05CD3}" type="presParOf" srcId="{8975AE6E-93ED-445F-BE64-0A7B2A3544D7}" destId="{DA5394E2-B9B2-4B7C-A690-246E2F752E35}" srcOrd="0" destOrd="0" presId="urn:diagrams.loki3.com/BracketList"/>
    <dgm:cxn modelId="{536D7287-8959-4A2D-A593-C1B5B4C81F8D}" type="presParOf" srcId="{8975AE6E-93ED-445F-BE64-0A7B2A3544D7}" destId="{31B738EA-8193-484A-A1D4-85EE790BA388}" srcOrd="1" destOrd="0" presId="urn:diagrams.loki3.com/BracketList"/>
    <dgm:cxn modelId="{C91CF278-B27C-4093-8BF0-90C33AA4DB22}" type="presParOf" srcId="{8975AE6E-93ED-445F-BE64-0A7B2A3544D7}" destId="{802384C8-3C90-4D5E-9D29-F8861731139B}" srcOrd="2" destOrd="0" presId="urn:diagrams.loki3.com/BracketList"/>
    <dgm:cxn modelId="{449E27BF-F08B-4866-972F-F83D4897AA9E}" type="presParOf" srcId="{8975AE6E-93ED-445F-BE64-0A7B2A3544D7}" destId="{9B092955-CFEF-4744-B05E-A88FA98BF1D8}" srcOrd="3" destOrd="0" presId="urn:diagrams.loki3.com/BracketList"/>
    <dgm:cxn modelId="{A4F0BF48-40AC-49BD-9F5F-57BA0894E835}" type="presParOf" srcId="{5995D09F-1EE2-4425-B115-1BF92B06905D}" destId="{E28909AD-4336-4832-BE87-BD6E6899C4AE}" srcOrd="3" destOrd="0" presId="urn:diagrams.loki3.com/BracketList"/>
    <dgm:cxn modelId="{F7C5F506-5B8C-4272-8DC7-C59BD5EB98F6}" type="presParOf" srcId="{5995D09F-1EE2-4425-B115-1BF92B06905D}" destId="{A59B6D2C-60FE-40CF-99C0-6A1BE7AD5F5C}" srcOrd="4" destOrd="0" presId="urn:diagrams.loki3.com/BracketList"/>
    <dgm:cxn modelId="{2A03E856-ED5E-4642-89B9-6A817D49458B}" type="presParOf" srcId="{A59B6D2C-60FE-40CF-99C0-6A1BE7AD5F5C}" destId="{5D2E61E1-E3F8-4954-B461-699F3986B029}" srcOrd="0" destOrd="0" presId="urn:diagrams.loki3.com/BracketList"/>
    <dgm:cxn modelId="{29CB7E9E-D034-457F-A818-7930D4EB920C}" type="presParOf" srcId="{A59B6D2C-60FE-40CF-99C0-6A1BE7AD5F5C}" destId="{D4F0796B-AFED-431B-829A-53949922D0C8}" srcOrd="1" destOrd="0" presId="urn:diagrams.loki3.com/BracketList"/>
    <dgm:cxn modelId="{3AAFDF61-6682-4745-9B30-B175325AC0A6}" type="presParOf" srcId="{A59B6D2C-60FE-40CF-99C0-6A1BE7AD5F5C}" destId="{2EDAD4B0-9FCF-4013-9BAD-6D72DA13AA0A}" srcOrd="2" destOrd="0" presId="urn:diagrams.loki3.com/BracketList"/>
    <dgm:cxn modelId="{2A0105EF-3CBC-4C23-9A71-696A8144CFAA}" type="presParOf" srcId="{A59B6D2C-60FE-40CF-99C0-6A1BE7AD5F5C}" destId="{256FBDAA-4B25-48E3-AA70-8F6BC66F91F2}"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9182F4-5F5C-41B0-ACAB-9347E4FBAD7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F1BCC21-9D03-4310-B741-4D67506D5711}">
      <dgm:prSet phldrT="[Text]" custT="1"/>
      <dgm:spPr/>
      <dgm:t>
        <a:bodyPr/>
        <a:lstStyle/>
        <a:p>
          <a:r>
            <a:rPr lang="es-ES" sz="2800" dirty="0" err="1"/>
            <a:t>Current</a:t>
          </a:r>
          <a:endParaRPr lang="en-US" sz="2800" dirty="0"/>
        </a:p>
      </dgm:t>
    </dgm:pt>
    <dgm:pt modelId="{F6713C62-8B6D-4047-BF8D-108B9F7EE7A7}" type="parTrans" cxnId="{495D18A2-65C5-4572-972B-E4C51F4463BD}">
      <dgm:prSet/>
      <dgm:spPr/>
      <dgm:t>
        <a:bodyPr/>
        <a:lstStyle/>
        <a:p>
          <a:endParaRPr lang="en-US"/>
        </a:p>
      </dgm:t>
    </dgm:pt>
    <dgm:pt modelId="{F6A8BED8-DFAD-4FD3-82A8-17EFB72D23DD}" type="sibTrans" cxnId="{495D18A2-65C5-4572-972B-E4C51F4463BD}">
      <dgm:prSet/>
      <dgm:spPr/>
      <dgm:t>
        <a:bodyPr/>
        <a:lstStyle/>
        <a:p>
          <a:endParaRPr lang="en-US"/>
        </a:p>
      </dgm:t>
    </dgm:pt>
    <dgm:pt modelId="{E0EC598D-CC4E-4BAA-853C-26EBD99E704E}">
      <dgm:prSet phldrT="[Text]"/>
      <dgm:spPr/>
      <dgm:t>
        <a:bodyPr/>
        <a:lstStyle/>
        <a:p>
          <a:r>
            <a:rPr lang="en-US" noProof="0" dirty="0"/>
            <a:t>Cash</a:t>
          </a:r>
        </a:p>
      </dgm:t>
    </dgm:pt>
    <dgm:pt modelId="{0DE6FB3A-7915-42C0-A621-168613A7366D}" type="parTrans" cxnId="{1630DA8C-C442-487D-981D-B9D407D99A35}">
      <dgm:prSet/>
      <dgm:spPr/>
      <dgm:t>
        <a:bodyPr/>
        <a:lstStyle/>
        <a:p>
          <a:endParaRPr lang="en-US"/>
        </a:p>
      </dgm:t>
    </dgm:pt>
    <dgm:pt modelId="{38BBD219-EEBC-4460-90D8-2B20FE150D73}" type="sibTrans" cxnId="{1630DA8C-C442-487D-981D-B9D407D99A35}">
      <dgm:prSet/>
      <dgm:spPr/>
      <dgm:t>
        <a:bodyPr/>
        <a:lstStyle/>
        <a:p>
          <a:endParaRPr lang="en-US"/>
        </a:p>
      </dgm:t>
    </dgm:pt>
    <dgm:pt modelId="{E61FD79E-44FC-4BCC-8324-525E0EA1773C}">
      <dgm:prSet phldrT="[Text]" custT="1"/>
      <dgm:spPr/>
      <dgm:t>
        <a:bodyPr/>
        <a:lstStyle/>
        <a:p>
          <a:r>
            <a:rPr lang="es-ES" sz="3200" dirty="0" err="1"/>
            <a:t>Noncurrent</a:t>
          </a:r>
          <a:endParaRPr lang="en-US" sz="3200" dirty="0"/>
        </a:p>
      </dgm:t>
    </dgm:pt>
    <dgm:pt modelId="{E160B1EB-F82B-47B4-8428-91D124E4B549}" type="parTrans" cxnId="{F4F7851A-1FAD-4624-8344-11EC71D4D270}">
      <dgm:prSet/>
      <dgm:spPr/>
      <dgm:t>
        <a:bodyPr/>
        <a:lstStyle/>
        <a:p>
          <a:endParaRPr lang="en-US"/>
        </a:p>
      </dgm:t>
    </dgm:pt>
    <dgm:pt modelId="{339C1E19-5E59-43D0-B534-8C8F889FD0D5}" type="sibTrans" cxnId="{F4F7851A-1FAD-4624-8344-11EC71D4D270}">
      <dgm:prSet/>
      <dgm:spPr/>
      <dgm:t>
        <a:bodyPr/>
        <a:lstStyle/>
        <a:p>
          <a:endParaRPr lang="en-US"/>
        </a:p>
      </dgm:t>
    </dgm:pt>
    <dgm:pt modelId="{3A2F8B14-B561-424C-BE57-4F7395B4E86A}">
      <dgm:prSet phldrT="[Text]"/>
      <dgm:spPr/>
      <dgm:t>
        <a:bodyPr/>
        <a:lstStyle/>
        <a:p>
          <a:pPr rtl="0"/>
          <a:r>
            <a:rPr lang="en-US" dirty="0">
              <a:latin typeface="Bookman Old Style" panose="020F0302020204030204"/>
            </a:rPr>
            <a:t>Tangibble: </a:t>
          </a:r>
        </a:p>
      </dgm:t>
    </dgm:pt>
    <dgm:pt modelId="{6D58F6B6-3719-40E5-8AB7-ECB3287E9691}" type="parTrans" cxnId="{4A2C655E-F45D-4628-8FAE-9B160908C30B}">
      <dgm:prSet/>
      <dgm:spPr/>
      <dgm:t>
        <a:bodyPr/>
        <a:lstStyle/>
        <a:p>
          <a:endParaRPr lang="en-US"/>
        </a:p>
      </dgm:t>
    </dgm:pt>
    <dgm:pt modelId="{44849BA2-B49E-42FE-BDF5-76E6024DB76A}" type="sibTrans" cxnId="{4A2C655E-F45D-4628-8FAE-9B160908C30B}">
      <dgm:prSet/>
      <dgm:spPr/>
      <dgm:t>
        <a:bodyPr/>
        <a:lstStyle/>
        <a:p>
          <a:endParaRPr lang="en-US"/>
        </a:p>
      </dgm:t>
    </dgm:pt>
    <dgm:pt modelId="{6BA1BF9B-08C5-44BB-884F-8CE5916B3651}">
      <dgm:prSet phldrT="[Text]"/>
      <dgm:spPr/>
      <dgm:t>
        <a:bodyPr/>
        <a:lstStyle/>
        <a:p>
          <a:r>
            <a:rPr lang="en-US" noProof="0" dirty="0"/>
            <a:t>Account receivables</a:t>
          </a:r>
        </a:p>
      </dgm:t>
    </dgm:pt>
    <dgm:pt modelId="{3784ED3A-FE9E-4146-AEFD-F9461BF12C9A}" type="parTrans" cxnId="{B1E5D993-CF71-4F16-993D-E94D7EBB4265}">
      <dgm:prSet/>
      <dgm:spPr/>
      <dgm:t>
        <a:bodyPr/>
        <a:lstStyle/>
        <a:p>
          <a:endParaRPr lang="en-US"/>
        </a:p>
      </dgm:t>
    </dgm:pt>
    <dgm:pt modelId="{1012E96D-DF16-4DD2-A109-E6B342BEB301}" type="sibTrans" cxnId="{B1E5D993-CF71-4F16-993D-E94D7EBB4265}">
      <dgm:prSet/>
      <dgm:spPr/>
      <dgm:t>
        <a:bodyPr/>
        <a:lstStyle/>
        <a:p>
          <a:endParaRPr lang="en-US"/>
        </a:p>
      </dgm:t>
    </dgm:pt>
    <dgm:pt modelId="{A95AD1C1-D182-480B-A881-76ADF80594C8}">
      <dgm:prSet phldrT="[Text]"/>
      <dgm:spPr/>
      <dgm:t>
        <a:bodyPr/>
        <a:lstStyle/>
        <a:p>
          <a:r>
            <a:rPr lang="en-US" noProof="0" dirty="0"/>
            <a:t>Inventory</a:t>
          </a:r>
        </a:p>
      </dgm:t>
    </dgm:pt>
    <dgm:pt modelId="{CC9D4EC7-9137-4DFA-A2E1-DEC01454B646}" type="parTrans" cxnId="{D4F3BD9B-6639-4EDD-ABDC-13A5B408386E}">
      <dgm:prSet/>
      <dgm:spPr/>
      <dgm:t>
        <a:bodyPr/>
        <a:lstStyle/>
        <a:p>
          <a:endParaRPr lang="en-US"/>
        </a:p>
      </dgm:t>
    </dgm:pt>
    <dgm:pt modelId="{5AFEBF3D-83B1-44E4-8400-7A796A629220}" type="sibTrans" cxnId="{D4F3BD9B-6639-4EDD-ABDC-13A5B408386E}">
      <dgm:prSet/>
      <dgm:spPr/>
      <dgm:t>
        <a:bodyPr/>
        <a:lstStyle/>
        <a:p>
          <a:endParaRPr lang="en-US"/>
        </a:p>
      </dgm:t>
    </dgm:pt>
    <dgm:pt modelId="{A38DB6B2-7442-4059-99D0-5B061D95A1A6}">
      <dgm:prSet phldrT="[Text]"/>
      <dgm:spPr/>
      <dgm:t>
        <a:bodyPr/>
        <a:lstStyle/>
        <a:p>
          <a:r>
            <a:rPr lang="en-US" dirty="0"/>
            <a:t>Vehicles</a:t>
          </a:r>
        </a:p>
      </dgm:t>
    </dgm:pt>
    <dgm:pt modelId="{3FA0A1EC-E277-4A41-A0BF-EE8E18BC4874}" type="parTrans" cxnId="{6CB6C378-5396-47D2-B6BC-9E4CF096143C}">
      <dgm:prSet/>
      <dgm:spPr/>
      <dgm:t>
        <a:bodyPr/>
        <a:lstStyle/>
        <a:p>
          <a:endParaRPr lang="en-US"/>
        </a:p>
      </dgm:t>
    </dgm:pt>
    <dgm:pt modelId="{586301A8-BCB1-4AA4-9051-C5146A134A8A}" type="sibTrans" cxnId="{6CB6C378-5396-47D2-B6BC-9E4CF096143C}">
      <dgm:prSet/>
      <dgm:spPr/>
      <dgm:t>
        <a:bodyPr/>
        <a:lstStyle/>
        <a:p>
          <a:endParaRPr lang="en-US"/>
        </a:p>
      </dgm:t>
    </dgm:pt>
    <dgm:pt modelId="{D708086C-BF55-4DF6-859C-C104083F725C}">
      <dgm:prSet phldrT="[Text]"/>
      <dgm:spPr/>
      <dgm:t>
        <a:bodyPr/>
        <a:lstStyle/>
        <a:p>
          <a:pPr rtl="0"/>
          <a:r>
            <a:rPr lang="en-US" dirty="0">
              <a:latin typeface="Bookman Old Style" panose="020F0302020204030204"/>
            </a:rPr>
            <a:t>Intangible:</a:t>
          </a:r>
        </a:p>
      </dgm:t>
    </dgm:pt>
    <dgm:pt modelId="{260D51E8-EAA5-44A6-8BC6-556C191069B5}" type="parTrans" cxnId="{4DD35188-8C93-4E7A-8C41-FA14D45ACD6B}">
      <dgm:prSet/>
      <dgm:spPr/>
      <dgm:t>
        <a:bodyPr/>
        <a:lstStyle/>
        <a:p>
          <a:endParaRPr lang="en-US"/>
        </a:p>
      </dgm:t>
    </dgm:pt>
    <dgm:pt modelId="{F4A5303A-A5E4-47C0-9AD6-2528E6CB0141}" type="sibTrans" cxnId="{4DD35188-8C93-4E7A-8C41-FA14D45ACD6B}">
      <dgm:prSet/>
      <dgm:spPr/>
      <dgm:t>
        <a:bodyPr/>
        <a:lstStyle/>
        <a:p>
          <a:endParaRPr lang="en-US"/>
        </a:p>
      </dgm:t>
    </dgm:pt>
    <dgm:pt modelId="{ADF237E5-A45D-4F44-822A-03FE033CC0B8}">
      <dgm:prSet phldr="0"/>
      <dgm:spPr/>
      <dgm:t>
        <a:bodyPr/>
        <a:lstStyle/>
        <a:p>
          <a:r>
            <a:rPr lang="en-US" dirty="0">
              <a:latin typeface="Bookman Old Style" panose="020F0302020204030204"/>
            </a:rPr>
            <a:t>Property</a:t>
          </a:r>
          <a:r>
            <a:rPr lang="en-US" dirty="0"/>
            <a:t>, Plant, Equipment</a:t>
          </a:r>
          <a:endParaRPr lang="es-ES" dirty="0"/>
        </a:p>
      </dgm:t>
    </dgm:pt>
    <dgm:pt modelId="{B6B2F610-EFEC-4529-9EB2-BBEB624D1EE8}" type="parTrans" cxnId="{400AA065-45DA-43FE-8D66-B4DA4A38F0F2}">
      <dgm:prSet/>
      <dgm:spPr/>
    </dgm:pt>
    <dgm:pt modelId="{40E9403F-367C-4500-B52C-723A8FC258AE}" type="sibTrans" cxnId="{400AA065-45DA-43FE-8D66-B4DA4A38F0F2}">
      <dgm:prSet/>
      <dgm:spPr/>
    </dgm:pt>
    <dgm:pt modelId="{A3DB2DBC-BE55-4D66-9031-F657FA34D27B}">
      <dgm:prSet phldr="0"/>
      <dgm:spPr/>
      <dgm:t>
        <a:bodyPr/>
        <a:lstStyle/>
        <a:p>
          <a:r>
            <a:rPr lang="en-US" dirty="0">
              <a:latin typeface="Bookman Old Style" panose="020F0302020204030204"/>
            </a:rPr>
            <a:t>Patents</a:t>
          </a:r>
          <a:endParaRPr lang="es-ES" dirty="0"/>
        </a:p>
      </dgm:t>
    </dgm:pt>
    <dgm:pt modelId="{F5890D35-81DF-423F-90CC-F0EBA468EA41}" type="parTrans" cxnId="{B7ADCFA1-F977-462E-8B7A-374BC375D8F3}">
      <dgm:prSet/>
      <dgm:spPr/>
    </dgm:pt>
    <dgm:pt modelId="{9440B67F-D301-4B68-83B2-DCF52B7BD102}" type="sibTrans" cxnId="{B7ADCFA1-F977-462E-8B7A-374BC375D8F3}">
      <dgm:prSet/>
      <dgm:spPr/>
    </dgm:pt>
    <dgm:pt modelId="{5995D09F-1EE2-4425-B115-1BF92B06905D}" type="pres">
      <dgm:prSet presAssocID="{9F9182F4-5F5C-41B0-ACAB-9347E4FBAD73}" presName="Name0" presStyleCnt="0">
        <dgm:presLayoutVars>
          <dgm:dir/>
          <dgm:animLvl val="lvl"/>
          <dgm:resizeHandles val="exact"/>
        </dgm:presLayoutVars>
      </dgm:prSet>
      <dgm:spPr/>
    </dgm:pt>
    <dgm:pt modelId="{9320BC8F-3A9B-44DC-83C4-73E204D39DF2}" type="pres">
      <dgm:prSet presAssocID="{2F1BCC21-9D03-4310-B741-4D67506D5711}" presName="linNode" presStyleCnt="0"/>
      <dgm:spPr/>
    </dgm:pt>
    <dgm:pt modelId="{EC7D0116-BE3B-4BA6-8B3B-EFC662622F0F}" type="pres">
      <dgm:prSet presAssocID="{2F1BCC21-9D03-4310-B741-4D67506D5711}" presName="parTx" presStyleLbl="revTx" presStyleIdx="0" presStyleCnt="2">
        <dgm:presLayoutVars>
          <dgm:chMax val="1"/>
          <dgm:bulletEnabled val="1"/>
        </dgm:presLayoutVars>
      </dgm:prSet>
      <dgm:spPr/>
    </dgm:pt>
    <dgm:pt modelId="{227563AE-1C9A-4045-8954-454F74F3F934}" type="pres">
      <dgm:prSet presAssocID="{2F1BCC21-9D03-4310-B741-4D67506D5711}" presName="bracket" presStyleLbl="parChTrans1D1" presStyleIdx="0" presStyleCnt="2"/>
      <dgm:spPr/>
    </dgm:pt>
    <dgm:pt modelId="{2C568B91-8DC0-4AEA-A326-14EFC57E7940}" type="pres">
      <dgm:prSet presAssocID="{2F1BCC21-9D03-4310-B741-4D67506D5711}" presName="spH" presStyleCnt="0"/>
      <dgm:spPr/>
    </dgm:pt>
    <dgm:pt modelId="{682B23BE-02E7-4710-BD15-CE31137A126C}" type="pres">
      <dgm:prSet presAssocID="{2F1BCC21-9D03-4310-B741-4D67506D5711}" presName="desTx" presStyleLbl="node1" presStyleIdx="0" presStyleCnt="2">
        <dgm:presLayoutVars>
          <dgm:bulletEnabled val="1"/>
        </dgm:presLayoutVars>
      </dgm:prSet>
      <dgm:spPr/>
    </dgm:pt>
    <dgm:pt modelId="{B30FA82A-9E7F-4469-94E9-4AB479860E37}" type="pres">
      <dgm:prSet presAssocID="{F6A8BED8-DFAD-4FD3-82A8-17EFB72D23DD}" presName="spV" presStyleCnt="0"/>
      <dgm:spPr/>
    </dgm:pt>
    <dgm:pt modelId="{8975AE6E-93ED-445F-BE64-0A7B2A3544D7}" type="pres">
      <dgm:prSet presAssocID="{E61FD79E-44FC-4BCC-8324-525E0EA1773C}" presName="linNode" presStyleCnt="0"/>
      <dgm:spPr/>
    </dgm:pt>
    <dgm:pt modelId="{DA5394E2-B9B2-4B7C-A690-246E2F752E35}" type="pres">
      <dgm:prSet presAssocID="{E61FD79E-44FC-4BCC-8324-525E0EA1773C}" presName="parTx" presStyleLbl="revTx" presStyleIdx="1" presStyleCnt="2" custScaleX="161792">
        <dgm:presLayoutVars>
          <dgm:chMax val="1"/>
          <dgm:bulletEnabled val="1"/>
        </dgm:presLayoutVars>
      </dgm:prSet>
      <dgm:spPr/>
    </dgm:pt>
    <dgm:pt modelId="{31B738EA-8193-484A-A1D4-85EE790BA388}" type="pres">
      <dgm:prSet presAssocID="{E61FD79E-44FC-4BCC-8324-525E0EA1773C}" presName="bracket" presStyleLbl="parChTrans1D1" presStyleIdx="1" presStyleCnt="2"/>
      <dgm:spPr/>
    </dgm:pt>
    <dgm:pt modelId="{802384C8-3C90-4D5E-9D29-F8861731139B}" type="pres">
      <dgm:prSet presAssocID="{E61FD79E-44FC-4BCC-8324-525E0EA1773C}" presName="spH" presStyleCnt="0"/>
      <dgm:spPr/>
    </dgm:pt>
    <dgm:pt modelId="{9B092955-CFEF-4744-B05E-A88FA98BF1D8}" type="pres">
      <dgm:prSet presAssocID="{E61FD79E-44FC-4BCC-8324-525E0EA1773C}" presName="desTx" presStyleLbl="node1" presStyleIdx="1" presStyleCnt="2" custScaleX="123594" custLinFactNeighborX="-15766">
        <dgm:presLayoutVars>
          <dgm:bulletEnabled val="1"/>
        </dgm:presLayoutVars>
      </dgm:prSet>
      <dgm:spPr/>
    </dgm:pt>
  </dgm:ptLst>
  <dgm:cxnLst>
    <dgm:cxn modelId="{C8A51203-CFEE-4932-95D8-85CEC0484894}" type="presOf" srcId="{2F1BCC21-9D03-4310-B741-4D67506D5711}" destId="{EC7D0116-BE3B-4BA6-8B3B-EFC662622F0F}" srcOrd="0" destOrd="0" presId="urn:diagrams.loki3.com/BracketList"/>
    <dgm:cxn modelId="{999A1817-210B-41BE-8F13-F3C6CF10ED99}" type="presOf" srcId="{9F9182F4-5F5C-41B0-ACAB-9347E4FBAD73}" destId="{5995D09F-1EE2-4425-B115-1BF92B06905D}" srcOrd="0" destOrd="0" presId="urn:diagrams.loki3.com/BracketList"/>
    <dgm:cxn modelId="{F4F7851A-1FAD-4624-8344-11EC71D4D270}" srcId="{9F9182F4-5F5C-41B0-ACAB-9347E4FBAD73}" destId="{E61FD79E-44FC-4BCC-8324-525E0EA1773C}" srcOrd="1" destOrd="0" parTransId="{E160B1EB-F82B-47B4-8428-91D124E4B549}" sibTransId="{339C1E19-5E59-43D0-B534-8C8F889FD0D5}"/>
    <dgm:cxn modelId="{F5CB411B-0C40-4BA3-B23F-A4F083066CCD}" type="presOf" srcId="{A3DB2DBC-BE55-4D66-9031-F657FA34D27B}" destId="{9B092955-CFEF-4744-B05E-A88FA98BF1D8}" srcOrd="0" destOrd="4" presId="urn:diagrams.loki3.com/BracketList"/>
    <dgm:cxn modelId="{01597F26-3A37-46A5-85DE-8F7A8950BF42}" type="presOf" srcId="{6BA1BF9B-08C5-44BB-884F-8CE5916B3651}" destId="{682B23BE-02E7-4710-BD15-CE31137A126C}" srcOrd="0" destOrd="1" presId="urn:diagrams.loki3.com/BracketList"/>
    <dgm:cxn modelId="{9DB1E72E-55E8-4A2B-AD20-AE25292A2669}" type="presOf" srcId="{E61FD79E-44FC-4BCC-8324-525E0EA1773C}" destId="{DA5394E2-B9B2-4B7C-A690-246E2F752E35}" srcOrd="0" destOrd="0" presId="urn:diagrams.loki3.com/BracketList"/>
    <dgm:cxn modelId="{4A2C655E-F45D-4628-8FAE-9B160908C30B}" srcId="{E61FD79E-44FC-4BCC-8324-525E0EA1773C}" destId="{3A2F8B14-B561-424C-BE57-4F7395B4E86A}" srcOrd="0" destOrd="0" parTransId="{6D58F6B6-3719-40E5-8AB7-ECB3287E9691}" sibTransId="{44849BA2-B49E-42FE-BDF5-76E6024DB76A}"/>
    <dgm:cxn modelId="{400AA065-45DA-43FE-8D66-B4DA4A38F0F2}" srcId="{3A2F8B14-B561-424C-BE57-4F7395B4E86A}" destId="{ADF237E5-A45D-4F44-822A-03FE033CC0B8}" srcOrd="0" destOrd="0" parTransId="{B6B2F610-EFEC-4529-9EB2-BBEB624D1EE8}" sibTransId="{40E9403F-367C-4500-B52C-723A8FC258AE}"/>
    <dgm:cxn modelId="{068DDC54-5C9D-4F19-9BC0-178CC1D3FE5C}" type="presOf" srcId="{D708086C-BF55-4DF6-859C-C104083F725C}" destId="{9B092955-CFEF-4744-B05E-A88FA98BF1D8}" srcOrd="0" destOrd="3" presId="urn:diagrams.loki3.com/BracketList"/>
    <dgm:cxn modelId="{6CB6C378-5396-47D2-B6BC-9E4CF096143C}" srcId="{3A2F8B14-B561-424C-BE57-4F7395B4E86A}" destId="{A38DB6B2-7442-4059-99D0-5B061D95A1A6}" srcOrd="1" destOrd="0" parTransId="{3FA0A1EC-E277-4A41-A0BF-EE8E18BC4874}" sibTransId="{586301A8-BCB1-4AA4-9051-C5146A134A8A}"/>
    <dgm:cxn modelId="{4DD35188-8C93-4E7A-8C41-FA14D45ACD6B}" srcId="{E61FD79E-44FC-4BCC-8324-525E0EA1773C}" destId="{D708086C-BF55-4DF6-859C-C104083F725C}" srcOrd="1" destOrd="0" parTransId="{260D51E8-EAA5-44A6-8BC6-556C191069B5}" sibTransId="{F4A5303A-A5E4-47C0-9AD6-2528E6CB0141}"/>
    <dgm:cxn modelId="{1630DA8C-C442-487D-981D-B9D407D99A35}" srcId="{2F1BCC21-9D03-4310-B741-4D67506D5711}" destId="{E0EC598D-CC4E-4BAA-853C-26EBD99E704E}" srcOrd="0" destOrd="0" parTransId="{0DE6FB3A-7915-42C0-A621-168613A7366D}" sibTransId="{38BBD219-EEBC-4460-90D8-2B20FE150D73}"/>
    <dgm:cxn modelId="{DF994E90-3C26-4D20-A860-4C8645BB1D59}" type="presOf" srcId="{A38DB6B2-7442-4059-99D0-5B061D95A1A6}" destId="{9B092955-CFEF-4744-B05E-A88FA98BF1D8}" srcOrd="0" destOrd="2" presId="urn:diagrams.loki3.com/BracketList"/>
    <dgm:cxn modelId="{B1E5D993-CF71-4F16-993D-E94D7EBB4265}" srcId="{2F1BCC21-9D03-4310-B741-4D67506D5711}" destId="{6BA1BF9B-08C5-44BB-884F-8CE5916B3651}" srcOrd="1" destOrd="0" parTransId="{3784ED3A-FE9E-4146-AEFD-F9461BF12C9A}" sibTransId="{1012E96D-DF16-4DD2-A109-E6B342BEB301}"/>
    <dgm:cxn modelId="{D4F3BD9B-6639-4EDD-ABDC-13A5B408386E}" srcId="{2F1BCC21-9D03-4310-B741-4D67506D5711}" destId="{A95AD1C1-D182-480B-A881-76ADF80594C8}" srcOrd="2" destOrd="0" parTransId="{CC9D4EC7-9137-4DFA-A2E1-DEC01454B646}" sibTransId="{5AFEBF3D-83B1-44E4-8400-7A796A629220}"/>
    <dgm:cxn modelId="{B7ADCFA1-F977-462E-8B7A-374BC375D8F3}" srcId="{D708086C-BF55-4DF6-859C-C104083F725C}" destId="{A3DB2DBC-BE55-4D66-9031-F657FA34D27B}" srcOrd="0" destOrd="0" parTransId="{F5890D35-81DF-423F-90CC-F0EBA468EA41}" sibTransId="{9440B67F-D301-4B68-83B2-DCF52B7BD102}"/>
    <dgm:cxn modelId="{495D18A2-65C5-4572-972B-E4C51F4463BD}" srcId="{9F9182F4-5F5C-41B0-ACAB-9347E4FBAD73}" destId="{2F1BCC21-9D03-4310-B741-4D67506D5711}" srcOrd="0" destOrd="0" parTransId="{F6713C62-8B6D-4047-BF8D-108B9F7EE7A7}" sibTransId="{F6A8BED8-DFAD-4FD3-82A8-17EFB72D23DD}"/>
    <dgm:cxn modelId="{7C3B63D0-2EF3-4867-B7F5-7336F0961AAD}" type="presOf" srcId="{3A2F8B14-B561-424C-BE57-4F7395B4E86A}" destId="{9B092955-CFEF-4744-B05E-A88FA98BF1D8}" srcOrd="0" destOrd="0" presId="urn:diagrams.loki3.com/BracketList"/>
    <dgm:cxn modelId="{07C083D5-0995-4340-8DBF-6C7D13BEFDD8}" type="presOf" srcId="{ADF237E5-A45D-4F44-822A-03FE033CC0B8}" destId="{9B092955-CFEF-4744-B05E-A88FA98BF1D8}" srcOrd="0" destOrd="1" presId="urn:diagrams.loki3.com/BracketList"/>
    <dgm:cxn modelId="{25F243DF-78EA-4488-8BFF-949F578BC71B}" type="presOf" srcId="{E0EC598D-CC4E-4BAA-853C-26EBD99E704E}" destId="{682B23BE-02E7-4710-BD15-CE31137A126C}" srcOrd="0" destOrd="0" presId="urn:diagrams.loki3.com/BracketList"/>
    <dgm:cxn modelId="{819C70F7-40B1-4E90-BDB7-73753B31A29A}" type="presOf" srcId="{A95AD1C1-D182-480B-A881-76ADF80594C8}" destId="{682B23BE-02E7-4710-BD15-CE31137A126C}" srcOrd="0" destOrd="2" presId="urn:diagrams.loki3.com/BracketList"/>
    <dgm:cxn modelId="{54B4E896-D496-41F0-AC66-CADBDBE9E6AB}" type="presParOf" srcId="{5995D09F-1EE2-4425-B115-1BF92B06905D}" destId="{9320BC8F-3A9B-44DC-83C4-73E204D39DF2}" srcOrd="0" destOrd="0" presId="urn:diagrams.loki3.com/BracketList"/>
    <dgm:cxn modelId="{9775FC52-4FD5-4F62-8948-81544A78089F}" type="presParOf" srcId="{9320BC8F-3A9B-44DC-83C4-73E204D39DF2}" destId="{EC7D0116-BE3B-4BA6-8B3B-EFC662622F0F}" srcOrd="0" destOrd="0" presId="urn:diagrams.loki3.com/BracketList"/>
    <dgm:cxn modelId="{E8DD04F7-CC76-4E1F-9D7A-5F2646DC3FFA}" type="presParOf" srcId="{9320BC8F-3A9B-44DC-83C4-73E204D39DF2}" destId="{227563AE-1C9A-4045-8954-454F74F3F934}" srcOrd="1" destOrd="0" presId="urn:diagrams.loki3.com/BracketList"/>
    <dgm:cxn modelId="{204E75AF-8E01-4D84-9D0E-D391A7FB6953}" type="presParOf" srcId="{9320BC8F-3A9B-44DC-83C4-73E204D39DF2}" destId="{2C568B91-8DC0-4AEA-A326-14EFC57E7940}" srcOrd="2" destOrd="0" presId="urn:diagrams.loki3.com/BracketList"/>
    <dgm:cxn modelId="{8BA4ABCD-EE80-4D0B-BA73-D35F2B3C67B8}" type="presParOf" srcId="{9320BC8F-3A9B-44DC-83C4-73E204D39DF2}" destId="{682B23BE-02E7-4710-BD15-CE31137A126C}" srcOrd="3" destOrd="0" presId="urn:diagrams.loki3.com/BracketList"/>
    <dgm:cxn modelId="{6B325678-BE05-4516-B2C5-B8FA40610DE1}" type="presParOf" srcId="{5995D09F-1EE2-4425-B115-1BF92B06905D}" destId="{B30FA82A-9E7F-4469-94E9-4AB479860E37}" srcOrd="1" destOrd="0" presId="urn:diagrams.loki3.com/BracketList"/>
    <dgm:cxn modelId="{0BCFE073-A914-4378-9734-91D06151EC25}" type="presParOf" srcId="{5995D09F-1EE2-4425-B115-1BF92B06905D}" destId="{8975AE6E-93ED-445F-BE64-0A7B2A3544D7}" srcOrd="2" destOrd="0" presId="urn:diagrams.loki3.com/BracketList"/>
    <dgm:cxn modelId="{226D70FD-A9B9-4F32-B273-C2CFA2890ABB}" type="presParOf" srcId="{8975AE6E-93ED-445F-BE64-0A7B2A3544D7}" destId="{DA5394E2-B9B2-4B7C-A690-246E2F752E35}" srcOrd="0" destOrd="0" presId="urn:diagrams.loki3.com/BracketList"/>
    <dgm:cxn modelId="{AEE8EF65-B757-422B-92DD-BFF0913B20D9}" type="presParOf" srcId="{8975AE6E-93ED-445F-BE64-0A7B2A3544D7}" destId="{31B738EA-8193-484A-A1D4-85EE790BA388}" srcOrd="1" destOrd="0" presId="urn:diagrams.loki3.com/BracketList"/>
    <dgm:cxn modelId="{01DF160A-8EB3-4DB1-AB4B-615646945221}" type="presParOf" srcId="{8975AE6E-93ED-445F-BE64-0A7B2A3544D7}" destId="{802384C8-3C90-4D5E-9D29-F8861731139B}" srcOrd="2" destOrd="0" presId="urn:diagrams.loki3.com/BracketList"/>
    <dgm:cxn modelId="{C0FCFCA9-7893-40B6-8080-989746DF9FFB}" type="presParOf" srcId="{8975AE6E-93ED-445F-BE64-0A7B2A3544D7}" destId="{9B092955-CFEF-4744-B05E-A88FA98BF1D8}"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F9182F4-5F5C-41B0-ACAB-9347E4FBAD73}" type="doc">
      <dgm:prSet loTypeId="urn:diagrams.loki3.com/BracketList" loCatId="list" qsTypeId="urn:microsoft.com/office/officeart/2005/8/quickstyle/simple1" qsCatId="simple" csTypeId="urn:microsoft.com/office/officeart/2005/8/colors/accent1_2" csCatId="accent1" phldr="1"/>
      <dgm:spPr/>
      <dgm:t>
        <a:bodyPr/>
        <a:lstStyle/>
        <a:p>
          <a:endParaRPr lang="en-US"/>
        </a:p>
      </dgm:t>
    </dgm:pt>
    <dgm:pt modelId="{2F1BCC21-9D03-4310-B741-4D67506D5711}">
      <dgm:prSet phldrT="[Text]" custT="1"/>
      <dgm:spPr/>
      <dgm:t>
        <a:bodyPr/>
        <a:lstStyle/>
        <a:p>
          <a:r>
            <a:rPr lang="es-ES" sz="2800" dirty="0" err="1"/>
            <a:t>Current</a:t>
          </a:r>
          <a:endParaRPr lang="en-US" sz="2800" dirty="0"/>
        </a:p>
      </dgm:t>
    </dgm:pt>
    <dgm:pt modelId="{F6713C62-8B6D-4047-BF8D-108B9F7EE7A7}" type="parTrans" cxnId="{495D18A2-65C5-4572-972B-E4C51F4463BD}">
      <dgm:prSet/>
      <dgm:spPr/>
      <dgm:t>
        <a:bodyPr/>
        <a:lstStyle/>
        <a:p>
          <a:endParaRPr lang="en-US"/>
        </a:p>
      </dgm:t>
    </dgm:pt>
    <dgm:pt modelId="{F6A8BED8-DFAD-4FD3-82A8-17EFB72D23DD}" type="sibTrans" cxnId="{495D18A2-65C5-4572-972B-E4C51F4463BD}">
      <dgm:prSet/>
      <dgm:spPr/>
      <dgm:t>
        <a:bodyPr/>
        <a:lstStyle/>
        <a:p>
          <a:endParaRPr lang="en-US"/>
        </a:p>
      </dgm:t>
    </dgm:pt>
    <dgm:pt modelId="{E0EC598D-CC4E-4BAA-853C-26EBD99E704E}">
      <dgm:prSet phldrT="[Text]"/>
      <dgm:spPr/>
      <dgm:t>
        <a:bodyPr/>
        <a:lstStyle/>
        <a:p>
          <a:r>
            <a:rPr lang="en-US" noProof="0" dirty="0"/>
            <a:t>Account Payables</a:t>
          </a:r>
        </a:p>
      </dgm:t>
    </dgm:pt>
    <dgm:pt modelId="{0DE6FB3A-7915-42C0-A621-168613A7366D}" type="parTrans" cxnId="{1630DA8C-C442-487D-981D-B9D407D99A35}">
      <dgm:prSet/>
      <dgm:spPr/>
      <dgm:t>
        <a:bodyPr/>
        <a:lstStyle/>
        <a:p>
          <a:endParaRPr lang="en-US"/>
        </a:p>
      </dgm:t>
    </dgm:pt>
    <dgm:pt modelId="{38BBD219-EEBC-4460-90D8-2B20FE150D73}" type="sibTrans" cxnId="{1630DA8C-C442-487D-981D-B9D407D99A35}">
      <dgm:prSet/>
      <dgm:spPr/>
      <dgm:t>
        <a:bodyPr/>
        <a:lstStyle/>
        <a:p>
          <a:endParaRPr lang="en-US"/>
        </a:p>
      </dgm:t>
    </dgm:pt>
    <dgm:pt modelId="{E61FD79E-44FC-4BCC-8324-525E0EA1773C}">
      <dgm:prSet phldrT="[Text]" custT="1"/>
      <dgm:spPr/>
      <dgm:t>
        <a:bodyPr/>
        <a:lstStyle/>
        <a:p>
          <a:r>
            <a:rPr lang="es-ES" sz="2800" dirty="0" err="1"/>
            <a:t>Noncurrent</a:t>
          </a:r>
          <a:endParaRPr lang="en-US" sz="2800" dirty="0"/>
        </a:p>
      </dgm:t>
    </dgm:pt>
    <dgm:pt modelId="{E160B1EB-F82B-47B4-8428-91D124E4B549}" type="parTrans" cxnId="{F4F7851A-1FAD-4624-8344-11EC71D4D270}">
      <dgm:prSet/>
      <dgm:spPr/>
      <dgm:t>
        <a:bodyPr/>
        <a:lstStyle/>
        <a:p>
          <a:endParaRPr lang="en-US"/>
        </a:p>
      </dgm:t>
    </dgm:pt>
    <dgm:pt modelId="{339C1E19-5E59-43D0-B534-8C8F889FD0D5}" type="sibTrans" cxnId="{F4F7851A-1FAD-4624-8344-11EC71D4D270}">
      <dgm:prSet/>
      <dgm:spPr/>
      <dgm:t>
        <a:bodyPr/>
        <a:lstStyle/>
        <a:p>
          <a:endParaRPr lang="en-US"/>
        </a:p>
      </dgm:t>
    </dgm:pt>
    <dgm:pt modelId="{3A2F8B14-B561-424C-BE57-4F7395B4E86A}">
      <dgm:prSet phldrT="[Text]"/>
      <dgm:spPr/>
      <dgm:t>
        <a:bodyPr/>
        <a:lstStyle/>
        <a:p>
          <a:r>
            <a:rPr lang="en-US" dirty="0"/>
            <a:t>Long term Loans</a:t>
          </a:r>
        </a:p>
      </dgm:t>
    </dgm:pt>
    <dgm:pt modelId="{6D58F6B6-3719-40E5-8AB7-ECB3287E9691}" type="parTrans" cxnId="{4A2C655E-F45D-4628-8FAE-9B160908C30B}">
      <dgm:prSet/>
      <dgm:spPr/>
      <dgm:t>
        <a:bodyPr/>
        <a:lstStyle/>
        <a:p>
          <a:endParaRPr lang="en-US"/>
        </a:p>
      </dgm:t>
    </dgm:pt>
    <dgm:pt modelId="{44849BA2-B49E-42FE-BDF5-76E6024DB76A}" type="sibTrans" cxnId="{4A2C655E-F45D-4628-8FAE-9B160908C30B}">
      <dgm:prSet/>
      <dgm:spPr/>
      <dgm:t>
        <a:bodyPr/>
        <a:lstStyle/>
        <a:p>
          <a:endParaRPr lang="en-US"/>
        </a:p>
      </dgm:t>
    </dgm:pt>
    <dgm:pt modelId="{30BDA67F-BE5E-4049-8616-F70A2B5669BC}">
      <dgm:prSet phldrT="[Text]"/>
      <dgm:spPr/>
      <dgm:t>
        <a:bodyPr/>
        <a:lstStyle/>
        <a:p>
          <a:r>
            <a:rPr lang="en-US" dirty="0"/>
            <a:t>Contingent</a:t>
          </a:r>
        </a:p>
      </dgm:t>
    </dgm:pt>
    <dgm:pt modelId="{9865E83F-40E7-4876-B5F3-192ACC2A9BDE}" type="parTrans" cxnId="{DC9AF38F-3343-43CF-8630-9DFF20835222}">
      <dgm:prSet/>
      <dgm:spPr/>
      <dgm:t>
        <a:bodyPr/>
        <a:lstStyle/>
        <a:p>
          <a:endParaRPr lang="en-US"/>
        </a:p>
      </dgm:t>
    </dgm:pt>
    <dgm:pt modelId="{942EFB84-DEAC-426C-AD8A-8E0B9C8DFDB0}" type="sibTrans" cxnId="{DC9AF38F-3343-43CF-8630-9DFF20835222}">
      <dgm:prSet/>
      <dgm:spPr/>
      <dgm:t>
        <a:bodyPr/>
        <a:lstStyle/>
        <a:p>
          <a:endParaRPr lang="en-US"/>
        </a:p>
      </dgm:t>
    </dgm:pt>
    <dgm:pt modelId="{BED637EC-723A-46CB-ADE6-D44D5F82FE67}">
      <dgm:prSet phldrT="[Text]"/>
      <dgm:spPr/>
      <dgm:t>
        <a:bodyPr/>
        <a:lstStyle/>
        <a:p>
          <a:r>
            <a:rPr lang="en-US" dirty="0"/>
            <a:t>Litigations</a:t>
          </a:r>
        </a:p>
      </dgm:t>
    </dgm:pt>
    <dgm:pt modelId="{97A31445-2761-4590-ABBD-1160AA7D68FF}" type="parTrans" cxnId="{995B0F9F-DF3D-4A83-955C-289575DE8241}">
      <dgm:prSet/>
      <dgm:spPr/>
      <dgm:t>
        <a:bodyPr/>
        <a:lstStyle/>
        <a:p>
          <a:endParaRPr lang="en-US"/>
        </a:p>
      </dgm:t>
    </dgm:pt>
    <dgm:pt modelId="{22F578C5-B7D5-4461-968D-D214987DFD9D}" type="sibTrans" cxnId="{995B0F9F-DF3D-4A83-955C-289575DE8241}">
      <dgm:prSet/>
      <dgm:spPr/>
      <dgm:t>
        <a:bodyPr/>
        <a:lstStyle/>
        <a:p>
          <a:endParaRPr lang="en-US"/>
        </a:p>
      </dgm:t>
    </dgm:pt>
    <dgm:pt modelId="{6BC37490-A723-4316-B661-DD7760FA4426}">
      <dgm:prSet phldrT="[Text]"/>
      <dgm:spPr/>
      <dgm:t>
        <a:bodyPr/>
        <a:lstStyle/>
        <a:p>
          <a:r>
            <a:rPr lang="en-US" noProof="0" dirty="0"/>
            <a:t>Salaries</a:t>
          </a:r>
        </a:p>
      </dgm:t>
    </dgm:pt>
    <dgm:pt modelId="{1FCE7C46-3836-4DB5-88BE-2B0C91A6EC0E}" type="parTrans" cxnId="{58111034-9415-485F-A45E-29BA7BE27EF3}">
      <dgm:prSet/>
      <dgm:spPr/>
      <dgm:t>
        <a:bodyPr/>
        <a:lstStyle/>
        <a:p>
          <a:endParaRPr lang="en-US"/>
        </a:p>
      </dgm:t>
    </dgm:pt>
    <dgm:pt modelId="{A3E693C0-CAE9-4560-9477-415444DF0743}" type="sibTrans" cxnId="{58111034-9415-485F-A45E-29BA7BE27EF3}">
      <dgm:prSet/>
      <dgm:spPr/>
      <dgm:t>
        <a:bodyPr/>
        <a:lstStyle/>
        <a:p>
          <a:endParaRPr lang="en-US"/>
        </a:p>
      </dgm:t>
    </dgm:pt>
    <dgm:pt modelId="{5995D09F-1EE2-4425-B115-1BF92B06905D}" type="pres">
      <dgm:prSet presAssocID="{9F9182F4-5F5C-41B0-ACAB-9347E4FBAD73}" presName="Name0" presStyleCnt="0">
        <dgm:presLayoutVars>
          <dgm:dir/>
          <dgm:animLvl val="lvl"/>
          <dgm:resizeHandles val="exact"/>
        </dgm:presLayoutVars>
      </dgm:prSet>
      <dgm:spPr/>
    </dgm:pt>
    <dgm:pt modelId="{9320BC8F-3A9B-44DC-83C4-73E204D39DF2}" type="pres">
      <dgm:prSet presAssocID="{2F1BCC21-9D03-4310-B741-4D67506D5711}" presName="linNode" presStyleCnt="0"/>
      <dgm:spPr/>
    </dgm:pt>
    <dgm:pt modelId="{EC7D0116-BE3B-4BA6-8B3B-EFC662622F0F}" type="pres">
      <dgm:prSet presAssocID="{2F1BCC21-9D03-4310-B741-4D67506D5711}" presName="parTx" presStyleLbl="revTx" presStyleIdx="0" presStyleCnt="3">
        <dgm:presLayoutVars>
          <dgm:chMax val="1"/>
          <dgm:bulletEnabled val="1"/>
        </dgm:presLayoutVars>
      </dgm:prSet>
      <dgm:spPr/>
    </dgm:pt>
    <dgm:pt modelId="{227563AE-1C9A-4045-8954-454F74F3F934}" type="pres">
      <dgm:prSet presAssocID="{2F1BCC21-9D03-4310-B741-4D67506D5711}" presName="bracket" presStyleLbl="parChTrans1D1" presStyleIdx="0" presStyleCnt="3"/>
      <dgm:spPr/>
    </dgm:pt>
    <dgm:pt modelId="{2C568B91-8DC0-4AEA-A326-14EFC57E7940}" type="pres">
      <dgm:prSet presAssocID="{2F1BCC21-9D03-4310-B741-4D67506D5711}" presName="spH" presStyleCnt="0"/>
      <dgm:spPr/>
    </dgm:pt>
    <dgm:pt modelId="{682B23BE-02E7-4710-BD15-CE31137A126C}" type="pres">
      <dgm:prSet presAssocID="{2F1BCC21-9D03-4310-B741-4D67506D5711}" presName="desTx" presStyleLbl="node1" presStyleIdx="0" presStyleCnt="3">
        <dgm:presLayoutVars>
          <dgm:bulletEnabled val="1"/>
        </dgm:presLayoutVars>
      </dgm:prSet>
      <dgm:spPr/>
    </dgm:pt>
    <dgm:pt modelId="{B30FA82A-9E7F-4469-94E9-4AB479860E37}" type="pres">
      <dgm:prSet presAssocID="{F6A8BED8-DFAD-4FD3-82A8-17EFB72D23DD}" presName="spV" presStyleCnt="0"/>
      <dgm:spPr/>
    </dgm:pt>
    <dgm:pt modelId="{8975AE6E-93ED-445F-BE64-0A7B2A3544D7}" type="pres">
      <dgm:prSet presAssocID="{E61FD79E-44FC-4BCC-8324-525E0EA1773C}" presName="linNode" presStyleCnt="0"/>
      <dgm:spPr/>
    </dgm:pt>
    <dgm:pt modelId="{DA5394E2-B9B2-4B7C-A690-246E2F752E35}" type="pres">
      <dgm:prSet presAssocID="{E61FD79E-44FC-4BCC-8324-525E0EA1773C}" presName="parTx" presStyleLbl="revTx" presStyleIdx="1" presStyleCnt="3" custScaleX="142621">
        <dgm:presLayoutVars>
          <dgm:chMax val="1"/>
          <dgm:bulletEnabled val="1"/>
        </dgm:presLayoutVars>
      </dgm:prSet>
      <dgm:spPr/>
    </dgm:pt>
    <dgm:pt modelId="{31B738EA-8193-484A-A1D4-85EE790BA388}" type="pres">
      <dgm:prSet presAssocID="{E61FD79E-44FC-4BCC-8324-525E0EA1773C}" presName="bracket" presStyleLbl="parChTrans1D1" presStyleIdx="1" presStyleCnt="3"/>
      <dgm:spPr/>
    </dgm:pt>
    <dgm:pt modelId="{802384C8-3C90-4D5E-9D29-F8861731139B}" type="pres">
      <dgm:prSet presAssocID="{E61FD79E-44FC-4BCC-8324-525E0EA1773C}" presName="spH" presStyleCnt="0"/>
      <dgm:spPr/>
    </dgm:pt>
    <dgm:pt modelId="{9B092955-CFEF-4744-B05E-A88FA98BF1D8}" type="pres">
      <dgm:prSet presAssocID="{E61FD79E-44FC-4BCC-8324-525E0EA1773C}" presName="desTx" presStyleLbl="node1" presStyleIdx="1" presStyleCnt="3" custScaleX="123594" custLinFactNeighborX="-15766">
        <dgm:presLayoutVars>
          <dgm:bulletEnabled val="1"/>
        </dgm:presLayoutVars>
      </dgm:prSet>
      <dgm:spPr/>
    </dgm:pt>
    <dgm:pt modelId="{65793100-1A90-4A91-B377-4F7AA6224FAC}" type="pres">
      <dgm:prSet presAssocID="{339C1E19-5E59-43D0-B534-8C8F889FD0D5}" presName="spV" presStyleCnt="0"/>
      <dgm:spPr/>
    </dgm:pt>
    <dgm:pt modelId="{3006E07C-0B25-47EF-9D59-B11586B8DB3E}" type="pres">
      <dgm:prSet presAssocID="{30BDA67F-BE5E-4049-8616-F70A2B5669BC}" presName="linNode" presStyleCnt="0"/>
      <dgm:spPr/>
    </dgm:pt>
    <dgm:pt modelId="{E5197131-2A67-4295-8E89-AC982D2A2589}" type="pres">
      <dgm:prSet presAssocID="{30BDA67F-BE5E-4049-8616-F70A2B5669BC}" presName="parTx" presStyleLbl="revTx" presStyleIdx="2" presStyleCnt="3">
        <dgm:presLayoutVars>
          <dgm:chMax val="1"/>
          <dgm:bulletEnabled val="1"/>
        </dgm:presLayoutVars>
      </dgm:prSet>
      <dgm:spPr/>
    </dgm:pt>
    <dgm:pt modelId="{56F716A1-3F38-4A28-9214-D23E2463CD86}" type="pres">
      <dgm:prSet presAssocID="{30BDA67F-BE5E-4049-8616-F70A2B5669BC}" presName="bracket" presStyleLbl="parChTrans1D1" presStyleIdx="2" presStyleCnt="3"/>
      <dgm:spPr/>
    </dgm:pt>
    <dgm:pt modelId="{43F0021A-3076-4CE6-9719-C501DFB40123}" type="pres">
      <dgm:prSet presAssocID="{30BDA67F-BE5E-4049-8616-F70A2B5669BC}" presName="spH" presStyleCnt="0"/>
      <dgm:spPr/>
    </dgm:pt>
    <dgm:pt modelId="{97342D34-6B5E-44B5-8186-7724821695DC}" type="pres">
      <dgm:prSet presAssocID="{30BDA67F-BE5E-4049-8616-F70A2B5669BC}" presName="desTx" presStyleLbl="node1" presStyleIdx="2" presStyleCnt="3">
        <dgm:presLayoutVars>
          <dgm:bulletEnabled val="1"/>
        </dgm:presLayoutVars>
      </dgm:prSet>
      <dgm:spPr/>
    </dgm:pt>
  </dgm:ptLst>
  <dgm:cxnLst>
    <dgm:cxn modelId="{999A1817-210B-41BE-8F13-F3C6CF10ED99}" type="presOf" srcId="{9F9182F4-5F5C-41B0-ACAB-9347E4FBAD73}" destId="{5995D09F-1EE2-4425-B115-1BF92B06905D}" srcOrd="0" destOrd="0" presId="urn:diagrams.loki3.com/BracketList"/>
    <dgm:cxn modelId="{F4F7851A-1FAD-4624-8344-11EC71D4D270}" srcId="{9F9182F4-5F5C-41B0-ACAB-9347E4FBAD73}" destId="{E61FD79E-44FC-4BCC-8324-525E0EA1773C}" srcOrd="1" destOrd="0" parTransId="{E160B1EB-F82B-47B4-8428-91D124E4B549}" sibTransId="{339C1E19-5E59-43D0-B534-8C8F889FD0D5}"/>
    <dgm:cxn modelId="{58111034-9415-485F-A45E-29BA7BE27EF3}" srcId="{2F1BCC21-9D03-4310-B741-4D67506D5711}" destId="{6BC37490-A723-4316-B661-DD7760FA4426}" srcOrd="1" destOrd="0" parTransId="{1FCE7C46-3836-4DB5-88BE-2B0C91A6EC0E}" sibTransId="{A3E693C0-CAE9-4560-9477-415444DF0743}"/>
    <dgm:cxn modelId="{4A2C655E-F45D-4628-8FAE-9B160908C30B}" srcId="{E61FD79E-44FC-4BCC-8324-525E0EA1773C}" destId="{3A2F8B14-B561-424C-BE57-4F7395B4E86A}" srcOrd="0" destOrd="0" parTransId="{6D58F6B6-3719-40E5-8AB7-ECB3287E9691}" sibTransId="{44849BA2-B49E-42FE-BDF5-76E6024DB76A}"/>
    <dgm:cxn modelId="{88510056-57E1-42C8-8617-03C1A7A666E3}" type="presOf" srcId="{E0EC598D-CC4E-4BAA-853C-26EBD99E704E}" destId="{682B23BE-02E7-4710-BD15-CE31137A126C}" srcOrd="0" destOrd="0" presId="urn:diagrams.loki3.com/BracketList"/>
    <dgm:cxn modelId="{1AD7455A-D2A2-4F48-9471-A6DFC2F38DD5}" type="presOf" srcId="{BED637EC-723A-46CB-ADE6-D44D5F82FE67}" destId="{97342D34-6B5E-44B5-8186-7724821695DC}" srcOrd="0" destOrd="0" presId="urn:diagrams.loki3.com/BracketList"/>
    <dgm:cxn modelId="{A7CF0E7C-1CA7-441D-A688-AFA3417ED010}" type="presOf" srcId="{E61FD79E-44FC-4BCC-8324-525E0EA1773C}" destId="{DA5394E2-B9B2-4B7C-A690-246E2F752E35}" srcOrd="0" destOrd="0" presId="urn:diagrams.loki3.com/BracketList"/>
    <dgm:cxn modelId="{1630DA8C-C442-487D-981D-B9D407D99A35}" srcId="{2F1BCC21-9D03-4310-B741-4D67506D5711}" destId="{E0EC598D-CC4E-4BAA-853C-26EBD99E704E}" srcOrd="0" destOrd="0" parTransId="{0DE6FB3A-7915-42C0-A621-168613A7366D}" sibTransId="{38BBD219-EEBC-4460-90D8-2B20FE150D73}"/>
    <dgm:cxn modelId="{DC9AF38F-3343-43CF-8630-9DFF20835222}" srcId="{9F9182F4-5F5C-41B0-ACAB-9347E4FBAD73}" destId="{30BDA67F-BE5E-4049-8616-F70A2B5669BC}" srcOrd="2" destOrd="0" parTransId="{9865E83F-40E7-4876-B5F3-192ACC2A9BDE}" sibTransId="{942EFB84-DEAC-426C-AD8A-8E0B9C8DFDB0}"/>
    <dgm:cxn modelId="{995B0F9F-DF3D-4A83-955C-289575DE8241}" srcId="{30BDA67F-BE5E-4049-8616-F70A2B5669BC}" destId="{BED637EC-723A-46CB-ADE6-D44D5F82FE67}" srcOrd="0" destOrd="0" parTransId="{97A31445-2761-4590-ABBD-1160AA7D68FF}" sibTransId="{22F578C5-B7D5-4461-968D-D214987DFD9D}"/>
    <dgm:cxn modelId="{495D18A2-65C5-4572-972B-E4C51F4463BD}" srcId="{9F9182F4-5F5C-41B0-ACAB-9347E4FBAD73}" destId="{2F1BCC21-9D03-4310-B741-4D67506D5711}" srcOrd="0" destOrd="0" parTransId="{F6713C62-8B6D-4047-BF8D-108B9F7EE7A7}" sibTransId="{F6A8BED8-DFAD-4FD3-82A8-17EFB72D23DD}"/>
    <dgm:cxn modelId="{C8C11CA2-F4E7-4772-9CD2-A06B37063741}" type="presOf" srcId="{3A2F8B14-B561-424C-BE57-4F7395B4E86A}" destId="{9B092955-CFEF-4744-B05E-A88FA98BF1D8}" srcOrd="0" destOrd="0" presId="urn:diagrams.loki3.com/BracketList"/>
    <dgm:cxn modelId="{F39492AA-2C89-4486-A615-B9FC07658203}" type="presOf" srcId="{2F1BCC21-9D03-4310-B741-4D67506D5711}" destId="{EC7D0116-BE3B-4BA6-8B3B-EFC662622F0F}" srcOrd="0" destOrd="0" presId="urn:diagrams.loki3.com/BracketList"/>
    <dgm:cxn modelId="{DC86DDCF-843C-47B3-9FB1-E04502C95558}" type="presOf" srcId="{6BC37490-A723-4316-B661-DD7760FA4426}" destId="{682B23BE-02E7-4710-BD15-CE31137A126C}" srcOrd="0" destOrd="1" presId="urn:diagrams.loki3.com/BracketList"/>
    <dgm:cxn modelId="{2342BFF2-891C-4C4D-AED0-414521C5F3AE}" type="presOf" srcId="{30BDA67F-BE5E-4049-8616-F70A2B5669BC}" destId="{E5197131-2A67-4295-8E89-AC982D2A2589}" srcOrd="0" destOrd="0" presId="urn:diagrams.loki3.com/BracketList"/>
    <dgm:cxn modelId="{C8C8999C-5CB4-4E34-99B8-EAAD58B0CE57}" type="presParOf" srcId="{5995D09F-1EE2-4425-B115-1BF92B06905D}" destId="{9320BC8F-3A9B-44DC-83C4-73E204D39DF2}" srcOrd="0" destOrd="0" presId="urn:diagrams.loki3.com/BracketList"/>
    <dgm:cxn modelId="{F36B8CAE-2BB9-4C78-9D13-0581D7D443CA}" type="presParOf" srcId="{9320BC8F-3A9B-44DC-83C4-73E204D39DF2}" destId="{EC7D0116-BE3B-4BA6-8B3B-EFC662622F0F}" srcOrd="0" destOrd="0" presId="urn:diagrams.loki3.com/BracketList"/>
    <dgm:cxn modelId="{AE443C09-FAEB-4E50-8D45-E43A2E7181BF}" type="presParOf" srcId="{9320BC8F-3A9B-44DC-83C4-73E204D39DF2}" destId="{227563AE-1C9A-4045-8954-454F74F3F934}" srcOrd="1" destOrd="0" presId="urn:diagrams.loki3.com/BracketList"/>
    <dgm:cxn modelId="{1775E1C9-3E1F-4D9A-B5F9-A5B33061F162}" type="presParOf" srcId="{9320BC8F-3A9B-44DC-83C4-73E204D39DF2}" destId="{2C568B91-8DC0-4AEA-A326-14EFC57E7940}" srcOrd="2" destOrd="0" presId="urn:diagrams.loki3.com/BracketList"/>
    <dgm:cxn modelId="{310285C7-AAC1-457A-808A-F32730D81ED5}" type="presParOf" srcId="{9320BC8F-3A9B-44DC-83C4-73E204D39DF2}" destId="{682B23BE-02E7-4710-BD15-CE31137A126C}" srcOrd="3" destOrd="0" presId="urn:diagrams.loki3.com/BracketList"/>
    <dgm:cxn modelId="{1A27405F-92E9-40A2-A150-48B935CFABD3}" type="presParOf" srcId="{5995D09F-1EE2-4425-B115-1BF92B06905D}" destId="{B30FA82A-9E7F-4469-94E9-4AB479860E37}" srcOrd="1" destOrd="0" presId="urn:diagrams.loki3.com/BracketList"/>
    <dgm:cxn modelId="{D062F0EE-1867-4F45-9070-A1E6F5BD9037}" type="presParOf" srcId="{5995D09F-1EE2-4425-B115-1BF92B06905D}" destId="{8975AE6E-93ED-445F-BE64-0A7B2A3544D7}" srcOrd="2" destOrd="0" presId="urn:diagrams.loki3.com/BracketList"/>
    <dgm:cxn modelId="{6CF8087D-E720-41E2-9E16-3139BBE05CD3}" type="presParOf" srcId="{8975AE6E-93ED-445F-BE64-0A7B2A3544D7}" destId="{DA5394E2-B9B2-4B7C-A690-246E2F752E35}" srcOrd="0" destOrd="0" presId="urn:diagrams.loki3.com/BracketList"/>
    <dgm:cxn modelId="{536D7287-8959-4A2D-A593-C1B5B4C81F8D}" type="presParOf" srcId="{8975AE6E-93ED-445F-BE64-0A7B2A3544D7}" destId="{31B738EA-8193-484A-A1D4-85EE790BA388}" srcOrd="1" destOrd="0" presId="urn:diagrams.loki3.com/BracketList"/>
    <dgm:cxn modelId="{C91CF278-B27C-4093-8BF0-90C33AA4DB22}" type="presParOf" srcId="{8975AE6E-93ED-445F-BE64-0A7B2A3544D7}" destId="{802384C8-3C90-4D5E-9D29-F8861731139B}" srcOrd="2" destOrd="0" presId="urn:diagrams.loki3.com/BracketList"/>
    <dgm:cxn modelId="{449E27BF-F08B-4866-972F-F83D4897AA9E}" type="presParOf" srcId="{8975AE6E-93ED-445F-BE64-0A7B2A3544D7}" destId="{9B092955-CFEF-4744-B05E-A88FA98BF1D8}" srcOrd="3" destOrd="0" presId="urn:diagrams.loki3.com/BracketList"/>
    <dgm:cxn modelId="{D556FE49-480C-442F-9DFB-FF8F82B5F9D4}" type="presParOf" srcId="{5995D09F-1EE2-4425-B115-1BF92B06905D}" destId="{65793100-1A90-4A91-B377-4F7AA6224FAC}" srcOrd="3" destOrd="0" presId="urn:diagrams.loki3.com/BracketList"/>
    <dgm:cxn modelId="{322FE191-3B4F-4A55-83F8-6CD3F5ACB398}" type="presParOf" srcId="{5995D09F-1EE2-4425-B115-1BF92B06905D}" destId="{3006E07C-0B25-47EF-9D59-B11586B8DB3E}" srcOrd="4" destOrd="0" presId="urn:diagrams.loki3.com/BracketList"/>
    <dgm:cxn modelId="{CA174B6E-B9A3-4A0D-95F8-BE4488E03571}" type="presParOf" srcId="{3006E07C-0B25-47EF-9D59-B11586B8DB3E}" destId="{E5197131-2A67-4295-8E89-AC982D2A2589}" srcOrd="0" destOrd="0" presId="urn:diagrams.loki3.com/BracketList"/>
    <dgm:cxn modelId="{1697836F-F81B-4448-BD4E-C79A4BE204FB}" type="presParOf" srcId="{3006E07C-0B25-47EF-9D59-B11586B8DB3E}" destId="{56F716A1-3F38-4A28-9214-D23E2463CD86}" srcOrd="1" destOrd="0" presId="urn:diagrams.loki3.com/BracketList"/>
    <dgm:cxn modelId="{77F95568-0833-486A-8A06-7BB48A5704F0}" type="presParOf" srcId="{3006E07C-0B25-47EF-9D59-B11586B8DB3E}" destId="{43F0021A-3076-4CE6-9719-C501DFB40123}" srcOrd="2" destOrd="0" presId="urn:diagrams.loki3.com/BracketList"/>
    <dgm:cxn modelId="{876DB771-FED2-422B-A773-E09409C3F1B5}" type="presParOf" srcId="{3006E07C-0B25-47EF-9D59-B11586B8DB3E}" destId="{97342D34-6B5E-44B5-8186-7724821695DC}" srcOrd="3" destOrd="0" presId="urn:diagrams.loki3.com/Bracke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1</a:t>
          </a:r>
        </a:p>
        <a:p>
          <a:r>
            <a:rPr lang="en-US" sz="4000" dirty="0"/>
            <a:t>Starting the Business</a:t>
          </a:r>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r>
            <a:rPr lang="en-US" dirty="0"/>
            <a:t>Silvana invests $30,000 of her own money to start the business. </a:t>
          </a:r>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09C20B9E-41A6-488C-BE3C-8B66676CB5C1}">
      <dgm:prSet/>
      <dgm:spPr/>
      <dgm:t>
        <a:bodyPr/>
        <a:lstStyle/>
        <a:p>
          <a:pPr rtl="0"/>
          <a:r>
            <a:rPr lang="en-US" dirty="0"/>
            <a:t>She deposits $30,000 in a bank account </a:t>
          </a:r>
          <a:r>
            <a:rPr lang="en-US" dirty="0">
              <a:latin typeface="Bookman Old Style" panose="020F0302020204030204"/>
            </a:rPr>
            <a:t>entitled "</a:t>
          </a:r>
          <a:r>
            <a:rPr lang="en-US" dirty="0"/>
            <a:t>Silvana eTravel</a:t>
          </a:r>
          <a:r>
            <a:rPr lang="en-US" dirty="0">
              <a:latin typeface="Bookman Old Style" panose="020F0302020204030204"/>
            </a:rPr>
            <a:t> SA". </a:t>
          </a:r>
          <a:endParaRPr lang="en-US" dirty="0"/>
        </a:p>
      </dgm:t>
    </dgm:pt>
    <dgm:pt modelId="{CF540B4D-D533-41CC-AFA0-1330BE05D0BF}" type="parTrans" cxnId="{0BAD103D-8403-4F10-B3A3-AF14B7BFE97B}">
      <dgm:prSet/>
      <dgm:spPr/>
      <dgm:t>
        <a:bodyPr/>
        <a:lstStyle/>
        <a:p>
          <a:endParaRPr lang="en-US"/>
        </a:p>
      </dgm:t>
    </dgm:pt>
    <dgm:pt modelId="{4260DE08-1252-4023-891D-2795BE5B60AD}" type="sibTrans" cxnId="{0BAD103D-8403-4F10-B3A3-AF14B7BFE97B}">
      <dgm:prSet/>
      <dgm:spPr/>
      <dgm:t>
        <a:bodyPr/>
        <a:lstStyle/>
        <a:p>
          <a:endParaRPr lang="en-US"/>
        </a:p>
      </dgm:t>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0BAD103D-8403-4F10-B3A3-AF14B7BFE97B}" srcId="{292F7077-725E-4F3E-AF2B-1DE8DCDE24D6}" destId="{09C20B9E-41A6-488C-BE3C-8B66676CB5C1}" srcOrd="1" destOrd="0" parTransId="{CF540B4D-D533-41CC-AFA0-1330BE05D0BF}" sibTransId="{4260DE08-1252-4023-891D-2795BE5B60AD}"/>
    <dgm:cxn modelId="{CAE81B6C-1E9C-4964-A531-18318F791E5A}" type="presOf" srcId="{09C20B9E-41A6-488C-BE3C-8B66676CB5C1}" destId="{4B5151CF-F236-4FDF-84EC-FC6B01EDE1F0}" srcOrd="0" destOrd="1" presId="urn:microsoft.com/office/officeart/2005/8/layout/vList5"/>
    <dgm:cxn modelId="{792DA14E-DD1E-4201-97D5-92864AEE189B}" type="presOf" srcId="{F071CC8B-4024-45B1-8A4D-2EA74020C241}" destId="{BFADE2B9-3991-4675-99B6-96BE957BDA24}" srcOrd="0" destOrd="0" presId="urn:microsoft.com/office/officeart/2005/8/layout/vList5"/>
    <dgm:cxn modelId="{7C0D278A-DE2B-444D-BA84-5AEEFB3923B2}" type="presOf" srcId="{292F7077-725E-4F3E-AF2B-1DE8DCDE24D6}" destId="{DCC5120D-29D6-429B-A087-550C6FF8E49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FBC4CCFF-99EB-4CD3-BF36-D6B7C4ACB8B7}" type="presOf" srcId="{DD442832-8118-40C0-B908-7CF7B3500189}" destId="{4B5151CF-F236-4FDF-84EC-FC6B01EDE1F0}" srcOrd="0" destOrd="0" presId="urn:microsoft.com/office/officeart/2005/8/layout/vList5"/>
    <dgm:cxn modelId="{0C6EE09D-D69B-4BFE-89FC-0B96987DE84B}" type="presParOf" srcId="{BFADE2B9-3991-4675-99B6-96BE957BDA24}" destId="{07156472-F93B-407D-9A45-D5C982984AAF}" srcOrd="0" destOrd="0" presId="urn:microsoft.com/office/officeart/2005/8/layout/vList5"/>
    <dgm:cxn modelId="{D0AFBA11-96C7-4AD9-A652-F2B27289DCD6}" type="presParOf" srcId="{07156472-F93B-407D-9A45-D5C982984AAF}" destId="{DCC5120D-29D6-429B-A087-550C6FF8E490}" srcOrd="0" destOrd="0" presId="urn:microsoft.com/office/officeart/2005/8/layout/vList5"/>
    <dgm:cxn modelId="{6259A319-4913-491C-B932-D413FC15FBB9}"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071CC8B-4024-45B1-8A4D-2EA74020C241}"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92F7077-725E-4F3E-AF2B-1DE8DCDE24D6}">
      <dgm:prSet phldrT="[Text]" custT="1"/>
      <dgm:spPr/>
      <dgm:t>
        <a:bodyPr/>
        <a:lstStyle/>
        <a:p>
          <a:r>
            <a:rPr lang="en-US" sz="4000" dirty="0"/>
            <a:t>Transaction 2</a:t>
          </a:r>
        </a:p>
        <a:p>
          <a:r>
            <a:rPr lang="en-US" sz="4000" dirty="0"/>
            <a:t>Purchase of </a:t>
          </a:r>
          <a:r>
            <a:rPr lang="en-US" sz="4000" dirty="0">
              <a:latin typeface="Bookman Old Style" panose="020F0302020204030204"/>
            </a:rPr>
            <a:t>Office</a:t>
          </a:r>
          <a:endParaRPr lang="en-US" sz="4000" dirty="0"/>
        </a:p>
      </dgm:t>
    </dgm:pt>
    <dgm:pt modelId="{A0249B75-1E22-4359-B499-2C9D4696F387}" type="parTrans" cxnId="{9EDBDAAD-D301-4563-97ED-356752AF7E9D}">
      <dgm:prSet/>
      <dgm:spPr/>
      <dgm:t>
        <a:bodyPr/>
        <a:lstStyle/>
        <a:p>
          <a:endParaRPr lang="en-US"/>
        </a:p>
      </dgm:t>
    </dgm:pt>
    <dgm:pt modelId="{549C2B82-0B9C-4CF5-A813-AC0D2B85AC5A}" type="sibTrans" cxnId="{9EDBDAAD-D301-4563-97ED-356752AF7E9D}">
      <dgm:prSet/>
      <dgm:spPr/>
      <dgm:t>
        <a:bodyPr/>
        <a:lstStyle/>
        <a:p>
          <a:endParaRPr lang="en-US"/>
        </a:p>
      </dgm:t>
    </dgm:pt>
    <dgm:pt modelId="{DD442832-8118-40C0-B908-7CF7B3500189}">
      <dgm:prSet phldrT="[Text]"/>
      <dgm:spPr/>
      <dgm:t>
        <a:bodyPr/>
        <a:lstStyle/>
        <a:p>
          <a:pPr rtl="0"/>
          <a:r>
            <a:rPr lang="en-US" dirty="0"/>
            <a:t>Silvana purchases an office, paying</a:t>
          </a:r>
          <a:r>
            <a:rPr lang="en-US" dirty="0">
              <a:latin typeface="Bookman Old Style" panose="020F0302020204030204"/>
            </a:rPr>
            <a:t> </a:t>
          </a:r>
          <a:r>
            <a:rPr lang="en-US" dirty="0"/>
            <a:t>$20,000</a:t>
          </a:r>
          <a:r>
            <a:rPr lang="en-US" dirty="0">
              <a:latin typeface="Bookman Old Style" panose="020F0302020204030204"/>
            </a:rPr>
            <a:t> in cash</a:t>
          </a:r>
          <a:r>
            <a:rPr lang="en-US" dirty="0"/>
            <a:t>.</a:t>
          </a:r>
          <a:r>
            <a:rPr lang="en-US" dirty="0">
              <a:latin typeface="Bookman Old Style" panose="020F0302020204030204"/>
            </a:rPr>
            <a:t> </a:t>
          </a:r>
          <a:endParaRPr lang="en-US" dirty="0"/>
        </a:p>
      </dgm:t>
    </dgm:pt>
    <dgm:pt modelId="{8DE53D96-82BE-4E73-BBE3-9EAADA2557F5}" type="parTrans" cxnId="{8AAEC8C2-7689-4C03-86C4-6505AC816A0B}">
      <dgm:prSet/>
      <dgm:spPr/>
      <dgm:t>
        <a:bodyPr/>
        <a:lstStyle/>
        <a:p>
          <a:endParaRPr lang="en-US"/>
        </a:p>
      </dgm:t>
    </dgm:pt>
    <dgm:pt modelId="{B60F3153-7C6D-4F9B-9782-B6A7D1B55193}" type="sibTrans" cxnId="{8AAEC8C2-7689-4C03-86C4-6505AC816A0B}">
      <dgm:prSet/>
      <dgm:spPr/>
      <dgm:t>
        <a:bodyPr/>
        <a:lstStyle/>
        <a:p>
          <a:endParaRPr lang="en-US"/>
        </a:p>
      </dgm:t>
    </dgm:pt>
    <dgm:pt modelId="{4B8B11E5-77A1-4309-989B-056A9EE50C8B}">
      <dgm:prSet phldr="0"/>
      <dgm:spPr/>
      <dgm:t>
        <a:bodyPr/>
        <a:lstStyle/>
        <a:p>
          <a:pPr rtl="0"/>
          <a:r>
            <a:rPr lang="en-US" dirty="0">
              <a:latin typeface="Bookman Old Style" panose="020F0302020204030204"/>
            </a:rPr>
            <a:t>Depreciation: $200</a:t>
          </a:r>
        </a:p>
      </dgm:t>
    </dgm:pt>
    <dgm:pt modelId="{BF17D129-A483-408C-A657-354C94935C2C}" type="parTrans" cxnId="{E5523B2E-525D-4769-B6A9-7125222EF739}">
      <dgm:prSet/>
      <dgm:spPr/>
    </dgm:pt>
    <dgm:pt modelId="{200BF665-A937-4EB5-B4A4-0C78A9C2D09F}" type="sibTrans" cxnId="{E5523B2E-525D-4769-B6A9-7125222EF739}">
      <dgm:prSet/>
      <dgm:spPr/>
    </dgm:pt>
    <dgm:pt modelId="{BFADE2B9-3991-4675-99B6-96BE957BDA24}" type="pres">
      <dgm:prSet presAssocID="{F071CC8B-4024-45B1-8A4D-2EA74020C241}" presName="Name0" presStyleCnt="0">
        <dgm:presLayoutVars>
          <dgm:dir/>
          <dgm:animLvl val="lvl"/>
          <dgm:resizeHandles val="exact"/>
        </dgm:presLayoutVars>
      </dgm:prSet>
      <dgm:spPr/>
    </dgm:pt>
    <dgm:pt modelId="{07156472-F93B-407D-9A45-D5C982984AAF}" type="pres">
      <dgm:prSet presAssocID="{292F7077-725E-4F3E-AF2B-1DE8DCDE24D6}" presName="linNode" presStyleCnt="0"/>
      <dgm:spPr/>
    </dgm:pt>
    <dgm:pt modelId="{DCC5120D-29D6-429B-A087-550C6FF8E490}" type="pres">
      <dgm:prSet presAssocID="{292F7077-725E-4F3E-AF2B-1DE8DCDE24D6}" presName="parentText" presStyleLbl="node1" presStyleIdx="0" presStyleCnt="1">
        <dgm:presLayoutVars>
          <dgm:chMax val="1"/>
          <dgm:bulletEnabled val="1"/>
        </dgm:presLayoutVars>
      </dgm:prSet>
      <dgm:spPr/>
    </dgm:pt>
    <dgm:pt modelId="{4B5151CF-F236-4FDF-84EC-FC6B01EDE1F0}" type="pres">
      <dgm:prSet presAssocID="{292F7077-725E-4F3E-AF2B-1DE8DCDE24D6}" presName="descendantText" presStyleLbl="alignAccFollowNode1" presStyleIdx="0" presStyleCnt="1">
        <dgm:presLayoutVars>
          <dgm:bulletEnabled val="1"/>
        </dgm:presLayoutVars>
      </dgm:prSet>
      <dgm:spPr/>
    </dgm:pt>
  </dgm:ptLst>
  <dgm:cxnLst>
    <dgm:cxn modelId="{E5523B2E-525D-4769-B6A9-7125222EF739}" srcId="{292F7077-725E-4F3E-AF2B-1DE8DCDE24D6}" destId="{4B8B11E5-77A1-4309-989B-056A9EE50C8B}" srcOrd="1" destOrd="0" parTransId="{BF17D129-A483-408C-A657-354C94935C2C}" sibTransId="{200BF665-A937-4EB5-B4A4-0C78A9C2D09F}"/>
    <dgm:cxn modelId="{792DA14E-DD1E-4201-97D5-92864AEE189B}" type="presOf" srcId="{F071CC8B-4024-45B1-8A4D-2EA74020C241}" destId="{BFADE2B9-3991-4675-99B6-96BE957BDA24}" srcOrd="0" destOrd="0" presId="urn:microsoft.com/office/officeart/2005/8/layout/vList5"/>
    <dgm:cxn modelId="{E9F4DB6E-2B2B-46A1-8149-C5AEA0BAECCD}" type="presOf" srcId="{292F7077-725E-4F3E-AF2B-1DE8DCDE24D6}" destId="{DCC5120D-29D6-429B-A087-550C6FF8E490}" srcOrd="0" destOrd="0" presId="urn:microsoft.com/office/officeart/2005/8/layout/vList5"/>
    <dgm:cxn modelId="{9EDBDAAD-D301-4563-97ED-356752AF7E9D}" srcId="{F071CC8B-4024-45B1-8A4D-2EA74020C241}" destId="{292F7077-725E-4F3E-AF2B-1DE8DCDE24D6}" srcOrd="0" destOrd="0" parTransId="{A0249B75-1E22-4359-B499-2C9D4696F387}" sibTransId="{549C2B82-0B9C-4CF5-A813-AC0D2B85AC5A}"/>
    <dgm:cxn modelId="{8AAEC8C2-7689-4C03-86C4-6505AC816A0B}" srcId="{292F7077-725E-4F3E-AF2B-1DE8DCDE24D6}" destId="{DD442832-8118-40C0-B908-7CF7B3500189}" srcOrd="0" destOrd="0" parTransId="{8DE53D96-82BE-4E73-BBE3-9EAADA2557F5}" sibTransId="{B60F3153-7C6D-4F9B-9782-B6A7D1B55193}"/>
    <dgm:cxn modelId="{C23935F7-0203-461A-B719-14509C29C5D9}" type="presOf" srcId="{4B8B11E5-77A1-4309-989B-056A9EE50C8B}" destId="{4B5151CF-F236-4FDF-84EC-FC6B01EDE1F0}" srcOrd="0" destOrd="1" presId="urn:microsoft.com/office/officeart/2005/8/layout/vList5"/>
    <dgm:cxn modelId="{3A5411FD-A298-467E-91BD-CEB6F983A145}" type="presOf" srcId="{DD442832-8118-40C0-B908-7CF7B3500189}" destId="{4B5151CF-F236-4FDF-84EC-FC6B01EDE1F0}" srcOrd="0" destOrd="0" presId="urn:microsoft.com/office/officeart/2005/8/layout/vList5"/>
    <dgm:cxn modelId="{339F397F-D8EA-44DA-BC88-61B6F487A481}" type="presParOf" srcId="{BFADE2B9-3991-4675-99B6-96BE957BDA24}" destId="{07156472-F93B-407D-9A45-D5C982984AAF}" srcOrd="0" destOrd="0" presId="urn:microsoft.com/office/officeart/2005/8/layout/vList5"/>
    <dgm:cxn modelId="{4D81E6DC-0A47-4846-A286-96C7C2917965}" type="presParOf" srcId="{07156472-F93B-407D-9A45-D5C982984AAF}" destId="{DCC5120D-29D6-429B-A087-550C6FF8E490}" srcOrd="0" destOrd="0" presId="urn:microsoft.com/office/officeart/2005/8/layout/vList5"/>
    <dgm:cxn modelId="{5C33DB69-B668-4455-8B66-C00D8BE272CC}" type="presParOf" srcId="{07156472-F93B-407D-9A45-D5C982984AAF}" destId="{4B5151CF-F236-4FDF-84EC-FC6B01EDE1F0}"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6BD78A-2D57-4E9E-AD3A-525A1CD65C50}">
      <dsp:nvSpPr>
        <dsp:cNvPr id="0" name=""/>
        <dsp:cNvSpPr/>
      </dsp:nvSpPr>
      <dsp:spPr>
        <a:xfrm>
          <a:off x="593403" y="2216"/>
          <a:ext cx="1835530" cy="9177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Information system</a:t>
          </a:r>
        </a:p>
      </dsp:txBody>
      <dsp:txXfrm>
        <a:off x="620283" y="29096"/>
        <a:ext cx="1781770" cy="864005"/>
      </dsp:txXfrm>
    </dsp:sp>
    <dsp:sp modelId="{46BC059B-3187-4F39-9A42-ABCACC9D2BED}">
      <dsp:nvSpPr>
        <dsp:cNvPr id="0" name=""/>
        <dsp:cNvSpPr/>
      </dsp:nvSpPr>
      <dsp:spPr>
        <a:xfrm>
          <a:off x="776956" y="919982"/>
          <a:ext cx="183553" cy="688324"/>
        </a:xfrm>
        <a:custGeom>
          <a:avLst/>
          <a:gdLst/>
          <a:ahLst/>
          <a:cxnLst/>
          <a:rect l="0" t="0" r="0" b="0"/>
          <a:pathLst>
            <a:path>
              <a:moveTo>
                <a:pt x="0" y="0"/>
              </a:moveTo>
              <a:lnTo>
                <a:pt x="0" y="688324"/>
              </a:lnTo>
              <a:lnTo>
                <a:pt x="183553" y="6883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4930CE-E5A2-41BE-A11E-D9DC2EF38D50}">
      <dsp:nvSpPr>
        <dsp:cNvPr id="0" name=""/>
        <dsp:cNvSpPr/>
      </dsp:nvSpPr>
      <dsp:spPr>
        <a:xfrm>
          <a:off x="960509" y="1149423"/>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Capture and distribute data across the organization</a:t>
          </a:r>
        </a:p>
      </dsp:txBody>
      <dsp:txXfrm>
        <a:off x="987389" y="1176303"/>
        <a:ext cx="1414664" cy="864005"/>
      </dsp:txXfrm>
    </dsp:sp>
    <dsp:sp modelId="{F6D6022C-2D95-4E5C-9395-8B30B3E33E6E}">
      <dsp:nvSpPr>
        <dsp:cNvPr id="0" name=""/>
        <dsp:cNvSpPr/>
      </dsp:nvSpPr>
      <dsp:spPr>
        <a:xfrm>
          <a:off x="2887817" y="2216"/>
          <a:ext cx="1835530" cy="9177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Process information from transactions and production</a:t>
          </a:r>
        </a:p>
      </dsp:txBody>
      <dsp:txXfrm>
        <a:off x="2914697" y="29096"/>
        <a:ext cx="1781770" cy="864005"/>
      </dsp:txXfrm>
    </dsp:sp>
    <dsp:sp modelId="{C0A1109D-2B3B-4183-8098-0378064886E9}">
      <dsp:nvSpPr>
        <dsp:cNvPr id="0" name=""/>
        <dsp:cNvSpPr/>
      </dsp:nvSpPr>
      <dsp:spPr>
        <a:xfrm>
          <a:off x="3071370" y="919982"/>
          <a:ext cx="183553" cy="688324"/>
        </a:xfrm>
        <a:custGeom>
          <a:avLst/>
          <a:gdLst/>
          <a:ahLst/>
          <a:cxnLst/>
          <a:rect l="0" t="0" r="0" b="0"/>
          <a:pathLst>
            <a:path>
              <a:moveTo>
                <a:pt x="0" y="0"/>
              </a:moveTo>
              <a:lnTo>
                <a:pt x="0" y="688324"/>
              </a:lnTo>
              <a:lnTo>
                <a:pt x="183553" y="6883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EAA02C-91BB-44EE-BEB0-CE3C7EB2CD0A}">
      <dsp:nvSpPr>
        <dsp:cNvPr id="0" name=""/>
        <dsp:cNvSpPr/>
      </dsp:nvSpPr>
      <dsp:spPr>
        <a:xfrm>
          <a:off x="3254923" y="1149423"/>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POS</a:t>
          </a:r>
        </a:p>
      </dsp:txBody>
      <dsp:txXfrm>
        <a:off x="3281803" y="1176303"/>
        <a:ext cx="1414664" cy="864005"/>
      </dsp:txXfrm>
    </dsp:sp>
    <dsp:sp modelId="{DE9C90C5-CA04-4DD0-8838-54D6FBFACE8E}">
      <dsp:nvSpPr>
        <dsp:cNvPr id="0" name=""/>
        <dsp:cNvSpPr/>
      </dsp:nvSpPr>
      <dsp:spPr>
        <a:xfrm>
          <a:off x="3071370" y="919982"/>
          <a:ext cx="183553" cy="1835530"/>
        </a:xfrm>
        <a:custGeom>
          <a:avLst/>
          <a:gdLst/>
          <a:ahLst/>
          <a:cxnLst/>
          <a:rect l="0" t="0" r="0" b="0"/>
          <a:pathLst>
            <a:path>
              <a:moveTo>
                <a:pt x="0" y="0"/>
              </a:moveTo>
              <a:lnTo>
                <a:pt x="0" y="1835530"/>
              </a:lnTo>
              <a:lnTo>
                <a:pt x="183553" y="183553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242D7B-E38C-4E5A-8395-47EBEB78A629}">
      <dsp:nvSpPr>
        <dsp:cNvPr id="0" name=""/>
        <dsp:cNvSpPr/>
      </dsp:nvSpPr>
      <dsp:spPr>
        <a:xfrm>
          <a:off x="3254923" y="2296630"/>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Inventories</a:t>
          </a:r>
        </a:p>
      </dsp:txBody>
      <dsp:txXfrm>
        <a:off x="3281803" y="2323510"/>
        <a:ext cx="1414664" cy="864005"/>
      </dsp:txXfrm>
    </dsp:sp>
    <dsp:sp modelId="{18398C5D-8CEA-4057-B4CF-23769D735143}">
      <dsp:nvSpPr>
        <dsp:cNvPr id="0" name=""/>
        <dsp:cNvSpPr/>
      </dsp:nvSpPr>
      <dsp:spPr>
        <a:xfrm>
          <a:off x="3071370" y="919982"/>
          <a:ext cx="183553" cy="2982737"/>
        </a:xfrm>
        <a:custGeom>
          <a:avLst/>
          <a:gdLst/>
          <a:ahLst/>
          <a:cxnLst/>
          <a:rect l="0" t="0" r="0" b="0"/>
          <a:pathLst>
            <a:path>
              <a:moveTo>
                <a:pt x="0" y="0"/>
              </a:moveTo>
              <a:lnTo>
                <a:pt x="0" y="2982737"/>
              </a:lnTo>
              <a:lnTo>
                <a:pt x="183553" y="29827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671A3B-EEC8-41F2-B108-D0D77A919E50}">
      <dsp:nvSpPr>
        <dsp:cNvPr id="0" name=""/>
        <dsp:cNvSpPr/>
      </dsp:nvSpPr>
      <dsp:spPr>
        <a:xfrm>
          <a:off x="3254923" y="3443836"/>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Bookman Old Style" panose="020F0302020204030204"/>
            </a:rPr>
            <a:t> </a:t>
          </a:r>
          <a:r>
            <a:rPr lang="en-US" sz="1500" kern="1200" dirty="0"/>
            <a:t>HHRR, etc.</a:t>
          </a:r>
        </a:p>
      </dsp:txBody>
      <dsp:txXfrm>
        <a:off x="3281803" y="3470716"/>
        <a:ext cx="1414664" cy="864005"/>
      </dsp:txXfrm>
    </dsp:sp>
    <dsp:sp modelId="{D30F09C6-AB39-4FB9-B6AC-E4D315BFBB49}">
      <dsp:nvSpPr>
        <dsp:cNvPr id="0" name=""/>
        <dsp:cNvSpPr/>
      </dsp:nvSpPr>
      <dsp:spPr>
        <a:xfrm>
          <a:off x="5182230" y="2216"/>
          <a:ext cx="1835530" cy="9177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Measure economic activity</a:t>
          </a:r>
        </a:p>
      </dsp:txBody>
      <dsp:txXfrm>
        <a:off x="5209110" y="29096"/>
        <a:ext cx="1781770" cy="864005"/>
      </dsp:txXfrm>
    </dsp:sp>
    <dsp:sp modelId="{A5E2412F-3DF2-41ED-90F3-7C77AED4B30A}">
      <dsp:nvSpPr>
        <dsp:cNvPr id="0" name=""/>
        <dsp:cNvSpPr/>
      </dsp:nvSpPr>
      <dsp:spPr>
        <a:xfrm>
          <a:off x="5365783" y="919982"/>
          <a:ext cx="183553" cy="688324"/>
        </a:xfrm>
        <a:custGeom>
          <a:avLst/>
          <a:gdLst/>
          <a:ahLst/>
          <a:cxnLst/>
          <a:rect l="0" t="0" r="0" b="0"/>
          <a:pathLst>
            <a:path>
              <a:moveTo>
                <a:pt x="0" y="0"/>
              </a:moveTo>
              <a:lnTo>
                <a:pt x="0" y="688324"/>
              </a:lnTo>
              <a:lnTo>
                <a:pt x="183553" y="6883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D421C35-8044-4B33-A2AA-1CF31AE61718}">
      <dsp:nvSpPr>
        <dsp:cNvPr id="0" name=""/>
        <dsp:cNvSpPr/>
      </dsp:nvSpPr>
      <dsp:spPr>
        <a:xfrm>
          <a:off x="5549337" y="1149423"/>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Productivity</a:t>
          </a:r>
        </a:p>
      </dsp:txBody>
      <dsp:txXfrm>
        <a:off x="5576217" y="1176303"/>
        <a:ext cx="1414664" cy="864005"/>
      </dsp:txXfrm>
    </dsp:sp>
    <dsp:sp modelId="{3D907E5F-E7B4-4180-9D5D-CFD507B2EACD}">
      <dsp:nvSpPr>
        <dsp:cNvPr id="0" name=""/>
        <dsp:cNvSpPr/>
      </dsp:nvSpPr>
      <dsp:spPr>
        <a:xfrm>
          <a:off x="5365783" y="919982"/>
          <a:ext cx="183553" cy="1835530"/>
        </a:xfrm>
        <a:custGeom>
          <a:avLst/>
          <a:gdLst/>
          <a:ahLst/>
          <a:cxnLst/>
          <a:rect l="0" t="0" r="0" b="0"/>
          <a:pathLst>
            <a:path>
              <a:moveTo>
                <a:pt x="0" y="0"/>
              </a:moveTo>
              <a:lnTo>
                <a:pt x="0" y="1835530"/>
              </a:lnTo>
              <a:lnTo>
                <a:pt x="183553" y="183553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3FD094-C2C3-4688-93C9-7E7F090762AC}">
      <dsp:nvSpPr>
        <dsp:cNvPr id="0" name=""/>
        <dsp:cNvSpPr/>
      </dsp:nvSpPr>
      <dsp:spPr>
        <a:xfrm>
          <a:off x="5549337" y="2296630"/>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Profitability</a:t>
          </a:r>
        </a:p>
      </dsp:txBody>
      <dsp:txXfrm>
        <a:off x="5576217" y="2323510"/>
        <a:ext cx="1414664" cy="864005"/>
      </dsp:txXfrm>
    </dsp:sp>
    <dsp:sp modelId="{BD2A169E-7868-4789-8D64-8BB342C020D1}">
      <dsp:nvSpPr>
        <dsp:cNvPr id="0" name=""/>
        <dsp:cNvSpPr/>
      </dsp:nvSpPr>
      <dsp:spPr>
        <a:xfrm>
          <a:off x="5365783" y="919982"/>
          <a:ext cx="183553" cy="2982737"/>
        </a:xfrm>
        <a:custGeom>
          <a:avLst/>
          <a:gdLst/>
          <a:ahLst/>
          <a:cxnLst/>
          <a:rect l="0" t="0" r="0" b="0"/>
          <a:pathLst>
            <a:path>
              <a:moveTo>
                <a:pt x="0" y="0"/>
              </a:moveTo>
              <a:lnTo>
                <a:pt x="0" y="2982737"/>
              </a:lnTo>
              <a:lnTo>
                <a:pt x="183553" y="29827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583943-23D2-4A72-8E4E-BFC43FA5E0DE}">
      <dsp:nvSpPr>
        <dsp:cNvPr id="0" name=""/>
        <dsp:cNvSpPr/>
      </dsp:nvSpPr>
      <dsp:spPr>
        <a:xfrm>
          <a:off x="5549337" y="3443836"/>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Liquidity</a:t>
          </a:r>
        </a:p>
      </dsp:txBody>
      <dsp:txXfrm>
        <a:off x="5576217" y="3470716"/>
        <a:ext cx="1414664" cy="864005"/>
      </dsp:txXfrm>
    </dsp:sp>
    <dsp:sp modelId="{B174B080-0470-460A-B965-9CEC2DC27DCC}">
      <dsp:nvSpPr>
        <dsp:cNvPr id="0" name=""/>
        <dsp:cNvSpPr/>
      </dsp:nvSpPr>
      <dsp:spPr>
        <a:xfrm>
          <a:off x="7476644" y="2216"/>
          <a:ext cx="1835530" cy="917765"/>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Business Language</a:t>
          </a:r>
        </a:p>
      </dsp:txBody>
      <dsp:txXfrm>
        <a:off x="7503524" y="29096"/>
        <a:ext cx="1781770" cy="864005"/>
      </dsp:txXfrm>
    </dsp:sp>
    <dsp:sp modelId="{5A79A1DC-762B-4FA7-A70C-8E31A9C94DE7}">
      <dsp:nvSpPr>
        <dsp:cNvPr id="0" name=""/>
        <dsp:cNvSpPr/>
      </dsp:nvSpPr>
      <dsp:spPr>
        <a:xfrm>
          <a:off x="7660197" y="919982"/>
          <a:ext cx="183553" cy="688324"/>
        </a:xfrm>
        <a:custGeom>
          <a:avLst/>
          <a:gdLst/>
          <a:ahLst/>
          <a:cxnLst/>
          <a:rect l="0" t="0" r="0" b="0"/>
          <a:pathLst>
            <a:path>
              <a:moveTo>
                <a:pt x="0" y="0"/>
              </a:moveTo>
              <a:lnTo>
                <a:pt x="0" y="688324"/>
              </a:lnTo>
              <a:lnTo>
                <a:pt x="183553" y="68832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3E2F4C-D115-4138-98A9-65CED83A2106}">
      <dsp:nvSpPr>
        <dsp:cNvPr id="0" name=""/>
        <dsp:cNvSpPr/>
      </dsp:nvSpPr>
      <dsp:spPr>
        <a:xfrm>
          <a:off x="7843750" y="1149423"/>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Internal Reports</a:t>
          </a:r>
        </a:p>
      </dsp:txBody>
      <dsp:txXfrm>
        <a:off x="7870630" y="1176303"/>
        <a:ext cx="1414664" cy="864005"/>
      </dsp:txXfrm>
    </dsp:sp>
    <dsp:sp modelId="{441D67D9-36FB-4CFE-96DC-B018B3E3A518}">
      <dsp:nvSpPr>
        <dsp:cNvPr id="0" name=""/>
        <dsp:cNvSpPr/>
      </dsp:nvSpPr>
      <dsp:spPr>
        <a:xfrm>
          <a:off x="7660197" y="919982"/>
          <a:ext cx="183553" cy="1835530"/>
        </a:xfrm>
        <a:custGeom>
          <a:avLst/>
          <a:gdLst/>
          <a:ahLst/>
          <a:cxnLst/>
          <a:rect l="0" t="0" r="0" b="0"/>
          <a:pathLst>
            <a:path>
              <a:moveTo>
                <a:pt x="0" y="0"/>
              </a:moveTo>
              <a:lnTo>
                <a:pt x="0" y="1835530"/>
              </a:lnTo>
              <a:lnTo>
                <a:pt x="183553" y="183553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A8E044-CD24-40F5-A220-5930AC0C97AA}">
      <dsp:nvSpPr>
        <dsp:cNvPr id="0" name=""/>
        <dsp:cNvSpPr/>
      </dsp:nvSpPr>
      <dsp:spPr>
        <a:xfrm>
          <a:off x="7843750" y="2296630"/>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External Reports</a:t>
          </a:r>
        </a:p>
      </dsp:txBody>
      <dsp:txXfrm>
        <a:off x="7870630" y="2323510"/>
        <a:ext cx="1414664" cy="864005"/>
      </dsp:txXfrm>
    </dsp:sp>
    <dsp:sp modelId="{58235E0B-0643-4B50-90F2-CC917F12E66F}">
      <dsp:nvSpPr>
        <dsp:cNvPr id="0" name=""/>
        <dsp:cNvSpPr/>
      </dsp:nvSpPr>
      <dsp:spPr>
        <a:xfrm>
          <a:off x="7660197" y="919982"/>
          <a:ext cx="183553" cy="2982737"/>
        </a:xfrm>
        <a:custGeom>
          <a:avLst/>
          <a:gdLst/>
          <a:ahLst/>
          <a:cxnLst/>
          <a:rect l="0" t="0" r="0" b="0"/>
          <a:pathLst>
            <a:path>
              <a:moveTo>
                <a:pt x="0" y="0"/>
              </a:moveTo>
              <a:lnTo>
                <a:pt x="0" y="2982737"/>
              </a:lnTo>
              <a:lnTo>
                <a:pt x="183553" y="2982737"/>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5BE82A-356E-4DA6-B1C5-9A2E39FD6E0D}">
      <dsp:nvSpPr>
        <dsp:cNvPr id="0" name=""/>
        <dsp:cNvSpPr/>
      </dsp:nvSpPr>
      <dsp:spPr>
        <a:xfrm>
          <a:off x="7843750" y="3443836"/>
          <a:ext cx="1468424" cy="91776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8575" tIns="19050" rIns="28575" bIns="19050" numCol="1" spcCol="1270" anchor="ctr" anchorCtr="0">
          <a:noAutofit/>
        </a:bodyPr>
        <a:lstStyle/>
        <a:p>
          <a:pPr marL="0" lvl="0" indent="0" algn="ctr" defTabSz="666750">
            <a:lnSpc>
              <a:spcPct val="90000"/>
            </a:lnSpc>
            <a:spcBef>
              <a:spcPct val="0"/>
            </a:spcBef>
            <a:spcAft>
              <a:spcPct val="35000"/>
            </a:spcAft>
            <a:buNone/>
          </a:pPr>
          <a:r>
            <a:rPr lang="en-US" sz="1500" kern="1200" dirty="0"/>
            <a:t>Compensations</a:t>
          </a:r>
        </a:p>
      </dsp:txBody>
      <dsp:txXfrm>
        <a:off x="7870630" y="3470716"/>
        <a:ext cx="1414664" cy="86400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0490" tIns="55245" rIns="110490" bIns="55245" numCol="1" spcCol="1270" anchor="ctr" anchorCtr="0">
          <a:noAutofit/>
        </a:bodyPr>
        <a:lstStyle/>
        <a:p>
          <a:pPr marL="285750" lvl="1" indent="-285750" algn="l" defTabSz="1289050">
            <a:lnSpc>
              <a:spcPct val="90000"/>
            </a:lnSpc>
            <a:spcBef>
              <a:spcPct val="0"/>
            </a:spcBef>
            <a:spcAft>
              <a:spcPct val="15000"/>
            </a:spcAft>
            <a:buChar char="•"/>
          </a:pPr>
          <a:r>
            <a:rPr lang="en-US" sz="2900" kern="1200" dirty="0"/>
            <a:t>Silvana buys office supplies, agreeing to pay $500 within 30 days.</a:t>
          </a:r>
        </a:p>
        <a:p>
          <a:pPr marL="285750" lvl="1" indent="-285750" algn="l" defTabSz="1289050" rtl="0">
            <a:lnSpc>
              <a:spcPct val="90000"/>
            </a:lnSpc>
            <a:spcBef>
              <a:spcPct val="0"/>
            </a:spcBef>
            <a:spcAft>
              <a:spcPct val="15000"/>
            </a:spcAft>
            <a:buChar char="•"/>
          </a:pPr>
          <a:r>
            <a:rPr lang="en-US" sz="2900" kern="1200" dirty="0">
              <a:latin typeface="Bookman Old Style" panose="020F0302020204030204"/>
            </a:rPr>
            <a:t>These supplies will last til end of year</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3</a:t>
          </a:r>
        </a:p>
        <a:p>
          <a:pPr marL="0" lvl="0" indent="0" algn="ctr" defTabSz="1778000">
            <a:lnSpc>
              <a:spcPct val="90000"/>
            </a:lnSpc>
            <a:spcBef>
              <a:spcPct val="0"/>
            </a:spcBef>
            <a:spcAft>
              <a:spcPct val="35000"/>
            </a:spcAft>
            <a:buNone/>
          </a:pPr>
          <a:r>
            <a:rPr lang="en-US" sz="4000" kern="1200" dirty="0"/>
            <a:t>Purchase office </a:t>
          </a:r>
          <a:r>
            <a:rPr lang="en-US" sz="4000" kern="1200" dirty="0">
              <a:latin typeface="Bookman Old Style" panose="020F0302020204030204"/>
            </a:rPr>
            <a:t>supply</a:t>
          </a:r>
          <a:endParaRPr lang="en-US" sz="4000" kern="1200" dirty="0"/>
        </a:p>
      </dsp:txBody>
      <dsp:txXfrm>
        <a:off x="113055" y="113055"/>
        <a:ext cx="3611362" cy="208982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3090" y="-2253119"/>
          <a:ext cx="1850937"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US" sz="1900" kern="1200" dirty="0"/>
            <a:t>Silvana </a:t>
          </a:r>
          <a:r>
            <a:rPr lang="en-US" sz="1900" kern="1200" dirty="0" err="1"/>
            <a:t>eTravel</a:t>
          </a:r>
          <a:r>
            <a:rPr lang="en-US" sz="1900" kern="1200" dirty="0"/>
            <a:t> earns service revenue by providing travel services for clients. </a:t>
          </a:r>
        </a:p>
        <a:p>
          <a:pPr marL="171450" lvl="1" indent="-171450" algn="l" defTabSz="844550">
            <a:lnSpc>
              <a:spcPct val="90000"/>
            </a:lnSpc>
            <a:spcBef>
              <a:spcPct val="0"/>
            </a:spcBef>
            <a:spcAft>
              <a:spcPct val="15000"/>
            </a:spcAft>
            <a:buChar char="•"/>
          </a:pPr>
          <a:r>
            <a:rPr lang="en-US" sz="1900" kern="1200" dirty="0"/>
            <a:t>She earns $5,500 revenue and collects this amount in cash.</a:t>
          </a:r>
        </a:p>
        <a:p>
          <a:pPr marL="171450" lvl="1" indent="-171450" algn="l" defTabSz="844550" rtl="0">
            <a:lnSpc>
              <a:spcPct val="90000"/>
            </a:lnSpc>
            <a:spcBef>
              <a:spcPct val="0"/>
            </a:spcBef>
            <a:spcAft>
              <a:spcPct val="15000"/>
            </a:spcAft>
            <a:buChar char="•"/>
          </a:pPr>
          <a:r>
            <a:rPr lang="en-US" sz="1900" kern="1200" dirty="0">
              <a:latin typeface="Bookman Old Style" panose="020F0302020204030204"/>
            </a:rPr>
            <a:t>The labor cost of providing the service was $600.</a:t>
          </a:r>
        </a:p>
        <a:p>
          <a:pPr marL="171450" lvl="1" indent="-171450" algn="l" defTabSz="844550">
            <a:lnSpc>
              <a:spcPct val="90000"/>
            </a:lnSpc>
            <a:spcBef>
              <a:spcPct val="0"/>
            </a:spcBef>
            <a:spcAft>
              <a:spcPct val="15000"/>
            </a:spcAft>
            <a:buChar char="•"/>
          </a:pPr>
          <a:endParaRPr lang="en-US" sz="1900" kern="1200" dirty="0"/>
        </a:p>
      </dsp:txBody>
      <dsp:txXfrm rot="-5400000">
        <a:off x="3837473" y="322853"/>
        <a:ext cx="6731817" cy="1670227"/>
      </dsp:txXfrm>
    </dsp:sp>
    <dsp:sp modelId="{DCC5120D-29D6-429B-A087-550C6FF8E490}">
      <dsp:nvSpPr>
        <dsp:cNvPr id="0" name=""/>
        <dsp:cNvSpPr/>
      </dsp:nvSpPr>
      <dsp:spPr>
        <a:xfrm>
          <a:off x="0" y="1130"/>
          <a:ext cx="3837472" cy="231367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4</a:t>
          </a:r>
        </a:p>
        <a:p>
          <a:pPr marL="0" lvl="0" indent="0" algn="ctr" defTabSz="1778000">
            <a:lnSpc>
              <a:spcPct val="90000"/>
            </a:lnSpc>
            <a:spcBef>
              <a:spcPct val="0"/>
            </a:spcBef>
            <a:spcAft>
              <a:spcPct val="35000"/>
            </a:spcAft>
            <a:buNone/>
          </a:pPr>
          <a:r>
            <a:rPr lang="en-US" sz="4000" kern="1200" dirty="0"/>
            <a:t>Earnings of Service revenue</a:t>
          </a:r>
        </a:p>
      </dsp:txBody>
      <dsp:txXfrm>
        <a:off x="112944" y="114074"/>
        <a:ext cx="3611584" cy="208778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kern="1200" dirty="0"/>
            <a:t>Silvana </a:t>
          </a:r>
          <a:r>
            <a:rPr lang="en-US" sz="2200" kern="1200" dirty="0" err="1"/>
            <a:t>eTravel</a:t>
          </a:r>
          <a:r>
            <a:rPr lang="en-US" sz="2200" kern="1200" dirty="0"/>
            <a:t> performs services for clients who do not pay immediately. </a:t>
          </a:r>
        </a:p>
        <a:p>
          <a:pPr marL="228600" lvl="1" indent="-228600" algn="l" defTabSz="977900">
            <a:lnSpc>
              <a:spcPct val="90000"/>
            </a:lnSpc>
            <a:spcBef>
              <a:spcPct val="0"/>
            </a:spcBef>
            <a:spcAft>
              <a:spcPct val="15000"/>
            </a:spcAft>
            <a:buChar char="•"/>
          </a:pPr>
          <a:r>
            <a:rPr lang="en-US" sz="2200" kern="1200" dirty="0"/>
            <a:t>In return for her travel services, Silvana receives clients’ promises to pay $3,000 within one month. </a:t>
          </a:r>
        </a:p>
        <a:p>
          <a:pPr marL="228600" lvl="1" indent="-228600" algn="l" defTabSz="977900" rtl="0">
            <a:lnSpc>
              <a:spcPct val="90000"/>
            </a:lnSpc>
            <a:spcBef>
              <a:spcPct val="0"/>
            </a:spcBef>
            <a:spcAft>
              <a:spcPct val="15000"/>
            </a:spcAft>
            <a:buChar char="•"/>
          </a:pPr>
          <a:r>
            <a:rPr lang="en-US" sz="2200" kern="1200" dirty="0">
              <a:latin typeface="Bookman Old Style" panose="020F0302020204030204"/>
            </a:rPr>
            <a:t>The labor cost of the service was $200.</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5</a:t>
          </a:r>
        </a:p>
        <a:p>
          <a:pPr marL="0" lvl="0" indent="0" algn="ctr" defTabSz="1778000">
            <a:lnSpc>
              <a:spcPct val="90000"/>
            </a:lnSpc>
            <a:spcBef>
              <a:spcPct val="0"/>
            </a:spcBef>
            <a:spcAft>
              <a:spcPct val="35000"/>
            </a:spcAft>
            <a:buNone/>
          </a:pPr>
          <a:r>
            <a:rPr lang="en-US" sz="4000" kern="1200" dirty="0"/>
            <a:t>Revenue on Account</a:t>
          </a:r>
        </a:p>
      </dsp:txBody>
      <dsp:txXfrm>
        <a:off x="113055" y="113055"/>
        <a:ext cx="3611362" cy="2089823"/>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43815" rIns="87630" bIns="4381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t>Silvana </a:t>
          </a:r>
          <a:r>
            <a:rPr lang="en-US" sz="2300" kern="1200" dirty="0" err="1"/>
            <a:t>eTravel</a:t>
          </a:r>
          <a:r>
            <a:rPr lang="en-US" sz="2300" kern="1200" dirty="0"/>
            <a:t> during the month pays</a:t>
          </a:r>
          <a:r>
            <a:rPr lang="en-US" sz="2300" kern="1200" dirty="0">
              <a:latin typeface="Bookman Old Style" panose="020F0302020204030204"/>
            </a:rPr>
            <a:t> with cash:</a:t>
          </a:r>
          <a:endParaRPr lang="en-US" sz="2300" kern="1200" dirty="0"/>
        </a:p>
        <a:p>
          <a:pPr marL="228600" lvl="1" indent="-228600" algn="l" defTabSz="1022350">
            <a:lnSpc>
              <a:spcPct val="90000"/>
            </a:lnSpc>
            <a:spcBef>
              <a:spcPct val="0"/>
            </a:spcBef>
            <a:spcAft>
              <a:spcPct val="15000"/>
            </a:spcAft>
            <a:buChar char="•"/>
          </a:pPr>
          <a:r>
            <a:rPr lang="en-US" sz="2300" kern="1200" dirty="0"/>
            <a:t>Office rent, $1,100.</a:t>
          </a:r>
        </a:p>
        <a:p>
          <a:pPr marL="228600" lvl="1" indent="-228600" algn="l" defTabSz="1022350" rtl="0">
            <a:lnSpc>
              <a:spcPct val="90000"/>
            </a:lnSpc>
            <a:spcBef>
              <a:spcPct val="0"/>
            </a:spcBef>
            <a:spcAft>
              <a:spcPct val="15000"/>
            </a:spcAft>
            <a:buChar char="•"/>
          </a:pPr>
          <a:r>
            <a:rPr lang="en-US" sz="2300" kern="1200" dirty="0">
              <a:latin typeface="Bookman Old Style" panose="020F0302020204030204"/>
            </a:rPr>
            <a:t>Web Hosting</a:t>
          </a:r>
          <a:r>
            <a:rPr lang="en-US" sz="2300" kern="1200" dirty="0"/>
            <a:t>, $1,200.</a:t>
          </a:r>
        </a:p>
        <a:p>
          <a:pPr marL="228600" lvl="1" indent="-228600" algn="l" defTabSz="1022350">
            <a:lnSpc>
              <a:spcPct val="90000"/>
            </a:lnSpc>
            <a:spcBef>
              <a:spcPct val="0"/>
            </a:spcBef>
            <a:spcAft>
              <a:spcPct val="15000"/>
            </a:spcAft>
            <a:buChar char="•"/>
          </a:pPr>
          <a:r>
            <a:rPr lang="en-US" sz="2300" kern="1200" dirty="0"/>
            <a:t>Utilities, $400.</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6</a:t>
          </a:r>
        </a:p>
        <a:p>
          <a:pPr marL="0" lvl="0" indent="0" algn="ctr" defTabSz="1778000">
            <a:lnSpc>
              <a:spcPct val="90000"/>
            </a:lnSpc>
            <a:spcBef>
              <a:spcPct val="0"/>
            </a:spcBef>
            <a:spcAft>
              <a:spcPct val="35000"/>
            </a:spcAft>
            <a:buNone/>
          </a:pPr>
          <a:r>
            <a:rPr lang="en-US" sz="4000" kern="1200" dirty="0"/>
            <a:t>Payment of Expenses</a:t>
          </a:r>
        </a:p>
      </dsp:txBody>
      <dsp:txXfrm>
        <a:off x="113055" y="113055"/>
        <a:ext cx="3611362" cy="20898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rtl="0">
            <a:lnSpc>
              <a:spcPct val="90000"/>
            </a:lnSpc>
            <a:spcBef>
              <a:spcPct val="0"/>
            </a:spcBef>
            <a:spcAft>
              <a:spcPct val="15000"/>
            </a:spcAft>
            <a:buChar char="•"/>
          </a:pPr>
          <a:r>
            <a:rPr lang="en-US" sz="3100" kern="1200" dirty="0">
              <a:latin typeface="Bookman Old Style" panose="020F0302020204030204"/>
            </a:rPr>
            <a:t>Silvana borrows $5.000 using a bank credit. The first year will pay $35 on interest expenses.</a:t>
          </a:r>
          <a:endParaRPr lang="en-US" sz="3100" kern="1200" dirty="0"/>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a:t>
          </a:r>
          <a:r>
            <a:rPr lang="en-US" sz="4000" kern="1200" dirty="0">
              <a:latin typeface="Bookman Old Style" panose="020F0302020204030204"/>
            </a:rPr>
            <a:t>7</a:t>
          </a:r>
          <a:endParaRPr lang="en-US" sz="4000" kern="1200" dirty="0"/>
        </a:p>
        <a:p>
          <a:pPr marL="0" lvl="0" indent="0" algn="ctr" defTabSz="1778000" rtl="0">
            <a:lnSpc>
              <a:spcPct val="90000"/>
            </a:lnSpc>
            <a:spcBef>
              <a:spcPct val="0"/>
            </a:spcBef>
            <a:spcAft>
              <a:spcPct val="35000"/>
            </a:spcAft>
            <a:buNone/>
          </a:pPr>
          <a:r>
            <a:rPr lang="en-US" sz="4000" kern="1200" dirty="0">
              <a:latin typeface="Bookman Old Style" panose="020F0302020204030204"/>
            </a:rPr>
            <a:t>Long-term debt</a:t>
          </a:r>
          <a:endParaRPr lang="en-US" sz="4000" kern="1200" dirty="0"/>
        </a:p>
      </dsp:txBody>
      <dsp:txXfrm>
        <a:off x="113055" y="113055"/>
        <a:ext cx="3611362" cy="208982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A79BC-D8FE-4758-AD12-F4D74A25904C}">
      <dsp:nvSpPr>
        <dsp:cNvPr id="0" name=""/>
        <dsp:cNvSpPr/>
      </dsp:nvSpPr>
      <dsp:spPr>
        <a:xfrm>
          <a:off x="1125271" y="841708"/>
          <a:ext cx="1207828" cy="12078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817AA8C-7320-473E-A453-963C0D69F1BA}">
      <dsp:nvSpPr>
        <dsp:cNvPr id="0" name=""/>
        <dsp:cNvSpPr/>
      </dsp:nvSpPr>
      <dsp:spPr>
        <a:xfrm>
          <a:off x="3716" y="2205751"/>
          <a:ext cx="3450937" cy="51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US" sz="3500" kern="1200"/>
            <a:t>Assets</a:t>
          </a:r>
        </a:p>
      </dsp:txBody>
      <dsp:txXfrm>
        <a:off x="3716" y="2205751"/>
        <a:ext cx="3450937" cy="517640"/>
      </dsp:txXfrm>
    </dsp:sp>
    <dsp:sp modelId="{284C9F96-2049-459A-A7EC-6529B3F820C0}">
      <dsp:nvSpPr>
        <dsp:cNvPr id="0" name=""/>
        <dsp:cNvSpPr/>
      </dsp:nvSpPr>
      <dsp:spPr>
        <a:xfrm>
          <a:off x="3716" y="2796050"/>
          <a:ext cx="3450937" cy="167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Historic Cost</a:t>
          </a:r>
        </a:p>
        <a:p>
          <a:pPr marL="171450" lvl="1" indent="-171450" algn="l" defTabSz="755650">
            <a:lnSpc>
              <a:spcPct val="90000"/>
            </a:lnSpc>
            <a:spcBef>
              <a:spcPct val="0"/>
            </a:spcBef>
            <a:spcAft>
              <a:spcPct val="15000"/>
            </a:spcAft>
            <a:buChar char="•"/>
          </a:pPr>
          <a:r>
            <a:rPr lang="en-US" sz="1700" kern="1200" dirty="0"/>
            <a:t>Acquisition cost</a:t>
          </a:r>
        </a:p>
        <a:p>
          <a:pPr marL="171450" lvl="1" indent="-171450" algn="l" defTabSz="755650">
            <a:lnSpc>
              <a:spcPct val="90000"/>
            </a:lnSpc>
            <a:spcBef>
              <a:spcPct val="0"/>
            </a:spcBef>
            <a:spcAft>
              <a:spcPct val="15000"/>
            </a:spcAft>
            <a:buChar char="•"/>
          </a:pPr>
          <a:r>
            <a:rPr lang="en-US" sz="1700" kern="1200" dirty="0"/>
            <a:t>Production cost</a:t>
          </a:r>
        </a:p>
        <a:p>
          <a:pPr marL="0" lvl="0" indent="0" algn="l" defTabSz="755650">
            <a:lnSpc>
              <a:spcPct val="100000"/>
            </a:lnSpc>
            <a:spcBef>
              <a:spcPct val="0"/>
            </a:spcBef>
            <a:spcAft>
              <a:spcPct val="35000"/>
            </a:spcAft>
            <a:buNone/>
          </a:pPr>
          <a:r>
            <a:rPr lang="en-US" sz="1700" kern="1200"/>
            <a:t>Fair Value</a:t>
          </a:r>
        </a:p>
        <a:p>
          <a:pPr marL="171450" lvl="1" indent="-171450" algn="l" defTabSz="755650">
            <a:lnSpc>
              <a:spcPct val="90000"/>
            </a:lnSpc>
            <a:spcBef>
              <a:spcPct val="0"/>
            </a:spcBef>
            <a:spcAft>
              <a:spcPct val="15000"/>
            </a:spcAft>
            <a:buChar char="•"/>
          </a:pPr>
          <a:r>
            <a:rPr lang="en-US" sz="1700" kern="1200" dirty="0"/>
            <a:t>Market Value</a:t>
          </a:r>
        </a:p>
        <a:p>
          <a:pPr marL="171450" lvl="1" indent="-171450" algn="l" defTabSz="755650">
            <a:lnSpc>
              <a:spcPct val="90000"/>
            </a:lnSpc>
            <a:spcBef>
              <a:spcPct val="0"/>
            </a:spcBef>
            <a:spcAft>
              <a:spcPct val="15000"/>
            </a:spcAft>
            <a:buChar char="•"/>
          </a:pPr>
          <a:r>
            <a:rPr lang="en-US" sz="1700" kern="1200" dirty="0"/>
            <a:t>Approx. MV</a:t>
          </a:r>
        </a:p>
      </dsp:txBody>
      <dsp:txXfrm>
        <a:off x="3716" y="2796050"/>
        <a:ext cx="3450937" cy="1678567"/>
      </dsp:txXfrm>
    </dsp:sp>
    <dsp:sp modelId="{44426AEC-AB9A-4051-B583-7B913D2D718F}">
      <dsp:nvSpPr>
        <dsp:cNvPr id="0" name=""/>
        <dsp:cNvSpPr/>
      </dsp:nvSpPr>
      <dsp:spPr>
        <a:xfrm>
          <a:off x="5180123" y="841708"/>
          <a:ext cx="1207828" cy="12078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E8A479-CF53-4D4F-894F-BBDECDAF53F6}">
      <dsp:nvSpPr>
        <dsp:cNvPr id="0" name=""/>
        <dsp:cNvSpPr/>
      </dsp:nvSpPr>
      <dsp:spPr>
        <a:xfrm>
          <a:off x="4058568" y="2205751"/>
          <a:ext cx="3450937" cy="517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555750">
            <a:lnSpc>
              <a:spcPct val="100000"/>
            </a:lnSpc>
            <a:spcBef>
              <a:spcPct val="0"/>
            </a:spcBef>
            <a:spcAft>
              <a:spcPct val="35000"/>
            </a:spcAft>
            <a:buNone/>
            <a:defRPr b="1"/>
          </a:pPr>
          <a:r>
            <a:rPr lang="en-US" sz="3500" kern="1200"/>
            <a:t>Liability</a:t>
          </a:r>
        </a:p>
      </dsp:txBody>
      <dsp:txXfrm>
        <a:off x="4058568" y="2205751"/>
        <a:ext cx="3450937" cy="517640"/>
      </dsp:txXfrm>
    </dsp:sp>
    <dsp:sp modelId="{04746BF5-5D64-41CD-B7B8-8FDC32ADADF1}">
      <dsp:nvSpPr>
        <dsp:cNvPr id="0" name=""/>
        <dsp:cNvSpPr/>
      </dsp:nvSpPr>
      <dsp:spPr>
        <a:xfrm>
          <a:off x="4058568" y="2796050"/>
          <a:ext cx="3450937" cy="16785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Fair Value</a:t>
          </a:r>
        </a:p>
        <a:p>
          <a:pPr marL="171450" lvl="1" indent="-171450" algn="l" defTabSz="755650">
            <a:lnSpc>
              <a:spcPct val="90000"/>
            </a:lnSpc>
            <a:spcBef>
              <a:spcPct val="0"/>
            </a:spcBef>
            <a:spcAft>
              <a:spcPct val="15000"/>
            </a:spcAft>
            <a:buChar char="•"/>
          </a:pPr>
          <a:r>
            <a:rPr lang="en-US" sz="1700" kern="1200" dirty="0"/>
            <a:t>Market Value</a:t>
          </a:r>
        </a:p>
        <a:p>
          <a:pPr marL="171450" lvl="1" indent="-171450" algn="l" defTabSz="755650">
            <a:lnSpc>
              <a:spcPct val="90000"/>
            </a:lnSpc>
            <a:spcBef>
              <a:spcPct val="0"/>
            </a:spcBef>
            <a:spcAft>
              <a:spcPct val="15000"/>
            </a:spcAft>
            <a:buChar char="•"/>
          </a:pPr>
          <a:r>
            <a:rPr lang="en-US" sz="1700" kern="1200" dirty="0"/>
            <a:t>Present Value of Future Payments</a:t>
          </a:r>
        </a:p>
        <a:p>
          <a:pPr marL="171450" lvl="1" indent="-171450" algn="l" defTabSz="755650">
            <a:lnSpc>
              <a:spcPct val="90000"/>
            </a:lnSpc>
            <a:spcBef>
              <a:spcPct val="0"/>
            </a:spcBef>
            <a:spcAft>
              <a:spcPct val="15000"/>
            </a:spcAft>
            <a:buChar char="•"/>
          </a:pPr>
          <a:r>
            <a:rPr lang="en-US" sz="1700" kern="1200" dirty="0"/>
            <a:t>Expected PVFP</a:t>
          </a:r>
        </a:p>
      </dsp:txBody>
      <dsp:txXfrm>
        <a:off x="4058568" y="2796050"/>
        <a:ext cx="3450937" cy="167856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3E34A9-4A08-4FEA-8BAA-E59CDDB2934A}">
      <dsp:nvSpPr>
        <dsp:cNvPr id="0" name=""/>
        <dsp:cNvSpPr/>
      </dsp:nvSpPr>
      <dsp:spPr>
        <a:xfrm>
          <a:off x="0" y="0"/>
          <a:ext cx="4468962" cy="83132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u="sng" kern="1200" dirty="0"/>
            <a:t>Purpose of Financial Statements</a:t>
          </a:r>
        </a:p>
      </dsp:txBody>
      <dsp:txXfrm>
        <a:off x="40582" y="40582"/>
        <a:ext cx="4387798" cy="750157"/>
      </dsp:txXfrm>
    </dsp:sp>
    <dsp:sp modelId="{EB654063-3402-47D9-8D03-7AD4232B7DC6}">
      <dsp:nvSpPr>
        <dsp:cNvPr id="0" name=""/>
        <dsp:cNvSpPr/>
      </dsp:nvSpPr>
      <dsp:spPr>
        <a:xfrm>
          <a:off x="0" y="921499"/>
          <a:ext cx="4468962" cy="831321"/>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Inform to Stakeholders about firm</a:t>
          </a:r>
          <a:r>
            <a:rPr lang="es-ES" sz="1600" kern="1200"/>
            <a:t>'</a:t>
          </a:r>
          <a:r>
            <a:rPr lang="en-US" sz="1600" kern="1200"/>
            <a:t>s economic situation.</a:t>
          </a:r>
        </a:p>
      </dsp:txBody>
      <dsp:txXfrm>
        <a:off x="40582" y="962081"/>
        <a:ext cx="4387798" cy="750157"/>
      </dsp:txXfrm>
    </dsp:sp>
    <dsp:sp modelId="{8CC9E2A3-1F16-4106-99DF-F460249A65E4}">
      <dsp:nvSpPr>
        <dsp:cNvPr id="0" name=""/>
        <dsp:cNvSpPr/>
      </dsp:nvSpPr>
      <dsp:spPr>
        <a:xfrm>
          <a:off x="0" y="1798901"/>
          <a:ext cx="4468962" cy="831321"/>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Stakeholders are interested in the performance of an organization for various reasons. </a:t>
          </a:r>
        </a:p>
      </dsp:txBody>
      <dsp:txXfrm>
        <a:off x="40582" y="1839483"/>
        <a:ext cx="4387798" cy="750157"/>
      </dsp:txXfrm>
    </dsp:sp>
    <dsp:sp modelId="{25D9A845-A960-47D4-91AA-7E52DB8ADF77}">
      <dsp:nvSpPr>
        <dsp:cNvPr id="0" name=""/>
        <dsp:cNvSpPr/>
      </dsp:nvSpPr>
      <dsp:spPr>
        <a:xfrm>
          <a:off x="0" y="2676302"/>
          <a:ext cx="4468962" cy="831321"/>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Discuss what type of aggregated information about the firm each stakeholders might want to know. </a:t>
          </a:r>
        </a:p>
      </dsp:txBody>
      <dsp:txXfrm>
        <a:off x="40582" y="2716884"/>
        <a:ext cx="4387798" cy="750157"/>
      </dsp:txXfrm>
    </dsp:sp>
    <dsp:sp modelId="{1074C01C-ED31-49CA-BFF6-2847AF54D626}">
      <dsp:nvSpPr>
        <dsp:cNvPr id="0" name=""/>
        <dsp:cNvSpPr/>
      </dsp:nvSpPr>
      <dsp:spPr>
        <a:xfrm>
          <a:off x="0" y="3553704"/>
          <a:ext cx="4468962" cy="831321"/>
        </a:xfrm>
        <a:prstGeom prst="roundRect">
          <a:avLst/>
        </a:prstGeom>
        <a:solidFill>
          <a:schemeClr val="accent1">
            <a:lumMod val="60000"/>
            <a:lumOff val="40000"/>
          </a:schemeClr>
        </a:solidFill>
        <a:ln w="2540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How can they affect their decision-making?</a:t>
          </a:r>
        </a:p>
      </dsp:txBody>
      <dsp:txXfrm>
        <a:off x="40582" y="3594286"/>
        <a:ext cx="4387798" cy="75015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9C96E-CA1F-4079-A8A8-ED6074888D39}">
      <dsp:nvSpPr>
        <dsp:cNvPr id="0" name=""/>
        <dsp:cNvSpPr/>
      </dsp:nvSpPr>
      <dsp:spPr>
        <a:xfrm>
          <a:off x="0" y="492829"/>
          <a:ext cx="5989851"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7DF1E6F-C7B2-4423-8922-C870650E4EA4}">
      <dsp:nvSpPr>
        <dsp:cNvPr id="0" name=""/>
        <dsp:cNvSpPr/>
      </dsp:nvSpPr>
      <dsp:spPr>
        <a:xfrm>
          <a:off x="299492" y="35269"/>
          <a:ext cx="4192895"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81" tIns="0" rIns="158481" bIns="0" numCol="1" spcCol="1270" anchor="ctr" anchorCtr="0">
          <a:noAutofit/>
        </a:bodyPr>
        <a:lstStyle/>
        <a:p>
          <a:pPr marL="0" lvl="0" indent="0" algn="l" defTabSz="1377950" rtl="0">
            <a:lnSpc>
              <a:spcPct val="90000"/>
            </a:lnSpc>
            <a:spcBef>
              <a:spcPct val="0"/>
            </a:spcBef>
            <a:spcAft>
              <a:spcPct val="35000"/>
            </a:spcAft>
            <a:buNone/>
          </a:pPr>
          <a:r>
            <a:rPr lang="en-US" sz="3100" kern="1200" noProof="0" dirty="0">
              <a:latin typeface="Bookman Old Style" panose="020F0302020204030204"/>
            </a:rPr>
            <a:t> ± </a:t>
          </a:r>
          <a:r>
            <a:rPr lang="en-US" sz="3100" kern="1200" noProof="0" dirty="0"/>
            <a:t>Cash Flows from Operating Activities</a:t>
          </a:r>
        </a:p>
      </dsp:txBody>
      <dsp:txXfrm>
        <a:off x="344164" y="79941"/>
        <a:ext cx="4103551" cy="825776"/>
      </dsp:txXfrm>
    </dsp:sp>
    <dsp:sp modelId="{A2DA9A8E-CD15-4AD7-ABC8-4BF669438B5E}">
      <dsp:nvSpPr>
        <dsp:cNvPr id="0" name=""/>
        <dsp:cNvSpPr/>
      </dsp:nvSpPr>
      <dsp:spPr>
        <a:xfrm>
          <a:off x="0" y="1898990"/>
          <a:ext cx="5989851"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703F949-3708-4D9F-81E5-FAB04914F299}">
      <dsp:nvSpPr>
        <dsp:cNvPr id="0" name=""/>
        <dsp:cNvSpPr/>
      </dsp:nvSpPr>
      <dsp:spPr>
        <a:xfrm>
          <a:off x="299492" y="1441429"/>
          <a:ext cx="4192895"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81" tIns="0" rIns="158481" bIns="0" numCol="1" spcCol="1270" anchor="ctr" anchorCtr="0">
          <a:noAutofit/>
        </a:bodyPr>
        <a:lstStyle/>
        <a:p>
          <a:pPr marL="0" lvl="0" indent="0" algn="l" defTabSz="1377950" rtl="0">
            <a:lnSpc>
              <a:spcPct val="90000"/>
            </a:lnSpc>
            <a:spcBef>
              <a:spcPct val="0"/>
            </a:spcBef>
            <a:spcAft>
              <a:spcPct val="35000"/>
            </a:spcAft>
            <a:buNone/>
          </a:pPr>
          <a:r>
            <a:rPr lang="en-US" sz="3100" kern="1200" noProof="0" dirty="0"/>
            <a:t>±</a:t>
          </a:r>
          <a:r>
            <a:rPr lang="en-US" sz="3100" kern="1200" noProof="0" dirty="0">
              <a:latin typeface="Bookman Old Style" panose="020F0302020204030204"/>
            </a:rPr>
            <a:t> </a:t>
          </a:r>
          <a:r>
            <a:rPr lang="en-US" sz="3100" kern="1200" noProof="0" dirty="0"/>
            <a:t>Cash Flows from Investing Activities</a:t>
          </a:r>
        </a:p>
      </dsp:txBody>
      <dsp:txXfrm>
        <a:off x="344164" y="1486101"/>
        <a:ext cx="4103551" cy="825776"/>
      </dsp:txXfrm>
    </dsp:sp>
    <dsp:sp modelId="{72885AA4-F821-4D6E-ACF3-7241766F3BA7}">
      <dsp:nvSpPr>
        <dsp:cNvPr id="0" name=""/>
        <dsp:cNvSpPr/>
      </dsp:nvSpPr>
      <dsp:spPr>
        <a:xfrm>
          <a:off x="0" y="3305150"/>
          <a:ext cx="5989851" cy="78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AD1AD73-13EE-4DD2-AF8C-E0C856C44542}">
      <dsp:nvSpPr>
        <dsp:cNvPr id="0" name=""/>
        <dsp:cNvSpPr/>
      </dsp:nvSpPr>
      <dsp:spPr>
        <a:xfrm>
          <a:off x="299492" y="2847590"/>
          <a:ext cx="4192895" cy="9151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8481" tIns="0" rIns="158481" bIns="0" numCol="1" spcCol="1270" anchor="ctr" anchorCtr="0">
          <a:noAutofit/>
        </a:bodyPr>
        <a:lstStyle/>
        <a:p>
          <a:pPr marL="0" lvl="0" indent="0" algn="l" defTabSz="1377950" rtl="0">
            <a:lnSpc>
              <a:spcPct val="90000"/>
            </a:lnSpc>
            <a:spcBef>
              <a:spcPct val="0"/>
            </a:spcBef>
            <a:spcAft>
              <a:spcPct val="35000"/>
            </a:spcAft>
            <a:buNone/>
          </a:pPr>
          <a:r>
            <a:rPr lang="en-US" sz="3100" kern="1200" noProof="0" dirty="0"/>
            <a:t>± Cash Flows from Financing Activities</a:t>
          </a:r>
        </a:p>
      </dsp:txBody>
      <dsp:txXfrm>
        <a:off x="344164" y="2892262"/>
        <a:ext cx="4103551" cy="82577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39C96E-CA1F-4079-A8A8-ED6074888D39}">
      <dsp:nvSpPr>
        <dsp:cNvPr id="0" name=""/>
        <dsp:cNvSpPr/>
      </dsp:nvSpPr>
      <dsp:spPr>
        <a:xfrm>
          <a:off x="0" y="321533"/>
          <a:ext cx="5637284" cy="8820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516" tIns="333248" rIns="43751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noProof="0" dirty="0">
              <a:latin typeface="Bookman Old Style" panose="020F0302020204030204"/>
            </a:rPr>
            <a:t>Main focus: Common stock and Retained earnings</a:t>
          </a:r>
        </a:p>
      </dsp:txBody>
      <dsp:txXfrm>
        <a:off x="0" y="321533"/>
        <a:ext cx="5637284" cy="882000"/>
      </dsp:txXfrm>
    </dsp:sp>
    <dsp:sp modelId="{77DF1E6F-C7B2-4423-8922-C870650E4EA4}">
      <dsp:nvSpPr>
        <dsp:cNvPr id="0" name=""/>
        <dsp:cNvSpPr/>
      </dsp:nvSpPr>
      <dsp:spPr>
        <a:xfrm>
          <a:off x="281864" y="85373"/>
          <a:ext cx="394609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latin typeface="Bookman Old Style" panose="020F0302020204030204"/>
            </a:rPr>
            <a:t>Beginning</a:t>
          </a:r>
          <a:r>
            <a:rPr lang="en-US" sz="1600" kern="1200" noProof="0" dirty="0"/>
            <a:t> balances in the stockholders’ equity accounts</a:t>
          </a:r>
          <a:r>
            <a:rPr lang="en-US" sz="1600" kern="1200" dirty="0">
              <a:latin typeface="Bookman Old Style" panose="020F0302020204030204"/>
            </a:rPr>
            <a:t>.</a:t>
          </a:r>
          <a:endParaRPr lang="en-US" sz="1600" kern="1200" dirty="0"/>
        </a:p>
      </dsp:txBody>
      <dsp:txXfrm>
        <a:off x="304921" y="108430"/>
        <a:ext cx="3899984" cy="426206"/>
      </dsp:txXfrm>
    </dsp:sp>
    <dsp:sp modelId="{A2DA9A8E-CD15-4AD7-ABC8-4BF669438B5E}">
      <dsp:nvSpPr>
        <dsp:cNvPr id="0" name=""/>
        <dsp:cNvSpPr/>
      </dsp:nvSpPr>
      <dsp:spPr>
        <a:xfrm>
          <a:off x="0" y="1526093"/>
          <a:ext cx="5637284" cy="907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516" tIns="333248" rIns="437516"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latin typeface="Bookman Old Style" panose="020F0302020204030204"/>
            </a:rPr>
            <a:t>+</a:t>
          </a:r>
          <a:r>
            <a:rPr lang="en-US" sz="1600" kern="1200" dirty="0">
              <a:latin typeface="Bookman Old Style" panose="020F0302020204030204"/>
            </a:rPr>
            <a:t> </a:t>
          </a:r>
          <a:r>
            <a:rPr lang="en-US" sz="1600" kern="1200" dirty="0"/>
            <a:t>current year’s net income</a:t>
          </a:r>
          <a:r>
            <a:rPr lang="en-US" sz="1600" kern="1200" dirty="0">
              <a:latin typeface="Bookman Old Style" panose="020F0302020204030204"/>
            </a:rPr>
            <a:t>.</a:t>
          </a:r>
          <a:endParaRPr lang="es-ES" sz="1600" kern="1200" dirty="0"/>
        </a:p>
        <a:p>
          <a:pPr marL="171450" lvl="1" indent="-171450" algn="l" defTabSz="711200" rtl="0">
            <a:lnSpc>
              <a:spcPct val="90000"/>
            </a:lnSpc>
            <a:spcBef>
              <a:spcPct val="0"/>
            </a:spcBef>
            <a:spcAft>
              <a:spcPct val="15000"/>
            </a:spcAft>
            <a:buChar char="•"/>
          </a:pPr>
          <a:r>
            <a:rPr lang="en-US" sz="1600" kern="1200" noProof="0" dirty="0">
              <a:latin typeface="Bookman Old Style" panose="020F0302020204030204"/>
            </a:rPr>
            <a:t>- </a:t>
          </a:r>
          <a:r>
            <a:rPr lang="en-US" sz="1600" kern="1200" noProof="0" dirty="0"/>
            <a:t>current year’s dividends</a:t>
          </a:r>
          <a:r>
            <a:rPr lang="en-US" sz="1600" kern="1200" noProof="0" dirty="0">
              <a:latin typeface="Bookman Old Style" panose="020F0302020204030204"/>
            </a:rPr>
            <a:t>.</a:t>
          </a:r>
          <a:endParaRPr lang="en-US" sz="1600" kern="1200" noProof="0" dirty="0"/>
        </a:p>
      </dsp:txBody>
      <dsp:txXfrm>
        <a:off x="0" y="1526093"/>
        <a:ext cx="5637284" cy="907200"/>
      </dsp:txXfrm>
    </dsp:sp>
    <dsp:sp modelId="{B703F949-3708-4D9F-81E5-FAB04914F299}">
      <dsp:nvSpPr>
        <dsp:cNvPr id="0" name=""/>
        <dsp:cNvSpPr/>
      </dsp:nvSpPr>
      <dsp:spPr>
        <a:xfrm>
          <a:off x="281864" y="1289933"/>
          <a:ext cx="394609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711200" rtl="0">
            <a:lnSpc>
              <a:spcPct val="90000"/>
            </a:lnSpc>
            <a:spcBef>
              <a:spcPct val="0"/>
            </a:spcBef>
            <a:spcAft>
              <a:spcPct val="35000"/>
            </a:spcAft>
            <a:buNone/>
          </a:pPr>
          <a:r>
            <a:rPr lang="en-US" sz="1600" kern="1200" noProof="0" dirty="0">
              <a:latin typeface="Bookman Old Style" panose="020F0302020204030204"/>
            </a:rPr>
            <a:t>Retained Earnings.</a:t>
          </a:r>
        </a:p>
      </dsp:txBody>
      <dsp:txXfrm>
        <a:off x="304921" y="1312990"/>
        <a:ext cx="3899984" cy="426206"/>
      </dsp:txXfrm>
    </dsp:sp>
    <dsp:sp modelId="{B10D2FFE-F4F6-4036-A07B-D872EE8F658D}">
      <dsp:nvSpPr>
        <dsp:cNvPr id="0" name=""/>
        <dsp:cNvSpPr/>
      </dsp:nvSpPr>
      <dsp:spPr>
        <a:xfrm>
          <a:off x="0" y="2755853"/>
          <a:ext cx="5637284" cy="907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37516" tIns="333248" rIns="437516" bIns="113792" numCol="1" spcCol="1270" anchor="t" anchorCtr="0">
          <a:noAutofit/>
        </a:bodyPr>
        <a:lstStyle/>
        <a:p>
          <a:pPr marL="171450" lvl="1" indent="-171450" algn="l" defTabSz="711200" rtl="0">
            <a:lnSpc>
              <a:spcPct val="90000"/>
            </a:lnSpc>
            <a:spcBef>
              <a:spcPct val="0"/>
            </a:spcBef>
            <a:spcAft>
              <a:spcPct val="15000"/>
            </a:spcAft>
            <a:buChar char="•"/>
          </a:pPr>
          <a:r>
            <a:rPr lang="en-US" sz="1600" kern="1200" noProof="0" dirty="0">
              <a:latin typeface="Bookman Old Style" panose="020F0302020204030204"/>
            </a:rPr>
            <a:t>+ capital increases</a:t>
          </a:r>
        </a:p>
        <a:p>
          <a:pPr marL="171450" lvl="1" indent="-171450" algn="l" defTabSz="711200" rtl="0">
            <a:lnSpc>
              <a:spcPct val="90000"/>
            </a:lnSpc>
            <a:spcBef>
              <a:spcPct val="0"/>
            </a:spcBef>
            <a:spcAft>
              <a:spcPct val="15000"/>
            </a:spcAft>
            <a:buChar char="•"/>
          </a:pPr>
          <a:r>
            <a:rPr lang="en-US" sz="1600" kern="1200" noProof="0" dirty="0">
              <a:latin typeface="Bookman Old Style" panose="020F0302020204030204"/>
            </a:rPr>
            <a:t>-capital decreases</a:t>
          </a:r>
        </a:p>
      </dsp:txBody>
      <dsp:txXfrm>
        <a:off x="0" y="2755853"/>
        <a:ext cx="5637284" cy="907200"/>
      </dsp:txXfrm>
    </dsp:sp>
    <dsp:sp modelId="{4032AEB7-E971-4DC9-B08F-653F0E6AC8E4}">
      <dsp:nvSpPr>
        <dsp:cNvPr id="0" name=""/>
        <dsp:cNvSpPr/>
      </dsp:nvSpPr>
      <dsp:spPr>
        <a:xfrm>
          <a:off x="281864" y="2519693"/>
          <a:ext cx="394609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711200" rtl="0">
            <a:lnSpc>
              <a:spcPct val="90000"/>
            </a:lnSpc>
            <a:spcBef>
              <a:spcPct val="0"/>
            </a:spcBef>
            <a:spcAft>
              <a:spcPct val="35000"/>
            </a:spcAft>
            <a:buNone/>
          </a:pPr>
          <a:r>
            <a:rPr lang="en-US" sz="1600" kern="1200" noProof="0" dirty="0">
              <a:latin typeface="Bookman Old Style" panose="020F0302020204030204"/>
            </a:rPr>
            <a:t>Common stock/ Subscribed capital</a:t>
          </a:r>
        </a:p>
      </dsp:txBody>
      <dsp:txXfrm>
        <a:off x="304921" y="2542750"/>
        <a:ext cx="3899984" cy="426206"/>
      </dsp:txXfrm>
    </dsp:sp>
    <dsp:sp modelId="{439A7E8A-7C3B-49CB-ADC6-973E9F5E2763}">
      <dsp:nvSpPr>
        <dsp:cNvPr id="0" name=""/>
        <dsp:cNvSpPr/>
      </dsp:nvSpPr>
      <dsp:spPr>
        <a:xfrm>
          <a:off x="0" y="3985613"/>
          <a:ext cx="5637284" cy="403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7DED454-A2B6-479A-88EC-7834BDBA58A9}">
      <dsp:nvSpPr>
        <dsp:cNvPr id="0" name=""/>
        <dsp:cNvSpPr/>
      </dsp:nvSpPr>
      <dsp:spPr>
        <a:xfrm>
          <a:off x="281864" y="3749453"/>
          <a:ext cx="3946098" cy="4723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9153" tIns="0" rIns="149153" bIns="0" numCol="1" spcCol="1270" anchor="ctr" anchorCtr="0">
          <a:noAutofit/>
        </a:bodyPr>
        <a:lstStyle/>
        <a:p>
          <a:pPr marL="0" lvl="0" indent="0" algn="l" defTabSz="711200" rtl="0">
            <a:lnSpc>
              <a:spcPct val="90000"/>
            </a:lnSpc>
            <a:spcBef>
              <a:spcPct val="0"/>
            </a:spcBef>
            <a:spcAft>
              <a:spcPct val="35000"/>
            </a:spcAft>
            <a:buNone/>
          </a:pPr>
          <a:r>
            <a:rPr lang="en-US" sz="1600" kern="1200" noProof="0" dirty="0">
              <a:latin typeface="Bookman Old Style" panose="020F0302020204030204"/>
            </a:rPr>
            <a:t>End-of-the-year </a:t>
          </a:r>
          <a:r>
            <a:rPr lang="en-US" sz="1600" kern="1200" noProof="0" dirty="0"/>
            <a:t>balances in the stockholders’ equity accounts.</a:t>
          </a:r>
        </a:p>
      </dsp:txBody>
      <dsp:txXfrm>
        <a:off x="304921" y="3772510"/>
        <a:ext cx="3899984" cy="42620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492789-4216-41D1-8B2D-B9D395731DD3}">
      <dsp:nvSpPr>
        <dsp:cNvPr id="0" name=""/>
        <dsp:cNvSpPr/>
      </dsp:nvSpPr>
      <dsp:spPr>
        <a:xfrm rot="3860742">
          <a:off x="3869092" y="3575516"/>
          <a:ext cx="714693" cy="30761"/>
        </a:xfrm>
        <a:custGeom>
          <a:avLst/>
          <a:gdLst/>
          <a:ahLst/>
          <a:cxnLst/>
          <a:rect l="0" t="0" r="0" b="0"/>
          <a:pathLst>
            <a:path>
              <a:moveTo>
                <a:pt x="0" y="15380"/>
              </a:moveTo>
              <a:lnTo>
                <a:pt x="714693" y="1538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363EF5-65E2-4FA3-B1FD-FC9AEE5AF257}">
      <dsp:nvSpPr>
        <dsp:cNvPr id="0" name=""/>
        <dsp:cNvSpPr/>
      </dsp:nvSpPr>
      <dsp:spPr>
        <a:xfrm rot="721142">
          <a:off x="4399740" y="2943152"/>
          <a:ext cx="2131220" cy="30761"/>
        </a:xfrm>
        <a:custGeom>
          <a:avLst/>
          <a:gdLst/>
          <a:ahLst/>
          <a:cxnLst/>
          <a:rect l="0" t="0" r="0" b="0"/>
          <a:pathLst>
            <a:path>
              <a:moveTo>
                <a:pt x="0" y="15380"/>
              </a:moveTo>
              <a:lnTo>
                <a:pt x="2131220" y="1538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09F258-06F6-4214-A7C6-265DE859D888}">
      <dsp:nvSpPr>
        <dsp:cNvPr id="0" name=""/>
        <dsp:cNvSpPr/>
      </dsp:nvSpPr>
      <dsp:spPr>
        <a:xfrm rot="20223739">
          <a:off x="4410248" y="2227857"/>
          <a:ext cx="325063" cy="30761"/>
        </a:xfrm>
        <a:custGeom>
          <a:avLst/>
          <a:gdLst/>
          <a:ahLst/>
          <a:cxnLst/>
          <a:rect l="0" t="0" r="0" b="0"/>
          <a:pathLst>
            <a:path>
              <a:moveTo>
                <a:pt x="0" y="15380"/>
              </a:moveTo>
              <a:lnTo>
                <a:pt x="325063" y="1538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01964A-2633-40B6-A6FD-39EEBD33E4EF}">
      <dsp:nvSpPr>
        <dsp:cNvPr id="0" name=""/>
        <dsp:cNvSpPr/>
      </dsp:nvSpPr>
      <dsp:spPr>
        <a:xfrm rot="16757953">
          <a:off x="3621120" y="1622738"/>
          <a:ext cx="564401" cy="30761"/>
        </a:xfrm>
        <a:custGeom>
          <a:avLst/>
          <a:gdLst/>
          <a:ahLst/>
          <a:cxnLst/>
          <a:rect l="0" t="0" r="0" b="0"/>
          <a:pathLst>
            <a:path>
              <a:moveTo>
                <a:pt x="0" y="15380"/>
              </a:moveTo>
              <a:lnTo>
                <a:pt x="564401" y="1538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AEDB0-E942-4F59-BE33-E5734310B928}">
      <dsp:nvSpPr>
        <dsp:cNvPr id="0" name=""/>
        <dsp:cNvSpPr/>
      </dsp:nvSpPr>
      <dsp:spPr>
        <a:xfrm>
          <a:off x="2781184" y="1626861"/>
          <a:ext cx="1931665" cy="1931665"/>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00BF1F-4EB6-49F3-BFBF-C1C34DEC1866}">
      <dsp:nvSpPr>
        <dsp:cNvPr id="0" name=""/>
        <dsp:cNvSpPr/>
      </dsp:nvSpPr>
      <dsp:spPr>
        <a:xfrm>
          <a:off x="3211099" y="-32329"/>
          <a:ext cx="1702546" cy="1398193"/>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How the industry and the business has evolved?</a:t>
          </a:r>
          <a:endParaRPr lang="en-US" sz="1400" kern="1200" dirty="0"/>
        </a:p>
      </dsp:txBody>
      <dsp:txXfrm>
        <a:off x="3460431" y="172432"/>
        <a:ext cx="1203882" cy="988671"/>
      </dsp:txXfrm>
    </dsp:sp>
    <dsp:sp modelId="{2559E1C8-6542-48B9-8EF3-6F9E629326DB}">
      <dsp:nvSpPr>
        <dsp:cNvPr id="0" name=""/>
        <dsp:cNvSpPr/>
      </dsp:nvSpPr>
      <dsp:spPr>
        <a:xfrm>
          <a:off x="4549896" y="1259906"/>
          <a:ext cx="1925815" cy="1171041"/>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What are the drivers of the results and financial situation?</a:t>
          </a:r>
        </a:p>
      </dsp:txBody>
      <dsp:txXfrm>
        <a:off x="4831925" y="1431401"/>
        <a:ext cx="1361757" cy="828051"/>
      </dsp:txXfrm>
    </dsp:sp>
    <dsp:sp modelId="{1A35AF91-0EB5-427C-8752-09413F8708C4}">
      <dsp:nvSpPr>
        <dsp:cNvPr id="0" name=""/>
        <dsp:cNvSpPr/>
      </dsp:nvSpPr>
      <dsp:spPr>
        <a:xfrm>
          <a:off x="6465662" y="2709570"/>
          <a:ext cx="1914654" cy="1331504"/>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What are the main risks and uncertainties for the future</a:t>
          </a:r>
          <a:endParaRPr lang="en-US" sz="1400" kern="1200" dirty="0"/>
        </a:p>
      </dsp:txBody>
      <dsp:txXfrm>
        <a:off x="6746057" y="2904564"/>
        <a:ext cx="1353864" cy="941516"/>
      </dsp:txXfrm>
    </dsp:sp>
    <dsp:sp modelId="{A3510853-0FE7-49FC-9BB4-CE97A068D1D5}">
      <dsp:nvSpPr>
        <dsp:cNvPr id="0" name=""/>
        <dsp:cNvSpPr/>
      </dsp:nvSpPr>
      <dsp:spPr>
        <a:xfrm>
          <a:off x="3612713" y="3875457"/>
          <a:ext cx="2229682" cy="1517616"/>
        </a:xfrm>
        <a:prstGeom prst="ellipse">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rtl="0">
            <a:lnSpc>
              <a:spcPct val="90000"/>
            </a:lnSpc>
            <a:spcBef>
              <a:spcPct val="0"/>
            </a:spcBef>
            <a:spcAft>
              <a:spcPct val="35000"/>
            </a:spcAft>
            <a:buNone/>
          </a:pPr>
          <a:r>
            <a:rPr lang="en-US" sz="1400" kern="1200" dirty="0">
              <a:latin typeface="Bookman Old Style" panose="020F0302020204030204"/>
            </a:rPr>
            <a:t> How are expected to change some key performance indicators in the following years?</a:t>
          </a:r>
          <a:endParaRPr lang="en-US" sz="1400" kern="1200" dirty="0"/>
        </a:p>
      </dsp:txBody>
      <dsp:txXfrm>
        <a:off x="3939242" y="4097707"/>
        <a:ext cx="1576624" cy="10731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2E381A-2859-4880-8D4C-F438EDAC0582}">
      <dsp:nvSpPr>
        <dsp:cNvPr id="0" name=""/>
        <dsp:cNvSpPr/>
      </dsp:nvSpPr>
      <dsp:spPr>
        <a:xfrm rot="16200000">
          <a:off x="-754834" y="758349"/>
          <a:ext cx="2905125" cy="138842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ctr" anchorCtr="0">
          <a:noAutofit/>
        </a:bodyPr>
        <a:lstStyle/>
        <a:p>
          <a:pPr marL="0" lvl="0" indent="0" algn="ctr" defTabSz="711200">
            <a:lnSpc>
              <a:spcPct val="90000"/>
            </a:lnSpc>
            <a:spcBef>
              <a:spcPct val="0"/>
            </a:spcBef>
            <a:spcAft>
              <a:spcPct val="35000"/>
            </a:spcAft>
            <a:buNone/>
          </a:pPr>
          <a:r>
            <a:rPr lang="en-US" sz="1600" kern="1200"/>
            <a:t>Purchasing Merchandise or Raw Materials</a:t>
          </a:r>
        </a:p>
      </dsp:txBody>
      <dsp:txXfrm rot="5400000">
        <a:off x="3515" y="581025"/>
        <a:ext cx="1388426" cy="1743075"/>
      </dsp:txXfrm>
    </dsp:sp>
    <dsp:sp modelId="{63EE2627-DD0C-4F05-AAF8-60CAC3056A6E}">
      <dsp:nvSpPr>
        <dsp:cNvPr id="0" name=""/>
        <dsp:cNvSpPr/>
      </dsp:nvSpPr>
      <dsp:spPr>
        <a:xfrm rot="16200000">
          <a:off x="737724" y="758349"/>
          <a:ext cx="2905125" cy="138842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ctr" anchorCtr="0">
          <a:noAutofit/>
        </a:bodyPr>
        <a:lstStyle/>
        <a:p>
          <a:pPr marL="0" lvl="0" indent="0" algn="ctr" defTabSz="711200">
            <a:lnSpc>
              <a:spcPct val="90000"/>
            </a:lnSpc>
            <a:spcBef>
              <a:spcPct val="0"/>
            </a:spcBef>
            <a:spcAft>
              <a:spcPct val="35000"/>
            </a:spcAft>
            <a:buNone/>
          </a:pPr>
          <a:r>
            <a:rPr lang="en-US" sz="1600" kern="1200"/>
            <a:t>Hiring news employees</a:t>
          </a:r>
        </a:p>
      </dsp:txBody>
      <dsp:txXfrm rot="5400000">
        <a:off x="1496073" y="581025"/>
        <a:ext cx="1388426" cy="1743075"/>
      </dsp:txXfrm>
    </dsp:sp>
    <dsp:sp modelId="{9AC3487A-3B76-4DAB-AF3C-3DFCC86782F6}">
      <dsp:nvSpPr>
        <dsp:cNvPr id="0" name=""/>
        <dsp:cNvSpPr/>
      </dsp:nvSpPr>
      <dsp:spPr>
        <a:xfrm rot="16200000">
          <a:off x="2230283" y="758349"/>
          <a:ext cx="2905125" cy="138842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ctr" anchorCtr="0">
          <a:noAutofit/>
        </a:bodyPr>
        <a:lstStyle/>
        <a:p>
          <a:pPr marL="0" lvl="0" indent="0" algn="ctr" defTabSz="711200">
            <a:lnSpc>
              <a:spcPct val="90000"/>
            </a:lnSpc>
            <a:spcBef>
              <a:spcPct val="0"/>
            </a:spcBef>
            <a:spcAft>
              <a:spcPct val="35000"/>
            </a:spcAft>
            <a:buNone/>
          </a:pPr>
          <a:r>
            <a:rPr lang="en-US" sz="1600" kern="1200" dirty="0"/>
            <a:t>Contracting an insurance</a:t>
          </a:r>
        </a:p>
      </dsp:txBody>
      <dsp:txXfrm rot="5400000">
        <a:off x="2988632" y="581025"/>
        <a:ext cx="1388426" cy="1743075"/>
      </dsp:txXfrm>
    </dsp:sp>
    <dsp:sp modelId="{34044205-652A-496F-BF73-F64E34B4952B}">
      <dsp:nvSpPr>
        <dsp:cNvPr id="0" name=""/>
        <dsp:cNvSpPr/>
      </dsp:nvSpPr>
      <dsp:spPr>
        <a:xfrm rot="16200000">
          <a:off x="3722841" y="758349"/>
          <a:ext cx="2905125" cy="138842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ctr" anchorCtr="0">
          <a:noAutofit/>
        </a:bodyPr>
        <a:lstStyle/>
        <a:p>
          <a:pPr marL="0" lvl="0" indent="0" algn="ctr" defTabSz="711200">
            <a:lnSpc>
              <a:spcPct val="90000"/>
            </a:lnSpc>
            <a:spcBef>
              <a:spcPct val="0"/>
            </a:spcBef>
            <a:spcAft>
              <a:spcPct val="35000"/>
            </a:spcAft>
            <a:buNone/>
          </a:pPr>
          <a:r>
            <a:rPr lang="en-US" sz="1600" kern="1200"/>
            <a:t>Product sales</a:t>
          </a:r>
        </a:p>
      </dsp:txBody>
      <dsp:txXfrm rot="5400000">
        <a:off x="4481190" y="581025"/>
        <a:ext cx="1388426" cy="1743075"/>
      </dsp:txXfrm>
    </dsp:sp>
    <dsp:sp modelId="{AC9995C2-8DFE-439B-9E5D-4630A931A63A}">
      <dsp:nvSpPr>
        <dsp:cNvPr id="0" name=""/>
        <dsp:cNvSpPr/>
      </dsp:nvSpPr>
      <dsp:spPr>
        <a:xfrm rot="16200000">
          <a:off x="5215400" y="758349"/>
          <a:ext cx="2905125" cy="138842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ctr" anchorCtr="0">
          <a:noAutofit/>
        </a:bodyPr>
        <a:lstStyle/>
        <a:p>
          <a:pPr marL="0" lvl="0" indent="0" algn="ctr" defTabSz="711200">
            <a:lnSpc>
              <a:spcPct val="90000"/>
            </a:lnSpc>
            <a:spcBef>
              <a:spcPct val="0"/>
            </a:spcBef>
            <a:spcAft>
              <a:spcPct val="35000"/>
            </a:spcAft>
            <a:buNone/>
          </a:pPr>
          <a:r>
            <a:rPr lang="en-US" sz="1600" kern="1200" dirty="0"/>
            <a:t>Returns of Raw Materials</a:t>
          </a:r>
        </a:p>
      </dsp:txBody>
      <dsp:txXfrm rot="5400000">
        <a:off x="5973749" y="581025"/>
        <a:ext cx="1388426" cy="1743075"/>
      </dsp:txXfrm>
    </dsp:sp>
    <dsp:sp modelId="{62A9BCDB-257F-44A4-A351-EDB457E6ACB5}">
      <dsp:nvSpPr>
        <dsp:cNvPr id="0" name=""/>
        <dsp:cNvSpPr/>
      </dsp:nvSpPr>
      <dsp:spPr>
        <a:xfrm rot="16200000">
          <a:off x="6707959" y="758349"/>
          <a:ext cx="2905125" cy="1388426"/>
        </a:xfrm>
        <a:prstGeom prst="flowChartManualOperation">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1600" tIns="0" rIns="104304" bIns="0" numCol="1" spcCol="1270" anchor="ctr" anchorCtr="0">
          <a:noAutofit/>
        </a:bodyPr>
        <a:lstStyle/>
        <a:p>
          <a:pPr marL="0" lvl="0" indent="0" algn="ctr" defTabSz="711200">
            <a:lnSpc>
              <a:spcPct val="90000"/>
            </a:lnSpc>
            <a:spcBef>
              <a:spcPct val="0"/>
            </a:spcBef>
            <a:spcAft>
              <a:spcPct val="35000"/>
            </a:spcAft>
            <a:buNone/>
          </a:pPr>
          <a:r>
            <a:rPr lang="es-ES" sz="1600" kern="1200" dirty="0" err="1"/>
            <a:t>Distributing</a:t>
          </a:r>
          <a:r>
            <a:rPr lang="es-ES" sz="1600" kern="1200" dirty="0"/>
            <a:t> </a:t>
          </a:r>
          <a:r>
            <a:rPr lang="es-ES" sz="1600" kern="1200" dirty="0" err="1"/>
            <a:t>Dividends</a:t>
          </a:r>
          <a:endParaRPr lang="en-US" sz="1600" kern="1200" dirty="0"/>
        </a:p>
      </dsp:txBody>
      <dsp:txXfrm rot="5400000">
        <a:off x="7466308" y="581025"/>
        <a:ext cx="1388426" cy="174307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116EB-827E-47A2-94E5-DE714714573B}">
      <dsp:nvSpPr>
        <dsp:cNvPr id="0" name=""/>
        <dsp:cNvSpPr/>
      </dsp:nvSpPr>
      <dsp:spPr>
        <a:xfrm>
          <a:off x="490466" y="0"/>
          <a:ext cx="5558619" cy="4396853"/>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52116B-BCA7-4561-918C-CC85F0834852}">
      <dsp:nvSpPr>
        <dsp:cNvPr id="0" name=""/>
        <dsp:cNvSpPr/>
      </dsp:nvSpPr>
      <dsp:spPr>
        <a:xfrm>
          <a:off x="7024" y="1319055"/>
          <a:ext cx="2104918" cy="17587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s-ES" sz="1900" kern="1200" dirty="0" err="1">
              <a:latin typeface="Bookman Old Style" panose="020F0302020204030204"/>
            </a:rPr>
            <a:t>Economic</a:t>
          </a:r>
          <a:r>
            <a:rPr lang="es-ES" sz="1900" kern="1200" dirty="0">
              <a:latin typeface="Bookman Old Style" panose="020F0302020204030204"/>
            </a:rPr>
            <a:t> </a:t>
          </a:r>
          <a:r>
            <a:rPr lang="es-ES" sz="1900" kern="1200" dirty="0" err="1">
              <a:latin typeface="Bookman Old Style" panose="020F0302020204030204"/>
            </a:rPr>
            <a:t>Factors</a:t>
          </a:r>
          <a:endParaRPr lang="es-ES" sz="1900" kern="1200" dirty="0" err="1"/>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Unemployment</a:t>
          </a:r>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Inflation</a:t>
          </a:r>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Interest</a:t>
          </a:r>
          <a:r>
            <a:rPr lang="es-ES" sz="1500" kern="1200" dirty="0">
              <a:latin typeface="Bookman Old Style" panose="020F0302020204030204"/>
            </a:rPr>
            <a:t> rate</a:t>
          </a:r>
        </a:p>
      </dsp:txBody>
      <dsp:txXfrm>
        <a:off x="92879" y="1404910"/>
        <a:ext cx="1933208" cy="1587031"/>
      </dsp:txXfrm>
    </dsp:sp>
    <dsp:sp modelId="{03B37D4B-D11F-495C-9354-11F2B3339997}">
      <dsp:nvSpPr>
        <dsp:cNvPr id="0" name=""/>
        <dsp:cNvSpPr/>
      </dsp:nvSpPr>
      <dsp:spPr>
        <a:xfrm>
          <a:off x="2217316" y="1319055"/>
          <a:ext cx="2104918" cy="17587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s-ES" sz="1900" kern="1200" dirty="0" err="1">
              <a:latin typeface="Bookman Old Style" panose="020F0302020204030204"/>
            </a:rPr>
            <a:t>Industry</a:t>
          </a:r>
          <a:r>
            <a:rPr lang="es-ES" sz="1900" kern="1200" dirty="0">
              <a:latin typeface="Bookman Old Style" panose="020F0302020204030204"/>
            </a:rPr>
            <a:t> </a:t>
          </a:r>
          <a:r>
            <a:rPr lang="es-ES" sz="1900" kern="1200" dirty="0" err="1">
              <a:latin typeface="Bookman Old Style" panose="020F0302020204030204"/>
            </a:rPr>
            <a:t>Factors</a:t>
          </a:r>
          <a:endParaRPr lang="es-ES" sz="1900" kern="1200" dirty="0" err="1"/>
        </a:p>
        <a:p>
          <a:pPr marL="114300" lvl="1" indent="-114300" algn="l" defTabSz="666750" rtl="0">
            <a:lnSpc>
              <a:spcPct val="90000"/>
            </a:lnSpc>
            <a:spcBef>
              <a:spcPct val="0"/>
            </a:spcBef>
            <a:spcAft>
              <a:spcPct val="15000"/>
            </a:spcAft>
            <a:buChar char="•"/>
          </a:pPr>
          <a:r>
            <a:rPr lang="es-ES" sz="1500" kern="1200" dirty="0" err="1">
              <a:latin typeface="Bookman Old Style" panose="020F0302020204030204"/>
            </a:rPr>
            <a:t>Competition</a:t>
          </a:r>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Demand elasticity</a:t>
          </a:r>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New technologies</a:t>
          </a:r>
        </a:p>
      </dsp:txBody>
      <dsp:txXfrm>
        <a:off x="2303171" y="1404910"/>
        <a:ext cx="1933208" cy="1587031"/>
      </dsp:txXfrm>
    </dsp:sp>
    <dsp:sp modelId="{D770000C-50FB-4A84-BF58-B1EA3A632594}">
      <dsp:nvSpPr>
        <dsp:cNvPr id="0" name=""/>
        <dsp:cNvSpPr/>
      </dsp:nvSpPr>
      <dsp:spPr>
        <a:xfrm>
          <a:off x="4427608" y="1319055"/>
          <a:ext cx="2104918" cy="1758741"/>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l" defTabSz="844550" rtl="0">
            <a:lnSpc>
              <a:spcPct val="90000"/>
            </a:lnSpc>
            <a:spcBef>
              <a:spcPct val="0"/>
            </a:spcBef>
            <a:spcAft>
              <a:spcPct val="35000"/>
            </a:spcAft>
            <a:buNone/>
          </a:pPr>
          <a:r>
            <a:rPr lang="es-ES" sz="1900" kern="1200" dirty="0">
              <a:latin typeface="Bookman Old Style" panose="020F0302020204030204"/>
            </a:rPr>
            <a:t>Company </a:t>
          </a:r>
          <a:r>
            <a:rPr lang="es-ES" sz="1900" kern="1200" dirty="0" err="1">
              <a:latin typeface="Bookman Old Style" panose="020F0302020204030204"/>
            </a:rPr>
            <a:t>Factors</a:t>
          </a:r>
          <a:endParaRPr lang="es-ES" sz="1900" kern="1200" dirty="0" err="1"/>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Business strategty</a:t>
          </a:r>
        </a:p>
        <a:p>
          <a:pPr marL="114300" lvl="1" indent="-114300" algn="l" defTabSz="666750" rtl="0">
            <a:lnSpc>
              <a:spcPct val="90000"/>
            </a:lnSpc>
            <a:spcBef>
              <a:spcPct val="0"/>
            </a:spcBef>
            <a:spcAft>
              <a:spcPct val="15000"/>
            </a:spcAft>
            <a:buChar char="•"/>
          </a:pPr>
          <a:r>
            <a:rPr lang="es-ES" sz="1500" kern="1200" dirty="0">
              <a:latin typeface="Bookman Old Style" panose="020F0302020204030204"/>
            </a:rPr>
            <a:t>Financial situation</a:t>
          </a:r>
          <a:endParaRPr lang="es-ES" sz="1500" kern="1200" dirty="0"/>
        </a:p>
      </dsp:txBody>
      <dsp:txXfrm>
        <a:off x="4513463" y="1404910"/>
        <a:ext cx="1933208" cy="1587031"/>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CA52B8-7F2D-4E81-88D2-F5982DBA4357}">
      <dsp:nvSpPr>
        <dsp:cNvPr id="0" name=""/>
        <dsp:cNvSpPr/>
      </dsp:nvSpPr>
      <dsp:spPr>
        <a:xfrm>
          <a:off x="2732" y="1215627"/>
          <a:ext cx="2741324" cy="2193059"/>
        </a:xfrm>
        <a:prstGeom prst="homePlate">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386831" bIns="45720" numCol="1" spcCol="1270" anchor="t" anchorCtr="0">
          <a:noAutofit/>
        </a:bodyPr>
        <a:lstStyle/>
        <a:p>
          <a:pPr marL="0" lvl="0" indent="0" algn="l" defTabSz="800100" rtl="0">
            <a:lnSpc>
              <a:spcPct val="90000"/>
            </a:lnSpc>
            <a:spcBef>
              <a:spcPct val="0"/>
            </a:spcBef>
            <a:spcAft>
              <a:spcPct val="35000"/>
            </a:spcAft>
            <a:buNone/>
          </a:pPr>
          <a:r>
            <a:rPr lang="es-ES" sz="1800" kern="1200" dirty="0">
              <a:latin typeface="Bookman Old Style" panose="020F0302020204030204"/>
            </a:rPr>
            <a:t>Business Strategy</a:t>
          </a:r>
        </a:p>
        <a:p>
          <a:pPr marL="114300" lvl="1" indent="-114300" algn="l" defTabSz="622300" rtl="0">
            <a:lnSpc>
              <a:spcPct val="90000"/>
            </a:lnSpc>
            <a:spcBef>
              <a:spcPct val="0"/>
            </a:spcBef>
            <a:spcAft>
              <a:spcPct val="15000"/>
            </a:spcAft>
            <a:buChar char="•"/>
          </a:pPr>
          <a:r>
            <a:rPr lang="es-ES" sz="1400" kern="1200" dirty="0" err="1">
              <a:latin typeface="Bookman Old Style" panose="020F0302020204030204"/>
            </a:rPr>
            <a:t>Product</a:t>
          </a:r>
          <a:r>
            <a:rPr lang="es-ES" sz="1400" kern="1200" dirty="0">
              <a:latin typeface="Bookman Old Style" panose="020F0302020204030204"/>
            </a:rPr>
            <a:t> differentiation</a:t>
          </a:r>
        </a:p>
        <a:p>
          <a:pPr marL="114300" lvl="1" indent="-114300" algn="l" defTabSz="622300" rtl="0">
            <a:lnSpc>
              <a:spcPct val="90000"/>
            </a:lnSpc>
            <a:spcBef>
              <a:spcPct val="0"/>
            </a:spcBef>
            <a:spcAft>
              <a:spcPct val="15000"/>
            </a:spcAft>
            <a:buChar char="•"/>
          </a:pPr>
          <a:r>
            <a:rPr lang="es-ES" sz="1400" kern="1200" dirty="0" err="1">
              <a:latin typeface="Bookman Old Style" panose="020F0302020204030204"/>
            </a:rPr>
            <a:t>Cost</a:t>
          </a:r>
          <a:r>
            <a:rPr lang="es-ES" sz="1400" kern="1200" dirty="0">
              <a:latin typeface="Bookman Old Style" panose="020F0302020204030204"/>
            </a:rPr>
            <a:t> differentiation</a:t>
          </a:r>
        </a:p>
      </dsp:txBody>
      <dsp:txXfrm>
        <a:off x="2732" y="1215627"/>
        <a:ext cx="2467192" cy="2193059"/>
      </dsp:txXfrm>
    </dsp:sp>
    <dsp:sp modelId="{2B1C6EBB-DDE7-4587-A325-7C1B62520E1E}">
      <dsp:nvSpPr>
        <dsp:cNvPr id="0" name=""/>
        <dsp:cNvSpPr/>
      </dsp:nvSpPr>
      <dsp:spPr>
        <a:xfrm>
          <a:off x="2195792" y="1215627"/>
          <a:ext cx="2741324" cy="2193059"/>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96708" bIns="45720" numCol="1" spcCol="1270" anchor="ctr" anchorCtr="0">
          <a:noAutofit/>
        </a:bodyPr>
        <a:lstStyle/>
        <a:p>
          <a:pPr marL="0" lvl="0" indent="0" algn="ctr" defTabSz="800100" rtl="0">
            <a:lnSpc>
              <a:spcPct val="90000"/>
            </a:lnSpc>
            <a:spcBef>
              <a:spcPct val="0"/>
            </a:spcBef>
            <a:spcAft>
              <a:spcPct val="35000"/>
            </a:spcAft>
            <a:buNone/>
          </a:pPr>
          <a:r>
            <a:rPr lang="es-ES" sz="1800" kern="1200" dirty="0" err="1">
              <a:latin typeface="Bookman Old Style" panose="020F0302020204030204"/>
            </a:rPr>
            <a:t>Operating</a:t>
          </a:r>
          <a:r>
            <a:rPr lang="es-ES" sz="1800" kern="1200" dirty="0">
              <a:latin typeface="Bookman Old Style" panose="020F0302020204030204"/>
            </a:rPr>
            <a:t> </a:t>
          </a:r>
          <a:r>
            <a:rPr lang="es-ES" sz="1800" kern="1200" dirty="0" err="1">
              <a:latin typeface="Bookman Old Style" panose="020F0302020204030204"/>
            </a:rPr>
            <a:t>Decisions</a:t>
          </a:r>
          <a:endParaRPr lang="es-ES" sz="1800" kern="1200" dirty="0" err="1"/>
        </a:p>
      </dsp:txBody>
      <dsp:txXfrm>
        <a:off x="2744057" y="1215627"/>
        <a:ext cx="1644794" cy="2193059"/>
      </dsp:txXfrm>
    </dsp:sp>
    <dsp:sp modelId="{8CE99776-DA66-4843-9E53-D29A32202AEB}">
      <dsp:nvSpPr>
        <dsp:cNvPr id="0" name=""/>
        <dsp:cNvSpPr/>
      </dsp:nvSpPr>
      <dsp:spPr>
        <a:xfrm>
          <a:off x="4388852" y="1215627"/>
          <a:ext cx="2741324" cy="2193059"/>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96708" bIns="45720" numCol="1" spcCol="1270" anchor="ctr" anchorCtr="0">
          <a:noAutofit/>
        </a:bodyPr>
        <a:lstStyle/>
        <a:p>
          <a:pPr marL="0" lvl="0" indent="0" algn="ctr" defTabSz="800100">
            <a:lnSpc>
              <a:spcPct val="90000"/>
            </a:lnSpc>
            <a:spcBef>
              <a:spcPct val="0"/>
            </a:spcBef>
            <a:spcAft>
              <a:spcPct val="35000"/>
            </a:spcAft>
            <a:buNone/>
          </a:pPr>
          <a:r>
            <a:rPr lang="es-ES" sz="1800" kern="1200" dirty="0">
              <a:latin typeface="Bookman Old Style" panose="020F0302020204030204"/>
            </a:rPr>
            <a:t>Transactions</a:t>
          </a:r>
        </a:p>
      </dsp:txBody>
      <dsp:txXfrm>
        <a:off x="4937117" y="1215627"/>
        <a:ext cx="1644794" cy="2193059"/>
      </dsp:txXfrm>
    </dsp:sp>
    <dsp:sp modelId="{7EB0E8FB-C302-49C5-854A-0F9CB3155DF4}">
      <dsp:nvSpPr>
        <dsp:cNvPr id="0" name=""/>
        <dsp:cNvSpPr/>
      </dsp:nvSpPr>
      <dsp:spPr>
        <a:xfrm>
          <a:off x="6581911" y="1215627"/>
          <a:ext cx="2741324" cy="2193059"/>
        </a:xfrm>
        <a:prstGeom prst="chevron">
          <a:avLst>
            <a:gd name="adj" fmla="val 25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708" tIns="45720" rIns="96708" bIns="45720" numCol="1" spcCol="1270" anchor="ctr" anchorCtr="0">
          <a:noAutofit/>
        </a:bodyPr>
        <a:lstStyle/>
        <a:p>
          <a:pPr marL="0" lvl="0" indent="0" algn="ctr" defTabSz="800100" rtl="0">
            <a:lnSpc>
              <a:spcPct val="90000"/>
            </a:lnSpc>
            <a:spcBef>
              <a:spcPct val="0"/>
            </a:spcBef>
            <a:spcAft>
              <a:spcPct val="35000"/>
            </a:spcAft>
            <a:buNone/>
          </a:pPr>
          <a:r>
            <a:rPr lang="es-ES" sz="1800" kern="1200" dirty="0" err="1">
              <a:latin typeface="Bookman Old Style" panose="020F0302020204030204"/>
            </a:rPr>
            <a:t>Financial</a:t>
          </a:r>
          <a:r>
            <a:rPr lang="es-ES" sz="1800" kern="1200" dirty="0">
              <a:latin typeface="Bookman Old Style" panose="020F0302020204030204"/>
            </a:rPr>
            <a:t> </a:t>
          </a:r>
          <a:r>
            <a:rPr lang="es-ES" sz="1800" kern="1200" dirty="0" err="1">
              <a:latin typeface="Bookman Old Style" panose="020F0302020204030204"/>
            </a:rPr>
            <a:t>Statements</a:t>
          </a:r>
        </a:p>
      </dsp:txBody>
      <dsp:txXfrm>
        <a:off x="7130176" y="1215627"/>
        <a:ext cx="1644794" cy="219305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82C0A2-DEF4-4893-97BF-0AA0E06AF8B5}">
      <dsp:nvSpPr>
        <dsp:cNvPr id="0" name=""/>
        <dsp:cNvSpPr/>
      </dsp:nvSpPr>
      <dsp:spPr>
        <a:xfrm>
          <a:off x="0" y="53032"/>
          <a:ext cx="6688500"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Industry: </a:t>
          </a:r>
        </a:p>
      </dsp:txBody>
      <dsp:txXfrm>
        <a:off x="24502" y="77534"/>
        <a:ext cx="6639496" cy="452926"/>
      </dsp:txXfrm>
    </dsp:sp>
    <dsp:sp modelId="{9FC87E7D-FCFB-4D99-8F95-2602371AE103}">
      <dsp:nvSpPr>
        <dsp:cNvPr id="0" name=""/>
        <dsp:cNvSpPr/>
      </dsp:nvSpPr>
      <dsp:spPr>
        <a:xfrm>
          <a:off x="0" y="553363"/>
          <a:ext cx="6688500"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dirty="0"/>
            <a:t>Automobile manufacturer and car manufacturer in Europe.</a:t>
          </a:r>
        </a:p>
      </dsp:txBody>
      <dsp:txXfrm>
        <a:off x="0" y="553363"/>
        <a:ext cx="6688500" cy="364320"/>
      </dsp:txXfrm>
    </dsp:sp>
    <dsp:sp modelId="{B0CCDF89-E1D7-4ADD-AA52-DBDDC6E1AFC3}">
      <dsp:nvSpPr>
        <dsp:cNvPr id="0" name=""/>
        <dsp:cNvSpPr/>
      </dsp:nvSpPr>
      <dsp:spPr>
        <a:xfrm>
          <a:off x="0" y="917683"/>
          <a:ext cx="6688500"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Products:</a:t>
          </a:r>
        </a:p>
      </dsp:txBody>
      <dsp:txXfrm>
        <a:off x="24502" y="942185"/>
        <a:ext cx="6639496" cy="452926"/>
      </dsp:txXfrm>
    </dsp:sp>
    <dsp:sp modelId="{7857CA22-E492-4D6C-A5DE-A966514B43E6}">
      <dsp:nvSpPr>
        <dsp:cNvPr id="0" name=""/>
        <dsp:cNvSpPr/>
      </dsp:nvSpPr>
      <dsp:spPr>
        <a:xfrm>
          <a:off x="0" y="1419613"/>
          <a:ext cx="6688500" cy="1001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The group develops vehicles, vehicle software, passenger cars, light commercial vehicle, truck, buses and motorcycles. </a:t>
          </a:r>
        </a:p>
        <a:p>
          <a:pPr marL="171450" lvl="1" indent="-171450" algn="l" defTabSz="755650">
            <a:lnSpc>
              <a:spcPct val="90000"/>
            </a:lnSpc>
            <a:spcBef>
              <a:spcPct val="0"/>
            </a:spcBef>
            <a:spcAft>
              <a:spcPct val="20000"/>
            </a:spcAft>
            <a:buChar char="•"/>
          </a:pPr>
          <a:r>
            <a:rPr lang="en-US" sz="1700" kern="1200" dirty="0"/>
            <a:t>It also offers dealer and customer financing, leasing, banking and insurance, and fleet management services. (…)</a:t>
          </a:r>
        </a:p>
      </dsp:txBody>
      <dsp:txXfrm>
        <a:off x="0" y="1419613"/>
        <a:ext cx="6688500" cy="1001880"/>
      </dsp:txXfrm>
    </dsp:sp>
    <dsp:sp modelId="{86B6DAFC-378B-4E18-AF84-64723373125E}">
      <dsp:nvSpPr>
        <dsp:cNvPr id="0" name=""/>
        <dsp:cNvSpPr/>
      </dsp:nvSpPr>
      <dsp:spPr>
        <a:xfrm>
          <a:off x="0" y="2421493"/>
          <a:ext cx="6688500"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Brands:</a:t>
          </a:r>
        </a:p>
      </dsp:txBody>
      <dsp:txXfrm>
        <a:off x="24502" y="2445995"/>
        <a:ext cx="6639496" cy="452926"/>
      </dsp:txXfrm>
    </dsp:sp>
    <dsp:sp modelId="{3F0D0AF8-E996-455C-8A2A-3D861C7164B1}">
      <dsp:nvSpPr>
        <dsp:cNvPr id="0" name=""/>
        <dsp:cNvSpPr/>
      </dsp:nvSpPr>
      <dsp:spPr>
        <a:xfrm>
          <a:off x="0" y="2923423"/>
          <a:ext cx="6688500" cy="7172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It markets its vehicles under multiple brand names, including Audi, SEAT, Skoda, Bentley, Bugatti, Porsche, Ducati, Volkswagen Commercial Vehicles, Scania, and Cupra. </a:t>
          </a:r>
        </a:p>
      </dsp:txBody>
      <dsp:txXfrm>
        <a:off x="0" y="2923423"/>
        <a:ext cx="6688500" cy="717255"/>
      </dsp:txXfrm>
    </dsp:sp>
    <dsp:sp modelId="{118E80A4-CF4C-4A7D-9FD8-EFF066940A69}">
      <dsp:nvSpPr>
        <dsp:cNvPr id="0" name=""/>
        <dsp:cNvSpPr/>
      </dsp:nvSpPr>
      <dsp:spPr>
        <a:xfrm>
          <a:off x="0" y="3640678"/>
          <a:ext cx="6688500" cy="5019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dirty="0"/>
            <a:t>Location:</a:t>
          </a:r>
        </a:p>
      </dsp:txBody>
      <dsp:txXfrm>
        <a:off x="24502" y="3665180"/>
        <a:ext cx="6639496" cy="452926"/>
      </dsp:txXfrm>
    </dsp:sp>
    <dsp:sp modelId="{C04805A0-16B8-4132-9C19-1CAD91314E71}">
      <dsp:nvSpPr>
        <dsp:cNvPr id="0" name=""/>
        <dsp:cNvSpPr/>
      </dsp:nvSpPr>
      <dsp:spPr>
        <a:xfrm>
          <a:off x="0" y="4142608"/>
          <a:ext cx="6688500" cy="1161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2360"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t> </a:t>
          </a:r>
          <a:r>
            <a:rPr lang="en-US" sz="1700" kern="1200" dirty="0"/>
            <a:t>It has manufacturing facilities in Salzgitter, Germany and China. Volkswagen has business presence the Americas, Europe, Asia-Pacific and the Middle East. The company is headquartered in Wolfsburg, Germany.</a:t>
          </a:r>
          <a:br>
            <a:rPr lang="en-US" sz="1700" kern="1200" dirty="0"/>
          </a:br>
          <a:endParaRPr lang="en-US" sz="1700" kern="1200" dirty="0"/>
        </a:p>
      </dsp:txBody>
      <dsp:txXfrm>
        <a:off x="0" y="4142608"/>
        <a:ext cx="6688500" cy="116127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8F37E9-7D0B-4658-AF1F-41DDFF385DBC}">
      <dsp:nvSpPr>
        <dsp:cNvPr id="0" name=""/>
        <dsp:cNvSpPr/>
      </dsp:nvSpPr>
      <dsp:spPr>
        <a:xfrm>
          <a:off x="0" y="0"/>
          <a:ext cx="11238930" cy="16264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US" sz="2200" kern="1200" dirty="0"/>
            <a:t>1) Comparison across time:</a:t>
          </a:r>
        </a:p>
        <a:p>
          <a:pPr marL="171450" lvl="1" indent="-171450" algn="l" defTabSz="755650">
            <a:lnSpc>
              <a:spcPct val="90000"/>
            </a:lnSpc>
            <a:spcBef>
              <a:spcPct val="0"/>
            </a:spcBef>
            <a:spcAft>
              <a:spcPct val="15000"/>
            </a:spcAft>
            <a:buChar char="•"/>
          </a:pPr>
          <a:r>
            <a:rPr lang="es-ES" sz="1700" kern="1200" dirty="0" err="1"/>
            <a:t>How</a:t>
          </a:r>
          <a:r>
            <a:rPr lang="es-ES" sz="1700" kern="1200" dirty="0"/>
            <a:t> </a:t>
          </a:r>
          <a:r>
            <a:rPr lang="es-ES" sz="1700" kern="1200" dirty="0" err="1"/>
            <a:t>is</a:t>
          </a:r>
          <a:r>
            <a:rPr lang="es-ES" sz="1700" kern="1200" dirty="0"/>
            <a:t> </a:t>
          </a:r>
          <a:r>
            <a:rPr lang="es-ES" sz="1700" kern="1200" dirty="0" err="1"/>
            <a:t>the</a:t>
          </a:r>
          <a:r>
            <a:rPr lang="es-ES" sz="1700" kern="1200" dirty="0"/>
            <a:t> </a:t>
          </a:r>
          <a:r>
            <a:rPr lang="es-ES" sz="1700" kern="1200" dirty="0" err="1"/>
            <a:t>company</a:t>
          </a:r>
          <a:r>
            <a:rPr lang="es-ES" sz="1700" kern="1200" dirty="0"/>
            <a:t> </a:t>
          </a:r>
          <a:r>
            <a:rPr lang="es-ES" sz="1700" kern="1200" dirty="0" err="1"/>
            <a:t>doing</a:t>
          </a:r>
          <a:r>
            <a:rPr lang="es-ES" sz="1700" kern="1200" dirty="0"/>
            <a:t> relative </a:t>
          </a:r>
          <a:r>
            <a:rPr lang="es-ES" sz="1700" kern="1200" dirty="0" err="1"/>
            <a:t>to</a:t>
          </a:r>
          <a:r>
            <a:rPr lang="es-ES" sz="1700" kern="1200" dirty="0"/>
            <a:t> </a:t>
          </a:r>
          <a:r>
            <a:rPr lang="es-ES" sz="1700" kern="1200" dirty="0" err="1"/>
            <a:t>previous</a:t>
          </a:r>
          <a:r>
            <a:rPr lang="es-ES" sz="1700" kern="1200" dirty="0"/>
            <a:t> </a:t>
          </a:r>
          <a:r>
            <a:rPr lang="es-ES" sz="1700" kern="1200" dirty="0" err="1"/>
            <a:t>years</a:t>
          </a:r>
          <a:r>
            <a:rPr lang="es-ES" sz="1700" kern="1200" dirty="0"/>
            <a:t>?</a:t>
          </a:r>
          <a:endParaRPr lang="en-US" sz="1700" kern="1200" dirty="0"/>
        </a:p>
        <a:p>
          <a:pPr marL="171450" lvl="1" indent="-171450" algn="l" defTabSz="755650">
            <a:lnSpc>
              <a:spcPct val="90000"/>
            </a:lnSpc>
            <a:spcBef>
              <a:spcPct val="0"/>
            </a:spcBef>
            <a:spcAft>
              <a:spcPct val="15000"/>
            </a:spcAft>
            <a:buChar char="•"/>
          </a:pPr>
          <a:r>
            <a:rPr lang="es-ES" sz="1700" kern="1200" dirty="0" err="1"/>
            <a:t>What</a:t>
          </a:r>
          <a:r>
            <a:rPr lang="es-ES" sz="1700" kern="1200" dirty="0"/>
            <a:t> has </a:t>
          </a:r>
          <a:r>
            <a:rPr lang="es-ES" sz="1700" kern="1200" dirty="0" err="1"/>
            <a:t>internally</a:t>
          </a:r>
          <a:r>
            <a:rPr lang="es-ES" sz="1700" kern="1200" dirty="0"/>
            <a:t> and </a:t>
          </a:r>
          <a:r>
            <a:rPr lang="es-ES" sz="1700" kern="1200" dirty="0" err="1"/>
            <a:t>externally</a:t>
          </a:r>
          <a:r>
            <a:rPr lang="es-ES" sz="1700" kern="1200" dirty="0"/>
            <a:t> </a:t>
          </a:r>
          <a:r>
            <a:rPr lang="es-ES" sz="1700" kern="1200" dirty="0" err="1"/>
            <a:t>changed</a:t>
          </a:r>
          <a:r>
            <a:rPr lang="es-ES" sz="1700" kern="1200" dirty="0"/>
            <a:t>?</a:t>
          </a:r>
          <a:endParaRPr lang="en-US" sz="1700" kern="1200" dirty="0"/>
        </a:p>
        <a:p>
          <a:pPr marL="342900" lvl="2" indent="-171450" algn="l" defTabSz="755650">
            <a:lnSpc>
              <a:spcPct val="90000"/>
            </a:lnSpc>
            <a:spcBef>
              <a:spcPct val="0"/>
            </a:spcBef>
            <a:spcAft>
              <a:spcPct val="15000"/>
            </a:spcAft>
            <a:buChar char="•"/>
          </a:pPr>
          <a:r>
            <a:rPr lang="es-ES" sz="1700" kern="1200" dirty="0" err="1"/>
            <a:t>internally</a:t>
          </a:r>
          <a:r>
            <a:rPr lang="es-ES" sz="1700" kern="1200" dirty="0"/>
            <a:t>: new CEO, new </a:t>
          </a:r>
          <a:r>
            <a:rPr lang="es-ES" sz="1700" kern="1200" dirty="0" err="1"/>
            <a:t>products</a:t>
          </a:r>
          <a:r>
            <a:rPr lang="es-ES" sz="1700" kern="1200" dirty="0"/>
            <a:t>, new </a:t>
          </a:r>
          <a:r>
            <a:rPr lang="es-ES" sz="1700" kern="1200" dirty="0" err="1"/>
            <a:t>production</a:t>
          </a:r>
          <a:r>
            <a:rPr lang="es-ES" sz="1700" kern="1200" dirty="0"/>
            <a:t> </a:t>
          </a:r>
          <a:r>
            <a:rPr lang="es-ES" sz="1700" kern="1200" dirty="0" err="1"/>
            <a:t>technology</a:t>
          </a:r>
          <a:r>
            <a:rPr lang="es-ES" sz="1700" kern="1200" dirty="0"/>
            <a:t>.</a:t>
          </a:r>
          <a:endParaRPr lang="en-US" sz="1700" kern="1200" dirty="0"/>
        </a:p>
        <a:p>
          <a:pPr marL="342900" lvl="2" indent="-171450" algn="l" defTabSz="755650">
            <a:lnSpc>
              <a:spcPct val="90000"/>
            </a:lnSpc>
            <a:spcBef>
              <a:spcPct val="0"/>
            </a:spcBef>
            <a:spcAft>
              <a:spcPct val="15000"/>
            </a:spcAft>
            <a:buChar char="•"/>
          </a:pPr>
          <a:r>
            <a:rPr lang="es-ES" sz="1700" kern="1200" dirty="0" err="1"/>
            <a:t>externally</a:t>
          </a:r>
          <a:r>
            <a:rPr lang="es-ES" sz="1700" kern="1200" dirty="0"/>
            <a:t>: </a:t>
          </a:r>
          <a:r>
            <a:rPr lang="es-ES" sz="1700" kern="1200" dirty="0" err="1"/>
            <a:t>changes</a:t>
          </a:r>
          <a:r>
            <a:rPr lang="es-ES" sz="1700" kern="1200" dirty="0"/>
            <a:t> in </a:t>
          </a:r>
          <a:r>
            <a:rPr lang="es-ES" sz="1700" kern="1200" dirty="0" err="1"/>
            <a:t>demand</a:t>
          </a:r>
          <a:r>
            <a:rPr lang="es-ES" sz="1700" kern="1200" dirty="0"/>
            <a:t>, </a:t>
          </a:r>
          <a:r>
            <a:rPr lang="es-ES" sz="1700" kern="1200" dirty="0" err="1"/>
            <a:t>stricter</a:t>
          </a:r>
          <a:r>
            <a:rPr lang="es-ES" sz="1700" kern="1200" dirty="0"/>
            <a:t> </a:t>
          </a:r>
          <a:r>
            <a:rPr lang="es-ES" sz="1700" kern="1200" dirty="0" err="1"/>
            <a:t>financing</a:t>
          </a:r>
          <a:r>
            <a:rPr lang="es-ES" sz="1700" kern="1200" dirty="0"/>
            <a:t> </a:t>
          </a:r>
          <a:r>
            <a:rPr lang="es-ES" sz="1700" kern="1200" dirty="0" err="1"/>
            <a:t>conditions</a:t>
          </a:r>
          <a:r>
            <a:rPr lang="es-ES" sz="1700" kern="1200" dirty="0"/>
            <a:t>.</a:t>
          </a:r>
          <a:endParaRPr lang="en-US" sz="1700" kern="1200" dirty="0"/>
        </a:p>
      </dsp:txBody>
      <dsp:txXfrm>
        <a:off x="2410428" y="0"/>
        <a:ext cx="8828501" cy="1626421"/>
      </dsp:txXfrm>
    </dsp:sp>
    <dsp:sp modelId="{6CAF6573-2FBB-4FB8-B9C2-14E3080CB3D7}">
      <dsp:nvSpPr>
        <dsp:cNvPr id="0" name=""/>
        <dsp:cNvSpPr/>
      </dsp:nvSpPr>
      <dsp:spPr>
        <a:xfrm>
          <a:off x="162642" y="218851"/>
          <a:ext cx="2247786" cy="1188719"/>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13000" b="-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61B623E-D5FA-498E-BDCC-91C8E7613A99}">
      <dsp:nvSpPr>
        <dsp:cNvPr id="0" name=""/>
        <dsp:cNvSpPr/>
      </dsp:nvSpPr>
      <dsp:spPr>
        <a:xfrm>
          <a:off x="0" y="1789064"/>
          <a:ext cx="11238930" cy="1626421"/>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s-ES" sz="2200" kern="1200" dirty="0"/>
            <a:t>2) </a:t>
          </a:r>
          <a:r>
            <a:rPr lang="es-ES" sz="2200" kern="1200" dirty="0" err="1"/>
            <a:t>Comparison</a:t>
          </a:r>
          <a:r>
            <a:rPr lang="es-ES" sz="2200" kern="1200" dirty="0"/>
            <a:t> </a:t>
          </a:r>
          <a:r>
            <a:rPr lang="es-ES" sz="2200" kern="1200" dirty="0" err="1"/>
            <a:t>within</a:t>
          </a:r>
          <a:r>
            <a:rPr lang="es-ES" sz="2200" kern="1200" dirty="0"/>
            <a:t> </a:t>
          </a:r>
          <a:r>
            <a:rPr lang="es-ES" sz="2200" kern="1200" dirty="0" err="1"/>
            <a:t>industry</a:t>
          </a:r>
          <a:r>
            <a:rPr lang="es-ES" sz="2200" kern="1200" dirty="0"/>
            <a:t> </a:t>
          </a:r>
          <a:r>
            <a:rPr lang="es-ES" sz="2200" kern="1200" dirty="0" err="1"/>
            <a:t>peers</a:t>
          </a:r>
          <a:r>
            <a:rPr lang="es-ES" sz="2200" kern="1200" dirty="0"/>
            <a:t>:</a:t>
          </a:r>
          <a:endParaRPr lang="en-US" sz="2200" kern="1200" dirty="0"/>
        </a:p>
        <a:p>
          <a:pPr marL="171450" lvl="1" indent="-171450" algn="l" defTabSz="755650">
            <a:lnSpc>
              <a:spcPct val="90000"/>
            </a:lnSpc>
            <a:spcBef>
              <a:spcPct val="0"/>
            </a:spcBef>
            <a:spcAft>
              <a:spcPct val="15000"/>
            </a:spcAft>
            <a:buChar char="•"/>
          </a:pPr>
          <a:r>
            <a:rPr lang="es-ES" sz="1700" kern="1200" dirty="0" err="1"/>
            <a:t>What</a:t>
          </a:r>
          <a:r>
            <a:rPr lang="es-ES" sz="1700" kern="1200" dirty="0"/>
            <a:t> </a:t>
          </a:r>
          <a:r>
            <a:rPr lang="es-ES" sz="1700" kern="1200" dirty="0" err="1"/>
            <a:t>explains</a:t>
          </a:r>
          <a:r>
            <a:rPr lang="es-ES" sz="1700" kern="1200" dirty="0"/>
            <a:t> </a:t>
          </a:r>
          <a:r>
            <a:rPr lang="es-ES" sz="1700" kern="1200" dirty="0" err="1"/>
            <a:t>cross-sectional</a:t>
          </a:r>
          <a:r>
            <a:rPr lang="es-ES" sz="1700" kern="1200" dirty="0"/>
            <a:t> </a:t>
          </a:r>
          <a:r>
            <a:rPr lang="es-ES" sz="1700" kern="1200" dirty="0" err="1"/>
            <a:t>differences</a:t>
          </a:r>
          <a:r>
            <a:rPr lang="es-ES" sz="1700" kern="1200" dirty="0"/>
            <a:t>?</a:t>
          </a:r>
          <a:endParaRPr lang="en-US" sz="1700" kern="1200" dirty="0"/>
        </a:p>
        <a:p>
          <a:pPr marL="342900" lvl="2" indent="-171450" algn="l" defTabSz="755650">
            <a:lnSpc>
              <a:spcPct val="90000"/>
            </a:lnSpc>
            <a:spcBef>
              <a:spcPct val="0"/>
            </a:spcBef>
            <a:spcAft>
              <a:spcPct val="15000"/>
            </a:spcAft>
            <a:buChar char="•"/>
          </a:pPr>
          <a:r>
            <a:rPr lang="es-ES" sz="1700" kern="1200" dirty="0" err="1"/>
            <a:t>different</a:t>
          </a:r>
          <a:r>
            <a:rPr lang="es-ES" sz="1700" kern="1200" dirty="0"/>
            <a:t> shocks</a:t>
          </a:r>
          <a:endParaRPr lang="en-US" sz="1700" kern="1200" dirty="0"/>
        </a:p>
        <a:p>
          <a:pPr marL="342900" lvl="2" indent="-171450" algn="l" defTabSz="755650">
            <a:lnSpc>
              <a:spcPct val="90000"/>
            </a:lnSpc>
            <a:spcBef>
              <a:spcPct val="0"/>
            </a:spcBef>
            <a:spcAft>
              <a:spcPct val="15000"/>
            </a:spcAft>
            <a:buChar char="•"/>
          </a:pPr>
          <a:r>
            <a:rPr lang="es-ES" sz="1700" kern="1200" dirty="0" err="1"/>
            <a:t>differences</a:t>
          </a:r>
          <a:r>
            <a:rPr lang="es-ES" sz="1700" kern="1200" dirty="0"/>
            <a:t> in </a:t>
          </a:r>
          <a:r>
            <a:rPr lang="es-ES" sz="1700" kern="1200" dirty="0" err="1"/>
            <a:t>efficiencies</a:t>
          </a:r>
          <a:r>
            <a:rPr lang="es-ES" sz="1700" kern="1200" dirty="0"/>
            <a:t> </a:t>
          </a:r>
          <a:endParaRPr lang="en-US" sz="1700" kern="1200" dirty="0"/>
        </a:p>
        <a:p>
          <a:pPr marL="342900" lvl="2" indent="-171450" algn="l" defTabSz="755650">
            <a:lnSpc>
              <a:spcPct val="90000"/>
            </a:lnSpc>
            <a:spcBef>
              <a:spcPct val="0"/>
            </a:spcBef>
            <a:spcAft>
              <a:spcPct val="15000"/>
            </a:spcAft>
            <a:buChar char="•"/>
          </a:pPr>
          <a:r>
            <a:rPr lang="es-ES" sz="1700" kern="1200" dirty="0" err="1"/>
            <a:t>differences</a:t>
          </a:r>
          <a:r>
            <a:rPr lang="es-ES" sz="1700" kern="1200" dirty="0"/>
            <a:t>  in </a:t>
          </a:r>
          <a:r>
            <a:rPr lang="es-ES" sz="1700" kern="1200" dirty="0" err="1"/>
            <a:t>innovation</a:t>
          </a:r>
          <a:r>
            <a:rPr lang="es-ES" sz="1700" kern="1200" dirty="0"/>
            <a:t> </a:t>
          </a:r>
          <a:r>
            <a:rPr lang="es-ES" sz="1700" kern="1200" dirty="0" err="1"/>
            <a:t>or</a:t>
          </a:r>
          <a:r>
            <a:rPr lang="es-ES" sz="1700" kern="1200" dirty="0"/>
            <a:t> </a:t>
          </a:r>
          <a:r>
            <a:rPr lang="es-ES" sz="1700" kern="1200" dirty="0" err="1"/>
            <a:t>products</a:t>
          </a:r>
          <a:endParaRPr lang="en-US" sz="1700" kern="1200" dirty="0"/>
        </a:p>
      </dsp:txBody>
      <dsp:txXfrm>
        <a:off x="2410428" y="1789064"/>
        <a:ext cx="8828501" cy="1626421"/>
      </dsp:txXfrm>
    </dsp:sp>
    <dsp:sp modelId="{04738BC5-2BDB-45BC-B858-65E6F87265BA}">
      <dsp:nvSpPr>
        <dsp:cNvPr id="0" name=""/>
        <dsp:cNvSpPr/>
      </dsp:nvSpPr>
      <dsp:spPr>
        <a:xfrm>
          <a:off x="162642" y="1951706"/>
          <a:ext cx="2247786" cy="1301137"/>
        </a:xfrm>
        <a:prstGeom prst="roundRect">
          <a:avLst>
            <a:gd name="adj" fmla="val 10000"/>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t="-13000" b="-13000"/>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95E3D-7803-4646-B178-923089285287}">
      <dsp:nvSpPr>
        <dsp:cNvPr id="0" name=""/>
        <dsp:cNvSpPr/>
      </dsp:nvSpPr>
      <dsp:spPr>
        <a:xfrm>
          <a:off x="2835873" y="55460"/>
          <a:ext cx="2662113" cy="266211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Obligations with the owner</a:t>
          </a:r>
        </a:p>
      </dsp:txBody>
      <dsp:txXfrm>
        <a:off x="3190822" y="521330"/>
        <a:ext cx="1952216" cy="1197951"/>
      </dsp:txXfrm>
    </dsp:sp>
    <dsp:sp modelId="{BF60887D-E0F3-493E-9F39-CF8B5A20E84F}">
      <dsp:nvSpPr>
        <dsp:cNvPr id="0" name=""/>
        <dsp:cNvSpPr/>
      </dsp:nvSpPr>
      <dsp:spPr>
        <a:xfrm>
          <a:off x="3796453" y="1719281"/>
          <a:ext cx="2662113" cy="266211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dsp:txBody>
      <dsp:txXfrm>
        <a:off x="4610616" y="2406994"/>
        <a:ext cx="1597268" cy="1464162"/>
      </dsp:txXfrm>
    </dsp:sp>
    <dsp:sp modelId="{122B5DF4-1356-4023-8F7B-9DADBFB5AC40}">
      <dsp:nvSpPr>
        <dsp:cNvPr id="0" name=""/>
        <dsp:cNvSpPr/>
      </dsp:nvSpPr>
      <dsp:spPr>
        <a:xfrm>
          <a:off x="1875294" y="1719281"/>
          <a:ext cx="2662113" cy="266211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Property or control </a:t>
          </a:r>
          <a:r>
            <a:rPr lang="en-US" sz="2600" kern="1200" dirty="0">
              <a:latin typeface="Bookman Old Style" panose="020F0302020204030204"/>
            </a:rPr>
            <a:t>rights</a:t>
          </a:r>
          <a:endParaRPr lang="en-US" sz="2600" kern="1200" dirty="0"/>
        </a:p>
      </dsp:txBody>
      <dsp:txXfrm>
        <a:off x="2125976" y="2406994"/>
        <a:ext cx="1597268" cy="14641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495E3D-7803-4646-B178-923089285287}">
      <dsp:nvSpPr>
        <dsp:cNvPr id="0" name=""/>
        <dsp:cNvSpPr/>
      </dsp:nvSpPr>
      <dsp:spPr>
        <a:xfrm>
          <a:off x="2835873" y="55460"/>
          <a:ext cx="2662113" cy="266211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Obligations with the owner</a:t>
          </a:r>
        </a:p>
      </dsp:txBody>
      <dsp:txXfrm>
        <a:off x="3190822" y="521330"/>
        <a:ext cx="1952216" cy="1197951"/>
      </dsp:txXfrm>
    </dsp:sp>
    <dsp:sp modelId="{BF60887D-E0F3-493E-9F39-CF8B5A20E84F}">
      <dsp:nvSpPr>
        <dsp:cNvPr id="0" name=""/>
        <dsp:cNvSpPr/>
      </dsp:nvSpPr>
      <dsp:spPr>
        <a:xfrm>
          <a:off x="3796453" y="1719281"/>
          <a:ext cx="2662113" cy="266211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dsp:txBody>
      <dsp:txXfrm>
        <a:off x="4610616" y="2406994"/>
        <a:ext cx="1597268" cy="1464162"/>
      </dsp:txXfrm>
    </dsp:sp>
    <dsp:sp modelId="{122B5DF4-1356-4023-8F7B-9DADBFB5AC40}">
      <dsp:nvSpPr>
        <dsp:cNvPr id="0" name=""/>
        <dsp:cNvSpPr/>
      </dsp:nvSpPr>
      <dsp:spPr>
        <a:xfrm>
          <a:off x="1875294" y="1719281"/>
          <a:ext cx="2662113" cy="2662113"/>
        </a:xfrm>
        <a:prstGeom prst="ellipse">
          <a:avLst/>
        </a:prstGeom>
        <a:solidFill>
          <a:schemeClr val="accent1">
            <a:alpha val="50000"/>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1155700" rtl="0">
            <a:lnSpc>
              <a:spcPct val="90000"/>
            </a:lnSpc>
            <a:spcBef>
              <a:spcPct val="0"/>
            </a:spcBef>
            <a:spcAft>
              <a:spcPct val="35000"/>
            </a:spcAft>
            <a:buNone/>
          </a:pPr>
          <a:r>
            <a:rPr lang="en-US" sz="2600" kern="1200" dirty="0">
              <a:latin typeface="Bookman Old Style" panose="020F0302020204030204"/>
            </a:rPr>
            <a:t> </a:t>
          </a:r>
          <a:r>
            <a:rPr lang="en-US" sz="2600" kern="1200" dirty="0"/>
            <a:t>Property or control </a:t>
          </a:r>
          <a:r>
            <a:rPr lang="en-US" sz="2600" kern="1200" dirty="0">
              <a:latin typeface="Bookman Old Style" panose="020F0302020204030204"/>
            </a:rPr>
            <a:t>rights</a:t>
          </a:r>
          <a:endParaRPr lang="en-US" sz="2600" kern="1200" dirty="0"/>
        </a:p>
      </dsp:txBody>
      <dsp:txXfrm>
        <a:off x="2125976" y="2406994"/>
        <a:ext cx="1597268" cy="146416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0116-BE3B-4BA6-8B3B-EFC662622F0F}">
      <dsp:nvSpPr>
        <dsp:cNvPr id="0" name=""/>
        <dsp:cNvSpPr/>
      </dsp:nvSpPr>
      <dsp:spPr>
        <a:xfrm>
          <a:off x="3968" y="900254"/>
          <a:ext cx="2030015" cy="94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s-ES" sz="3000" kern="1200" dirty="0"/>
            <a:t>Share Capital</a:t>
          </a:r>
          <a:endParaRPr lang="en-US" sz="3000" kern="1200" dirty="0"/>
        </a:p>
      </dsp:txBody>
      <dsp:txXfrm>
        <a:off x="3968" y="900254"/>
        <a:ext cx="2030015" cy="946687"/>
      </dsp:txXfrm>
    </dsp:sp>
    <dsp:sp modelId="{227563AE-1C9A-4045-8954-454F74F3F934}">
      <dsp:nvSpPr>
        <dsp:cNvPr id="0" name=""/>
        <dsp:cNvSpPr/>
      </dsp:nvSpPr>
      <dsp:spPr>
        <a:xfrm>
          <a:off x="2033984" y="855878"/>
          <a:ext cx="406003" cy="1035439"/>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B23BE-02E7-4710-BD15-CE31137A126C}">
      <dsp:nvSpPr>
        <dsp:cNvPr id="0" name=""/>
        <dsp:cNvSpPr/>
      </dsp:nvSpPr>
      <dsp:spPr>
        <a:xfrm>
          <a:off x="2602388" y="855878"/>
          <a:ext cx="5521642" cy="103543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noProof="0" dirty="0"/>
            <a:t>Amounts received by transactions with owners</a:t>
          </a:r>
        </a:p>
      </dsp:txBody>
      <dsp:txXfrm>
        <a:off x="2602388" y="855878"/>
        <a:ext cx="5521642" cy="1035439"/>
      </dsp:txXfrm>
    </dsp:sp>
    <dsp:sp modelId="{DA5394E2-B9B2-4B7C-A690-246E2F752E35}">
      <dsp:nvSpPr>
        <dsp:cNvPr id="0" name=""/>
        <dsp:cNvSpPr/>
      </dsp:nvSpPr>
      <dsp:spPr>
        <a:xfrm>
          <a:off x="3968" y="2235989"/>
          <a:ext cx="2030015" cy="94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s-ES" sz="3000" kern="1200" dirty="0" err="1"/>
            <a:t>Retained</a:t>
          </a:r>
          <a:r>
            <a:rPr lang="es-ES" sz="3000" kern="1200" dirty="0"/>
            <a:t> </a:t>
          </a:r>
          <a:r>
            <a:rPr lang="es-ES" sz="3000" kern="1200" dirty="0" err="1"/>
            <a:t>Earnings</a:t>
          </a:r>
          <a:endParaRPr lang="en-US" sz="3000" kern="1200" dirty="0"/>
        </a:p>
      </dsp:txBody>
      <dsp:txXfrm>
        <a:off x="3968" y="2235989"/>
        <a:ext cx="2030015" cy="946687"/>
      </dsp:txXfrm>
    </dsp:sp>
    <dsp:sp modelId="{31B738EA-8193-484A-A1D4-85EE790BA388}">
      <dsp:nvSpPr>
        <dsp:cNvPr id="0" name=""/>
        <dsp:cNvSpPr/>
      </dsp:nvSpPr>
      <dsp:spPr>
        <a:xfrm>
          <a:off x="2033984" y="1999317"/>
          <a:ext cx="406003" cy="1420031"/>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92955-CFEF-4744-B05E-A88FA98BF1D8}">
      <dsp:nvSpPr>
        <dsp:cNvPr id="0" name=""/>
        <dsp:cNvSpPr/>
      </dsp:nvSpPr>
      <dsp:spPr>
        <a:xfrm>
          <a:off x="2602388" y="1999317"/>
          <a:ext cx="5521642" cy="1420031"/>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Previous profits that have not been distributed as dividends to the owner</a:t>
          </a:r>
        </a:p>
      </dsp:txBody>
      <dsp:txXfrm>
        <a:off x="2602388" y="1999317"/>
        <a:ext cx="5521642" cy="1420031"/>
      </dsp:txXfrm>
    </dsp:sp>
    <dsp:sp modelId="{5D2E61E1-E3F8-4954-B461-699F3986B029}">
      <dsp:nvSpPr>
        <dsp:cNvPr id="0" name=""/>
        <dsp:cNvSpPr/>
      </dsp:nvSpPr>
      <dsp:spPr>
        <a:xfrm>
          <a:off x="3968" y="3571725"/>
          <a:ext cx="2030015" cy="946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360" tIns="76200" rIns="213360" bIns="76200" numCol="1" spcCol="1270" anchor="ctr" anchorCtr="0">
          <a:noAutofit/>
        </a:bodyPr>
        <a:lstStyle/>
        <a:p>
          <a:pPr marL="0" lvl="0" indent="0" algn="r" defTabSz="1333500">
            <a:lnSpc>
              <a:spcPct val="90000"/>
            </a:lnSpc>
            <a:spcBef>
              <a:spcPct val="0"/>
            </a:spcBef>
            <a:spcAft>
              <a:spcPct val="35000"/>
            </a:spcAft>
            <a:buNone/>
          </a:pPr>
          <a:r>
            <a:rPr lang="en-US" sz="3000" kern="1200" dirty="0"/>
            <a:t>Dividends Payments</a:t>
          </a:r>
        </a:p>
      </dsp:txBody>
      <dsp:txXfrm>
        <a:off x="3968" y="3571725"/>
        <a:ext cx="2030015" cy="946687"/>
      </dsp:txXfrm>
    </dsp:sp>
    <dsp:sp modelId="{D4F0796B-AFED-431B-829A-53949922D0C8}">
      <dsp:nvSpPr>
        <dsp:cNvPr id="0" name=""/>
        <dsp:cNvSpPr/>
      </dsp:nvSpPr>
      <dsp:spPr>
        <a:xfrm>
          <a:off x="2033984" y="3527349"/>
          <a:ext cx="406003" cy="1035439"/>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6FBDAA-4B25-48E3-AA70-8F6BC66F91F2}">
      <dsp:nvSpPr>
        <dsp:cNvPr id="0" name=""/>
        <dsp:cNvSpPr/>
      </dsp:nvSpPr>
      <dsp:spPr>
        <a:xfrm>
          <a:off x="2602388" y="3527349"/>
          <a:ext cx="5521642" cy="1035439"/>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285750" lvl="1" indent="-285750" algn="l" defTabSz="1333500">
            <a:lnSpc>
              <a:spcPct val="90000"/>
            </a:lnSpc>
            <a:spcBef>
              <a:spcPct val="0"/>
            </a:spcBef>
            <a:spcAft>
              <a:spcPct val="15000"/>
            </a:spcAft>
            <a:buChar char="•"/>
          </a:pPr>
          <a:r>
            <a:rPr lang="en-US" sz="3000" kern="1200" dirty="0"/>
            <a:t>Economic transference of current profits to owners</a:t>
          </a:r>
        </a:p>
      </dsp:txBody>
      <dsp:txXfrm>
        <a:off x="2602388" y="3527349"/>
        <a:ext cx="5521642" cy="103543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0116-BE3B-4BA6-8B3B-EFC662622F0F}">
      <dsp:nvSpPr>
        <dsp:cNvPr id="0" name=""/>
        <dsp:cNvSpPr/>
      </dsp:nvSpPr>
      <dsp:spPr>
        <a:xfrm>
          <a:off x="0" y="610646"/>
          <a:ext cx="2032000" cy="69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s-ES" sz="2800" kern="1200" dirty="0" err="1"/>
            <a:t>Current</a:t>
          </a:r>
          <a:endParaRPr lang="en-US" sz="2800" kern="1200" dirty="0"/>
        </a:p>
      </dsp:txBody>
      <dsp:txXfrm>
        <a:off x="0" y="610646"/>
        <a:ext cx="2032000" cy="693000"/>
      </dsp:txXfrm>
    </dsp:sp>
    <dsp:sp modelId="{227563AE-1C9A-4045-8954-454F74F3F934}">
      <dsp:nvSpPr>
        <dsp:cNvPr id="0" name=""/>
        <dsp:cNvSpPr/>
      </dsp:nvSpPr>
      <dsp:spPr>
        <a:xfrm>
          <a:off x="2031999" y="47583"/>
          <a:ext cx="406400" cy="1819125"/>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B23BE-02E7-4710-BD15-CE31137A126C}">
      <dsp:nvSpPr>
        <dsp:cNvPr id="0" name=""/>
        <dsp:cNvSpPr/>
      </dsp:nvSpPr>
      <dsp:spPr>
        <a:xfrm>
          <a:off x="2600959" y="47583"/>
          <a:ext cx="5527040" cy="181912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285750" lvl="1" indent="-285750" algn="l" defTabSz="1555750">
            <a:lnSpc>
              <a:spcPct val="90000"/>
            </a:lnSpc>
            <a:spcBef>
              <a:spcPct val="0"/>
            </a:spcBef>
            <a:spcAft>
              <a:spcPct val="15000"/>
            </a:spcAft>
            <a:buChar char="•"/>
          </a:pPr>
          <a:r>
            <a:rPr lang="en-US" sz="3500" kern="1200" noProof="0" dirty="0"/>
            <a:t>Cash</a:t>
          </a:r>
        </a:p>
        <a:p>
          <a:pPr marL="285750" lvl="1" indent="-285750" algn="l" defTabSz="1555750">
            <a:lnSpc>
              <a:spcPct val="90000"/>
            </a:lnSpc>
            <a:spcBef>
              <a:spcPct val="0"/>
            </a:spcBef>
            <a:spcAft>
              <a:spcPct val="15000"/>
            </a:spcAft>
            <a:buChar char="•"/>
          </a:pPr>
          <a:r>
            <a:rPr lang="en-US" sz="3500" kern="1200" noProof="0" dirty="0"/>
            <a:t>Account receivables</a:t>
          </a:r>
        </a:p>
        <a:p>
          <a:pPr marL="285750" lvl="1" indent="-285750" algn="l" defTabSz="1555750">
            <a:lnSpc>
              <a:spcPct val="90000"/>
            </a:lnSpc>
            <a:spcBef>
              <a:spcPct val="0"/>
            </a:spcBef>
            <a:spcAft>
              <a:spcPct val="15000"/>
            </a:spcAft>
            <a:buChar char="•"/>
          </a:pPr>
          <a:r>
            <a:rPr lang="en-US" sz="3500" kern="1200" noProof="0" dirty="0"/>
            <a:t>Inventory</a:t>
          </a:r>
        </a:p>
      </dsp:txBody>
      <dsp:txXfrm>
        <a:off x="2600959" y="47583"/>
        <a:ext cx="5527040" cy="1819125"/>
      </dsp:txXfrm>
    </dsp:sp>
    <dsp:sp modelId="{DA5394E2-B9B2-4B7C-A690-246E2F752E35}">
      <dsp:nvSpPr>
        <dsp:cNvPr id="0" name=""/>
        <dsp:cNvSpPr/>
      </dsp:nvSpPr>
      <dsp:spPr>
        <a:xfrm>
          <a:off x="0" y="3335396"/>
          <a:ext cx="2497815" cy="69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7584" tIns="81280" rIns="227584" bIns="81280" numCol="1" spcCol="1270" anchor="ctr" anchorCtr="0">
          <a:noAutofit/>
        </a:bodyPr>
        <a:lstStyle/>
        <a:p>
          <a:pPr marL="0" lvl="0" indent="0" algn="r" defTabSz="1422400">
            <a:lnSpc>
              <a:spcPct val="90000"/>
            </a:lnSpc>
            <a:spcBef>
              <a:spcPct val="0"/>
            </a:spcBef>
            <a:spcAft>
              <a:spcPct val="35000"/>
            </a:spcAft>
            <a:buNone/>
          </a:pPr>
          <a:r>
            <a:rPr lang="es-ES" sz="3200" kern="1200" dirty="0" err="1"/>
            <a:t>Noncurrent</a:t>
          </a:r>
          <a:endParaRPr lang="en-US" sz="3200" kern="1200" dirty="0"/>
        </a:p>
      </dsp:txBody>
      <dsp:txXfrm>
        <a:off x="0" y="3335396"/>
        <a:ext cx="2497815" cy="693000"/>
      </dsp:txXfrm>
    </dsp:sp>
    <dsp:sp modelId="{31B738EA-8193-484A-A1D4-85EE790BA388}">
      <dsp:nvSpPr>
        <dsp:cNvPr id="0" name=""/>
        <dsp:cNvSpPr/>
      </dsp:nvSpPr>
      <dsp:spPr>
        <a:xfrm>
          <a:off x="2497815" y="1992708"/>
          <a:ext cx="308768" cy="3378375"/>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92955-CFEF-4744-B05E-A88FA98BF1D8}">
      <dsp:nvSpPr>
        <dsp:cNvPr id="0" name=""/>
        <dsp:cNvSpPr/>
      </dsp:nvSpPr>
      <dsp:spPr>
        <a:xfrm>
          <a:off x="2910619" y="1992708"/>
          <a:ext cx="5190027" cy="3378375"/>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285750" lvl="1" indent="-285750" algn="l" defTabSz="1555750" rtl="0">
            <a:lnSpc>
              <a:spcPct val="90000"/>
            </a:lnSpc>
            <a:spcBef>
              <a:spcPct val="0"/>
            </a:spcBef>
            <a:spcAft>
              <a:spcPct val="15000"/>
            </a:spcAft>
            <a:buChar char="•"/>
          </a:pPr>
          <a:r>
            <a:rPr lang="en-US" sz="3500" kern="1200" dirty="0">
              <a:latin typeface="Bookman Old Style" panose="020F0302020204030204"/>
            </a:rPr>
            <a:t>Tangibble: </a:t>
          </a:r>
        </a:p>
        <a:p>
          <a:pPr marL="571500" lvl="2" indent="-285750" algn="l" defTabSz="1555750">
            <a:lnSpc>
              <a:spcPct val="90000"/>
            </a:lnSpc>
            <a:spcBef>
              <a:spcPct val="0"/>
            </a:spcBef>
            <a:spcAft>
              <a:spcPct val="15000"/>
            </a:spcAft>
            <a:buChar char="•"/>
          </a:pPr>
          <a:r>
            <a:rPr lang="en-US" sz="3500" kern="1200" dirty="0">
              <a:latin typeface="Bookman Old Style" panose="020F0302020204030204"/>
            </a:rPr>
            <a:t>Property</a:t>
          </a:r>
          <a:r>
            <a:rPr lang="en-US" sz="3500" kern="1200" dirty="0"/>
            <a:t>, Plant, Equipment</a:t>
          </a:r>
          <a:endParaRPr lang="es-ES" sz="3500" kern="1200" dirty="0"/>
        </a:p>
        <a:p>
          <a:pPr marL="571500" lvl="2" indent="-285750" algn="l" defTabSz="1555750">
            <a:lnSpc>
              <a:spcPct val="90000"/>
            </a:lnSpc>
            <a:spcBef>
              <a:spcPct val="0"/>
            </a:spcBef>
            <a:spcAft>
              <a:spcPct val="15000"/>
            </a:spcAft>
            <a:buChar char="•"/>
          </a:pPr>
          <a:r>
            <a:rPr lang="en-US" sz="3500" kern="1200" dirty="0"/>
            <a:t>Vehicles</a:t>
          </a:r>
        </a:p>
        <a:p>
          <a:pPr marL="285750" lvl="1" indent="-285750" algn="l" defTabSz="1555750" rtl="0">
            <a:lnSpc>
              <a:spcPct val="90000"/>
            </a:lnSpc>
            <a:spcBef>
              <a:spcPct val="0"/>
            </a:spcBef>
            <a:spcAft>
              <a:spcPct val="15000"/>
            </a:spcAft>
            <a:buChar char="•"/>
          </a:pPr>
          <a:r>
            <a:rPr lang="en-US" sz="3500" kern="1200" dirty="0">
              <a:latin typeface="Bookman Old Style" panose="020F0302020204030204"/>
            </a:rPr>
            <a:t>Intangible:</a:t>
          </a:r>
        </a:p>
        <a:p>
          <a:pPr marL="571500" lvl="2" indent="-285750" algn="l" defTabSz="1555750">
            <a:lnSpc>
              <a:spcPct val="90000"/>
            </a:lnSpc>
            <a:spcBef>
              <a:spcPct val="0"/>
            </a:spcBef>
            <a:spcAft>
              <a:spcPct val="15000"/>
            </a:spcAft>
            <a:buChar char="•"/>
          </a:pPr>
          <a:r>
            <a:rPr lang="en-US" sz="3500" kern="1200" dirty="0">
              <a:latin typeface="Bookman Old Style" panose="020F0302020204030204"/>
            </a:rPr>
            <a:t>Patents</a:t>
          </a:r>
          <a:endParaRPr lang="es-ES" sz="3500" kern="1200" dirty="0"/>
        </a:p>
      </dsp:txBody>
      <dsp:txXfrm>
        <a:off x="2910619" y="1992708"/>
        <a:ext cx="5190027" cy="337837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D0116-BE3B-4BA6-8B3B-EFC662622F0F}">
      <dsp:nvSpPr>
        <dsp:cNvPr id="0" name=""/>
        <dsp:cNvSpPr/>
      </dsp:nvSpPr>
      <dsp:spPr>
        <a:xfrm>
          <a:off x="0" y="1742283"/>
          <a:ext cx="2032000"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s-ES" sz="2800" kern="1200" dirty="0" err="1"/>
            <a:t>Current</a:t>
          </a:r>
          <a:endParaRPr lang="en-US" sz="2800" kern="1200" dirty="0"/>
        </a:p>
      </dsp:txBody>
      <dsp:txXfrm>
        <a:off x="0" y="1742283"/>
        <a:ext cx="2032000" cy="554400"/>
      </dsp:txXfrm>
    </dsp:sp>
    <dsp:sp modelId="{227563AE-1C9A-4045-8954-454F74F3F934}">
      <dsp:nvSpPr>
        <dsp:cNvPr id="0" name=""/>
        <dsp:cNvSpPr/>
      </dsp:nvSpPr>
      <dsp:spPr>
        <a:xfrm>
          <a:off x="2031999" y="1517058"/>
          <a:ext cx="406400" cy="100485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B23BE-02E7-4710-BD15-CE31137A126C}">
      <dsp:nvSpPr>
        <dsp:cNvPr id="0" name=""/>
        <dsp:cNvSpPr/>
      </dsp:nvSpPr>
      <dsp:spPr>
        <a:xfrm>
          <a:off x="2600959" y="1517058"/>
          <a:ext cx="5527040" cy="10048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noProof="0" dirty="0"/>
            <a:t>Account Payables</a:t>
          </a:r>
        </a:p>
        <a:p>
          <a:pPr marL="285750" lvl="1" indent="-285750" algn="l" defTabSz="1244600">
            <a:lnSpc>
              <a:spcPct val="90000"/>
            </a:lnSpc>
            <a:spcBef>
              <a:spcPct val="0"/>
            </a:spcBef>
            <a:spcAft>
              <a:spcPct val="15000"/>
            </a:spcAft>
            <a:buChar char="•"/>
          </a:pPr>
          <a:r>
            <a:rPr lang="en-US" sz="2800" kern="1200" noProof="0" dirty="0"/>
            <a:t>Salaries</a:t>
          </a:r>
        </a:p>
      </dsp:txBody>
      <dsp:txXfrm>
        <a:off x="2600959" y="1517058"/>
        <a:ext cx="5527040" cy="1004850"/>
      </dsp:txXfrm>
    </dsp:sp>
    <dsp:sp modelId="{DA5394E2-B9B2-4B7C-A690-246E2F752E35}">
      <dsp:nvSpPr>
        <dsp:cNvPr id="0" name=""/>
        <dsp:cNvSpPr/>
      </dsp:nvSpPr>
      <dsp:spPr>
        <a:xfrm>
          <a:off x="0" y="2640033"/>
          <a:ext cx="2286749"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s-ES" sz="2800" kern="1200" dirty="0" err="1"/>
            <a:t>Noncurrent</a:t>
          </a:r>
          <a:endParaRPr lang="en-US" sz="2800" kern="1200" dirty="0"/>
        </a:p>
      </dsp:txBody>
      <dsp:txXfrm>
        <a:off x="0" y="2640033"/>
        <a:ext cx="2286749" cy="554400"/>
      </dsp:txXfrm>
    </dsp:sp>
    <dsp:sp modelId="{31B738EA-8193-484A-A1D4-85EE790BA388}">
      <dsp:nvSpPr>
        <dsp:cNvPr id="0" name=""/>
        <dsp:cNvSpPr/>
      </dsp:nvSpPr>
      <dsp:spPr>
        <a:xfrm>
          <a:off x="2286749" y="2622708"/>
          <a:ext cx="320674" cy="58905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092955-CFEF-4744-B05E-A88FA98BF1D8}">
      <dsp:nvSpPr>
        <dsp:cNvPr id="0" name=""/>
        <dsp:cNvSpPr/>
      </dsp:nvSpPr>
      <dsp:spPr>
        <a:xfrm>
          <a:off x="2715471" y="2622708"/>
          <a:ext cx="5390156" cy="5890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Long term Loans</a:t>
          </a:r>
        </a:p>
      </dsp:txBody>
      <dsp:txXfrm>
        <a:off x="2715471" y="2622708"/>
        <a:ext cx="5390156" cy="589050"/>
      </dsp:txXfrm>
    </dsp:sp>
    <dsp:sp modelId="{E5197131-2A67-4295-8E89-AC982D2A2589}">
      <dsp:nvSpPr>
        <dsp:cNvPr id="0" name=""/>
        <dsp:cNvSpPr/>
      </dsp:nvSpPr>
      <dsp:spPr>
        <a:xfrm>
          <a:off x="0" y="3329883"/>
          <a:ext cx="2032000" cy="554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136" tIns="71120" rIns="199136" bIns="71120" numCol="1" spcCol="1270" anchor="ctr" anchorCtr="0">
          <a:noAutofit/>
        </a:bodyPr>
        <a:lstStyle/>
        <a:p>
          <a:pPr marL="0" lvl="0" indent="0" algn="r" defTabSz="1244600">
            <a:lnSpc>
              <a:spcPct val="90000"/>
            </a:lnSpc>
            <a:spcBef>
              <a:spcPct val="0"/>
            </a:spcBef>
            <a:spcAft>
              <a:spcPct val="35000"/>
            </a:spcAft>
            <a:buNone/>
          </a:pPr>
          <a:r>
            <a:rPr lang="en-US" sz="2800" kern="1200" dirty="0"/>
            <a:t>Contingent</a:t>
          </a:r>
        </a:p>
      </dsp:txBody>
      <dsp:txXfrm>
        <a:off x="0" y="3329883"/>
        <a:ext cx="2032000" cy="554400"/>
      </dsp:txXfrm>
    </dsp:sp>
    <dsp:sp modelId="{56F716A1-3F38-4A28-9214-D23E2463CD86}">
      <dsp:nvSpPr>
        <dsp:cNvPr id="0" name=""/>
        <dsp:cNvSpPr/>
      </dsp:nvSpPr>
      <dsp:spPr>
        <a:xfrm>
          <a:off x="2031999" y="3312558"/>
          <a:ext cx="406400" cy="589050"/>
        </a:xfrm>
        <a:prstGeom prst="leftBrace">
          <a:avLst>
            <a:gd name="adj1" fmla="val 35000"/>
            <a:gd name="adj2" fmla="val 50000"/>
          </a:avLst>
        </a:pr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342D34-6B5E-44B5-8186-7724821695DC}">
      <dsp:nvSpPr>
        <dsp:cNvPr id="0" name=""/>
        <dsp:cNvSpPr/>
      </dsp:nvSpPr>
      <dsp:spPr>
        <a:xfrm>
          <a:off x="2600959" y="3312558"/>
          <a:ext cx="5527040" cy="589050"/>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Litigations</a:t>
          </a:r>
        </a:p>
      </dsp:txBody>
      <dsp:txXfrm>
        <a:off x="2600959" y="3312558"/>
        <a:ext cx="5527040" cy="58905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53340" rIns="106680" bIns="53340" numCol="1" spcCol="1270" anchor="ctr" anchorCtr="0">
          <a:noAutofit/>
        </a:bodyPr>
        <a:lstStyle/>
        <a:p>
          <a:pPr marL="285750" lvl="1" indent="-285750" algn="l" defTabSz="1244600">
            <a:lnSpc>
              <a:spcPct val="90000"/>
            </a:lnSpc>
            <a:spcBef>
              <a:spcPct val="0"/>
            </a:spcBef>
            <a:spcAft>
              <a:spcPct val="15000"/>
            </a:spcAft>
            <a:buChar char="•"/>
          </a:pPr>
          <a:r>
            <a:rPr lang="en-US" sz="2800" kern="1200" dirty="0"/>
            <a:t>Silvana invests $30,000 of her own money to start the business. </a:t>
          </a:r>
        </a:p>
        <a:p>
          <a:pPr marL="285750" lvl="1" indent="-285750" algn="l" defTabSz="1244600" rtl="0">
            <a:lnSpc>
              <a:spcPct val="90000"/>
            </a:lnSpc>
            <a:spcBef>
              <a:spcPct val="0"/>
            </a:spcBef>
            <a:spcAft>
              <a:spcPct val="15000"/>
            </a:spcAft>
            <a:buChar char="•"/>
          </a:pPr>
          <a:r>
            <a:rPr lang="en-US" sz="2800" kern="1200" dirty="0"/>
            <a:t>She deposits $30,000 in a bank account </a:t>
          </a:r>
          <a:r>
            <a:rPr lang="en-US" sz="2800" kern="1200" dirty="0">
              <a:latin typeface="Bookman Old Style" panose="020F0302020204030204"/>
            </a:rPr>
            <a:t>entitled "</a:t>
          </a:r>
          <a:r>
            <a:rPr lang="en-US" sz="2800" kern="1200" dirty="0"/>
            <a:t>Silvana eTravel</a:t>
          </a:r>
          <a:r>
            <a:rPr lang="en-US" sz="2800" kern="1200" dirty="0">
              <a:latin typeface="Bookman Old Style" panose="020F0302020204030204"/>
            </a:rPr>
            <a:t> SA". </a:t>
          </a:r>
          <a:endParaRPr lang="en-US" sz="2800" kern="1200" dirty="0"/>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1</a:t>
          </a:r>
        </a:p>
        <a:p>
          <a:pPr marL="0" lvl="0" indent="0" algn="ctr" defTabSz="1778000">
            <a:lnSpc>
              <a:spcPct val="90000"/>
            </a:lnSpc>
            <a:spcBef>
              <a:spcPct val="0"/>
            </a:spcBef>
            <a:spcAft>
              <a:spcPct val="35000"/>
            </a:spcAft>
            <a:buNone/>
          </a:pPr>
          <a:r>
            <a:rPr lang="en-US" sz="4000" kern="1200" dirty="0"/>
            <a:t>Starting the Business</a:t>
          </a:r>
        </a:p>
      </dsp:txBody>
      <dsp:txXfrm>
        <a:off x="113055" y="113055"/>
        <a:ext cx="3611362" cy="208982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5151CF-F236-4FDF-84EC-FC6B01EDE1F0}">
      <dsp:nvSpPr>
        <dsp:cNvPr id="0" name=""/>
        <dsp:cNvSpPr/>
      </dsp:nvSpPr>
      <dsp:spPr>
        <a:xfrm rot="5400000">
          <a:off x="6322185" y="-2253119"/>
          <a:ext cx="1852746" cy="6822172"/>
        </a:xfrm>
        <a:prstGeom prst="round2Same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970" tIns="70485" rIns="140970" bIns="70485" numCol="1" spcCol="1270" anchor="ctr" anchorCtr="0">
          <a:noAutofit/>
        </a:bodyPr>
        <a:lstStyle/>
        <a:p>
          <a:pPr marL="285750" lvl="1" indent="-285750" algn="l" defTabSz="1644650" rtl="0">
            <a:lnSpc>
              <a:spcPct val="90000"/>
            </a:lnSpc>
            <a:spcBef>
              <a:spcPct val="0"/>
            </a:spcBef>
            <a:spcAft>
              <a:spcPct val="15000"/>
            </a:spcAft>
            <a:buChar char="•"/>
          </a:pPr>
          <a:r>
            <a:rPr lang="en-US" sz="3700" kern="1200" dirty="0"/>
            <a:t>Silvana purchases an office, paying</a:t>
          </a:r>
          <a:r>
            <a:rPr lang="en-US" sz="3700" kern="1200" dirty="0">
              <a:latin typeface="Bookman Old Style" panose="020F0302020204030204"/>
            </a:rPr>
            <a:t> </a:t>
          </a:r>
          <a:r>
            <a:rPr lang="en-US" sz="3700" kern="1200" dirty="0"/>
            <a:t>$20,000</a:t>
          </a:r>
          <a:r>
            <a:rPr lang="en-US" sz="3700" kern="1200" dirty="0">
              <a:latin typeface="Bookman Old Style" panose="020F0302020204030204"/>
            </a:rPr>
            <a:t> in cash</a:t>
          </a:r>
          <a:r>
            <a:rPr lang="en-US" sz="3700" kern="1200" dirty="0"/>
            <a:t>.</a:t>
          </a:r>
          <a:r>
            <a:rPr lang="en-US" sz="3700" kern="1200" dirty="0">
              <a:latin typeface="Bookman Old Style" panose="020F0302020204030204"/>
            </a:rPr>
            <a:t> </a:t>
          </a:r>
          <a:endParaRPr lang="en-US" sz="3700" kern="1200" dirty="0"/>
        </a:p>
        <a:p>
          <a:pPr marL="285750" lvl="1" indent="-285750" algn="l" defTabSz="1644650" rtl="0">
            <a:lnSpc>
              <a:spcPct val="90000"/>
            </a:lnSpc>
            <a:spcBef>
              <a:spcPct val="0"/>
            </a:spcBef>
            <a:spcAft>
              <a:spcPct val="15000"/>
            </a:spcAft>
            <a:buChar char="•"/>
          </a:pPr>
          <a:r>
            <a:rPr lang="en-US" sz="3700" kern="1200" dirty="0">
              <a:latin typeface="Bookman Old Style" panose="020F0302020204030204"/>
            </a:rPr>
            <a:t>Depreciation: $200</a:t>
          </a:r>
        </a:p>
      </dsp:txBody>
      <dsp:txXfrm rot="-5400000">
        <a:off x="3837472" y="322038"/>
        <a:ext cx="6731728" cy="1671858"/>
      </dsp:txXfrm>
    </dsp:sp>
    <dsp:sp modelId="{DCC5120D-29D6-429B-A087-550C6FF8E490}">
      <dsp:nvSpPr>
        <dsp:cNvPr id="0" name=""/>
        <dsp:cNvSpPr/>
      </dsp:nvSpPr>
      <dsp:spPr>
        <a:xfrm>
          <a:off x="0" y="0"/>
          <a:ext cx="3837472" cy="2315933"/>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kern="1200" dirty="0"/>
            <a:t>Transaction 2</a:t>
          </a:r>
        </a:p>
        <a:p>
          <a:pPr marL="0" lvl="0" indent="0" algn="ctr" defTabSz="1778000">
            <a:lnSpc>
              <a:spcPct val="90000"/>
            </a:lnSpc>
            <a:spcBef>
              <a:spcPct val="0"/>
            </a:spcBef>
            <a:spcAft>
              <a:spcPct val="35000"/>
            </a:spcAft>
            <a:buNone/>
          </a:pPr>
          <a:r>
            <a:rPr lang="en-US" sz="4000" kern="1200" dirty="0"/>
            <a:t>Purchase of </a:t>
          </a:r>
          <a:r>
            <a:rPr lang="en-US" sz="4000" kern="1200" dirty="0">
              <a:latin typeface="Bookman Old Style" panose="020F0302020204030204"/>
            </a:rPr>
            <a:t>Office</a:t>
          </a:r>
          <a:endParaRPr lang="en-US" sz="4000" kern="1200" dirty="0"/>
        </a:p>
      </dsp:txBody>
      <dsp:txXfrm>
        <a:off x="113055" y="113055"/>
        <a:ext cx="3611362" cy="20898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6.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7.xml><?xml version="1.0" encoding="utf-8"?>
<dgm:layoutDef xmlns:dgm="http://schemas.openxmlformats.org/drawingml/2006/diagram" xmlns:a="http://schemas.openxmlformats.org/drawingml/2006/main" uniqueId="urn:diagrams.loki3.com/BracketList">
  <dgm:title val="Vertical Bracket List"/>
  <dgm:desc val="Use to show grouped blocks of information.  Works well with large amounts of Level 2 text."/>
  <dgm:catLst>
    <dgm:cat type="list" pri="4110"/>
    <dgm:cat type="officeonline" pri="3000"/>
  </dgm:catLst>
  <dgm:sampData>
    <dgm:dataModel>
      <dgm:ptLst>
        <dgm:pt modelId="0" type="doc"/>
        <dgm:pt modelId="1">
          <dgm:prSet phldr="1"/>
        </dgm:pt>
        <dgm:pt modelId="11">
          <dgm:prSet phldr="1"/>
        </dgm:pt>
        <dgm:pt modelId="2">
          <dgm:prSet phldr="1"/>
        </dgm:pt>
        <dgm:pt modelId="21">
          <dgm:prSet phldr="1"/>
        </dgm:pt>
      </dgm:ptLst>
      <dgm:cxnLst>
        <dgm:cxn modelId="3" srcId="0" destId="1" srcOrd="0" destOrd="0"/>
        <dgm:cxn modelId="4" srcId="1" destId="11" srcOrd="0" destOrd="0"/>
        <dgm:cxn modelId="5" srcId="0" destId="2" srcOrd="0" destOrd="0"/>
        <dgm:cxn modelId="6" srcId="2" destId="21" srcOrd="0" destOrd="0"/>
      </dgm:cxnLst>
      <dgm:bg/>
      <dgm:whole/>
    </dgm:dataModel>
  </dgm:sampData>
  <dgm:styleData useDef="1">
    <dgm:dataModel>
      <dgm:ptLst/>
      <dgm:bg/>
      <dgm:whole/>
    </dgm:dataModel>
  </dgm:styleData>
  <dgm:clrData useDef="1">
    <dgm:dataModel>
      <dgm:pt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V" refType="primFontSz" refFor="des" refForName="parTx" fact="0.1"/>
      <dgm:constr type="primFontSz" for="des" forName="parTx" val="65"/>
      <dgm:constr type="primFontSz" for="des" forName="desTx" refType="primFontSz" refFor="des" refForName="parTx"/>
      <dgm:constr type="h" for="des" forName="parTx" refType="primFontSz" refFor="des" refForName="parTx" fact="0.55"/>
      <dgm:constr type="h" for="des" forName="bracket" refType="primFontSz" refFor="des" refForName="parTx" fact="0.55"/>
      <dgm:constr type="h" for="des" forName="desTx" refType="primFontSz" refFor="des" refForName="parTx" fact="0.55"/>
    </dgm:constrLst>
    <dgm:ruleLst>
      <dgm:rule type="primFontSz" for="des" forName="parTx" val="5" fact="NaN" max="NaN"/>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Tx" refType="w" fact="0.25"/>
          <dgm:constr type="w" for="ch" forName="bracket" refType="w" fact="0.05"/>
          <dgm:constr type="w" for="ch" forName="spH" refType="w" fact="0.02"/>
          <dgm:constr type="w" for="ch" forName="desTx" refType="w" fact="0.68"/>
          <dgm:constr type="h" for="ch" forName="bracket" refType="h" refFor="ch" refForName="desTx" op="gte"/>
          <dgm:constr type="h" for="ch" forName="bracket" refType="h" refFor="ch" refForName="parTx" op="gte"/>
          <dgm:constr type="h" for="ch" forName="desTx" refType="h" refFor="ch" refForName="parTx" op="gte"/>
        </dgm:constrLst>
        <dgm:ruleLst/>
        <dgm:layoutNode name="parTx" styleLbl="revTx">
          <dgm:varLst>
            <dgm:chMax val="1"/>
            <dgm:bulletEnabled val="1"/>
          </dgm:varLst>
          <dgm:choose name="Name8">
            <dgm:if name="Name9" func="var" arg="dir" op="equ" val="norm">
              <dgm:alg type="tx">
                <dgm:param type="parTxLTRAlign" val="r"/>
              </dgm:alg>
            </dgm:if>
            <dgm:else name="Name10">
              <dgm:alg type="tx">
                <dgm:param type="parTxLTRAlign" val="l"/>
              </dgm:alg>
            </dgm:else>
          </dgm:choose>
          <dgm:shape xmlns:r="http://schemas.openxmlformats.org/officeDocument/2006/relationships" type="rect" r:blip="">
            <dgm:adjLst/>
          </dgm:shape>
          <dgm:presOf axis="self" ptType="node"/>
          <dgm:constrLst>
            <dgm:constr type="tMarg" refType="primFontSz" fact="0.2"/>
            <dgm:constr type="bMarg" refType="primFontSz" fact="0.2"/>
          </dgm:constrLst>
          <dgm:ruleLst>
            <dgm:rule type="h" val="INF" fact="NaN" max="NaN"/>
          </dgm:ruleLst>
        </dgm:layoutNode>
        <dgm:layoutNode name="bracket" styleLbl="parChTrans1D1">
          <dgm:alg type="sp"/>
          <dgm:choose name="Name11">
            <dgm:if name="Name12" func="var" arg="dir" op="equ" val="norm">
              <dgm:shape xmlns:r="http://schemas.openxmlformats.org/officeDocument/2006/relationships" type="leftBrace" r:blip="">
                <dgm:adjLst>
                  <dgm:adj idx="1" val="0.35"/>
                </dgm:adjLst>
              </dgm:shape>
            </dgm:if>
            <dgm:else name="Name13">
              <dgm:shape xmlns:r="http://schemas.openxmlformats.org/officeDocument/2006/relationships" rot="180" type="leftBrace" r:blip="">
                <dgm:adjLst>
                  <dgm:adj idx="1" val="0.35"/>
                </dgm:adjLst>
              </dgm:shape>
            </dgm:else>
          </dgm:choose>
          <dgm:presOf/>
        </dgm:layoutNode>
        <dgm:layoutNode name="spH">
          <dgm:alg type="sp"/>
        </dgm:layoutNode>
        <dgm:choose name="Name14">
          <dgm:if name="Name15" axis="ch" ptType="node" func="cnt" op="gte" val="1">
            <dgm:layoutNode name="desTx" styleLbl="node1">
              <dgm:varLst>
                <dgm:bulletEnabled val="1"/>
              </dgm:varLst>
              <dgm:alg type="tx">
                <dgm:param type="stBulletLvl" val="1"/>
                <dgm:param type="txAnchorVertCh" val="mid"/>
              </dgm:alg>
              <dgm:shape xmlns:r="http://schemas.openxmlformats.org/officeDocument/2006/relationships" type="rect" r:blip="">
                <dgm:adjLst/>
              </dgm:shape>
              <dgm:presOf axis="des" ptType="node"/>
              <dgm:constrLst>
                <dgm:constr type="secFontSz" refType="primFontSz"/>
                <dgm:constr type="tMarg" refType="primFontSz" fact="0.3"/>
                <dgm:constr type="bMarg" refType="primFontSz" fact="0.3"/>
                <dgm:constr type="lMarg" refType="primFontSz" fact="0.3"/>
                <dgm:constr type="rMarg" refType="primFontSz" fact="0.3"/>
              </dgm:constrLst>
              <dgm:ruleLst>
                <dgm:rule type="h" val="INF" fact="NaN" max="NaN"/>
              </dgm:ruleLst>
            </dgm:layoutNode>
          </dgm:if>
          <dgm:else name="Name16"/>
        </dgm:choose>
      </dgm:layoutNode>
      <dgm:forEach name="Name17" axis="followSib" ptType="sibTrans" cnt="1">
        <dgm:layoutNode name="spV">
          <dgm:alg type="sp"/>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E74E1C-1808-45B2-B75C-4D9001095507}" type="datetime1">
              <a:rPr lang="es-ES" smtClean="0"/>
              <a:t>27/07/2023</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418C9D-7709-4A95-8F43-BBF0364748ED}" type="slidenum">
              <a:rPr lang="es-ES" smtClean="0"/>
              <a:t>‹Nº›</a:t>
            </a:fld>
            <a:endParaRPr lang="es-ES" dirty="0"/>
          </a:p>
        </p:txBody>
      </p:sp>
    </p:spTree>
    <p:extLst>
      <p:ext uri="{BB962C8B-B14F-4D97-AF65-F5344CB8AC3E}">
        <p14:creationId xmlns:p14="http://schemas.microsoft.com/office/powerpoint/2010/main" val="5320285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4DDD639-B493-4C6F-8888-3252BB671C65}" type="datetime1">
              <a:rPr lang="es-ES" noProof="0" smtClean="0"/>
              <a:t>27/07/2023</a:t>
            </a:fld>
            <a:endParaRPr lang="es-ES"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dirty="0"/>
              <a:t>Haga clic para modificar los estilos de texto del patrón</a:t>
            </a:r>
          </a:p>
          <a:p>
            <a:pPr lvl="1"/>
            <a:r>
              <a:rPr lang="es-ES" noProof="0" dirty="0"/>
              <a:t>Segundo nivel</a:t>
            </a:r>
          </a:p>
          <a:p>
            <a:pPr lvl="2"/>
            <a:r>
              <a:rPr lang="es-ES" noProof="0" dirty="0"/>
              <a:t>Tercer nivel</a:t>
            </a:r>
          </a:p>
          <a:p>
            <a:pPr lvl="3"/>
            <a:r>
              <a:rPr lang="es-ES" noProof="0" dirty="0"/>
              <a:t>Cuarto nivel</a:t>
            </a:r>
          </a:p>
          <a:p>
            <a:pPr lvl="4"/>
            <a:r>
              <a:rPr lang="es-ES"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0909E6-4FD5-449B-938E-8FE1DD2E6C2B}" type="slidenum">
              <a:rPr lang="es-ES" noProof="0" smtClean="0"/>
              <a:t>‹Nº›</a:t>
            </a:fld>
            <a:endParaRPr lang="es-ES" noProof="0" dirty="0"/>
          </a:p>
        </p:txBody>
      </p:sp>
    </p:spTree>
    <p:extLst>
      <p:ext uri="{BB962C8B-B14F-4D97-AF65-F5344CB8AC3E}">
        <p14:creationId xmlns:p14="http://schemas.microsoft.com/office/powerpoint/2010/main" val="226386029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a:t>
            </a:fld>
            <a:endParaRPr lang="es-ES" dirty="0"/>
          </a:p>
        </p:txBody>
      </p:sp>
    </p:spTree>
    <p:extLst>
      <p:ext uri="{BB962C8B-B14F-4D97-AF65-F5344CB8AC3E}">
        <p14:creationId xmlns:p14="http://schemas.microsoft.com/office/powerpoint/2010/main" val="1706309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11</a:t>
            </a:fld>
            <a:endParaRPr lang="es-ES" dirty="0"/>
          </a:p>
        </p:txBody>
      </p:sp>
    </p:spTree>
    <p:extLst>
      <p:ext uri="{BB962C8B-B14F-4D97-AF65-F5344CB8AC3E}">
        <p14:creationId xmlns:p14="http://schemas.microsoft.com/office/powerpoint/2010/main" val="3608597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12</a:t>
            </a:fld>
            <a:endParaRPr lang="es-ES" dirty="0"/>
          </a:p>
        </p:txBody>
      </p:sp>
    </p:spTree>
    <p:extLst>
      <p:ext uri="{BB962C8B-B14F-4D97-AF65-F5344CB8AC3E}">
        <p14:creationId xmlns:p14="http://schemas.microsoft.com/office/powerpoint/2010/main" val="3218858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13</a:t>
            </a:fld>
            <a:endParaRPr lang="es-ES" dirty="0"/>
          </a:p>
        </p:txBody>
      </p:sp>
    </p:spTree>
    <p:extLst>
      <p:ext uri="{BB962C8B-B14F-4D97-AF65-F5344CB8AC3E}">
        <p14:creationId xmlns:p14="http://schemas.microsoft.com/office/powerpoint/2010/main" val="4282583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14</a:t>
            </a:fld>
            <a:endParaRPr lang="es-ES" dirty="0"/>
          </a:p>
        </p:txBody>
      </p:sp>
    </p:spTree>
    <p:extLst>
      <p:ext uri="{BB962C8B-B14F-4D97-AF65-F5344CB8AC3E}">
        <p14:creationId xmlns:p14="http://schemas.microsoft.com/office/powerpoint/2010/main" val="1806100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15</a:t>
            </a:fld>
            <a:endParaRPr lang="es-ES" dirty="0"/>
          </a:p>
        </p:txBody>
      </p:sp>
    </p:spTree>
    <p:extLst>
      <p:ext uri="{BB962C8B-B14F-4D97-AF65-F5344CB8AC3E}">
        <p14:creationId xmlns:p14="http://schemas.microsoft.com/office/powerpoint/2010/main" val="434350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16</a:t>
            </a:fld>
            <a:endParaRPr lang="es-ES" dirty="0"/>
          </a:p>
        </p:txBody>
      </p:sp>
    </p:spTree>
    <p:extLst>
      <p:ext uri="{BB962C8B-B14F-4D97-AF65-F5344CB8AC3E}">
        <p14:creationId xmlns:p14="http://schemas.microsoft.com/office/powerpoint/2010/main" val="567291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17</a:t>
            </a:fld>
            <a:endParaRPr lang="es-ES" dirty="0"/>
          </a:p>
        </p:txBody>
      </p:sp>
    </p:spTree>
    <p:extLst>
      <p:ext uri="{BB962C8B-B14F-4D97-AF65-F5344CB8AC3E}">
        <p14:creationId xmlns:p14="http://schemas.microsoft.com/office/powerpoint/2010/main" val="32907319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18</a:t>
            </a:fld>
            <a:endParaRPr lang="es-ES" dirty="0"/>
          </a:p>
        </p:txBody>
      </p:sp>
    </p:spTree>
    <p:extLst>
      <p:ext uri="{BB962C8B-B14F-4D97-AF65-F5344CB8AC3E}">
        <p14:creationId xmlns:p14="http://schemas.microsoft.com/office/powerpoint/2010/main" val="39946575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19</a:t>
            </a:fld>
            <a:endParaRPr lang="es-ES" dirty="0"/>
          </a:p>
        </p:txBody>
      </p:sp>
    </p:spTree>
    <p:extLst>
      <p:ext uri="{BB962C8B-B14F-4D97-AF65-F5344CB8AC3E}">
        <p14:creationId xmlns:p14="http://schemas.microsoft.com/office/powerpoint/2010/main" val="24238802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19</a:t>
            </a:fld>
            <a:endParaRPr lang="es-ES" dirty="0"/>
          </a:p>
        </p:txBody>
      </p:sp>
    </p:spTree>
    <p:extLst>
      <p:ext uri="{BB962C8B-B14F-4D97-AF65-F5344CB8AC3E}">
        <p14:creationId xmlns:p14="http://schemas.microsoft.com/office/powerpoint/2010/main" val="1706309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a:t>
            </a:fld>
            <a:endParaRPr lang="es-ES" dirty="0"/>
          </a:p>
        </p:txBody>
      </p:sp>
    </p:spTree>
    <p:extLst>
      <p:ext uri="{BB962C8B-B14F-4D97-AF65-F5344CB8AC3E}">
        <p14:creationId xmlns:p14="http://schemas.microsoft.com/office/powerpoint/2010/main" val="11820828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20</a:t>
            </a:fld>
            <a:endParaRPr lang="es-ES" dirty="0"/>
          </a:p>
        </p:txBody>
      </p:sp>
    </p:spTree>
    <p:extLst>
      <p:ext uri="{BB962C8B-B14F-4D97-AF65-F5344CB8AC3E}">
        <p14:creationId xmlns:p14="http://schemas.microsoft.com/office/powerpoint/2010/main" val="37549027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21</a:t>
            </a:fld>
            <a:endParaRPr lang="es-ES" dirty="0"/>
          </a:p>
        </p:txBody>
      </p:sp>
    </p:spTree>
    <p:extLst>
      <p:ext uri="{BB962C8B-B14F-4D97-AF65-F5344CB8AC3E}">
        <p14:creationId xmlns:p14="http://schemas.microsoft.com/office/powerpoint/2010/main" val="21442278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cs typeface="Calibri"/>
              </a:rPr>
              <a:t>Mention</a:t>
            </a:r>
            <a:r>
              <a:rPr lang="es-ES" dirty="0">
                <a:cs typeface="Calibri"/>
              </a:rPr>
              <a:t> </a:t>
            </a:r>
            <a:r>
              <a:rPr lang="es-ES" dirty="0" err="1">
                <a:cs typeface="Calibri"/>
              </a:rPr>
              <a:t>that</a:t>
            </a:r>
            <a:r>
              <a:rPr lang="es-ES" dirty="0">
                <a:cs typeface="Calibri"/>
              </a:rPr>
              <a:t> </a:t>
            </a:r>
            <a:r>
              <a:rPr lang="es-ES" dirty="0" err="1">
                <a:cs typeface="Calibri"/>
              </a:rPr>
              <a:t>Liabilities</a:t>
            </a:r>
            <a:r>
              <a:rPr lang="es-ES" dirty="0">
                <a:cs typeface="Calibri"/>
              </a:rPr>
              <a:t>= </a:t>
            </a:r>
            <a:r>
              <a:rPr lang="es-ES" dirty="0" err="1">
                <a:cs typeface="Calibri"/>
              </a:rPr>
              <a:t>topic</a:t>
            </a:r>
            <a:r>
              <a:rPr lang="es-ES" dirty="0">
                <a:cs typeface="Calibri"/>
              </a:rPr>
              <a:t> 2</a:t>
            </a:r>
          </a:p>
          <a:p>
            <a:r>
              <a:rPr lang="es-ES" dirty="0" err="1"/>
              <a:t>Mention</a:t>
            </a:r>
            <a:r>
              <a:rPr lang="es-ES" dirty="0"/>
              <a:t> </a:t>
            </a:r>
            <a:r>
              <a:rPr lang="es-ES" dirty="0" err="1"/>
              <a:t>that</a:t>
            </a:r>
            <a:r>
              <a:rPr lang="es-ES" dirty="0"/>
              <a:t> </a:t>
            </a:r>
            <a:r>
              <a:rPr lang="es-ES" dirty="0" err="1">
                <a:cs typeface="Calibri"/>
              </a:rPr>
              <a:t>Assets</a:t>
            </a:r>
            <a:r>
              <a:rPr lang="es-ES" dirty="0">
                <a:cs typeface="Calibri"/>
              </a:rPr>
              <a:t> = </a:t>
            </a:r>
            <a:r>
              <a:rPr lang="es-ES" dirty="0" err="1">
                <a:cs typeface="Calibri"/>
              </a:rPr>
              <a:t>topic</a:t>
            </a:r>
            <a:r>
              <a:rPr lang="es-ES" dirty="0">
                <a:cs typeface="Calibri"/>
              </a:rPr>
              <a:t> 3</a:t>
            </a:r>
            <a:endParaRPr lang="es-ES" dirty="0"/>
          </a:p>
          <a:p>
            <a:endParaRPr lang="es-ES" dirty="0">
              <a:cs typeface="Calibri"/>
            </a:endParaRP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22</a:t>
            </a:fld>
            <a:endParaRPr lang="es-ES" dirty="0"/>
          </a:p>
        </p:txBody>
      </p:sp>
    </p:spTree>
    <p:extLst>
      <p:ext uri="{BB962C8B-B14F-4D97-AF65-F5344CB8AC3E}">
        <p14:creationId xmlns:p14="http://schemas.microsoft.com/office/powerpoint/2010/main" val="2945534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23</a:t>
            </a:fld>
            <a:endParaRPr lang="es-ES" dirty="0"/>
          </a:p>
        </p:txBody>
      </p:sp>
    </p:spTree>
    <p:extLst>
      <p:ext uri="{BB962C8B-B14F-4D97-AF65-F5344CB8AC3E}">
        <p14:creationId xmlns:p14="http://schemas.microsoft.com/office/powerpoint/2010/main" val="7061956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24</a:t>
            </a:fld>
            <a:endParaRPr lang="es-ES" dirty="0"/>
          </a:p>
        </p:txBody>
      </p:sp>
    </p:spTree>
    <p:extLst>
      <p:ext uri="{BB962C8B-B14F-4D97-AF65-F5344CB8AC3E}">
        <p14:creationId xmlns:p14="http://schemas.microsoft.com/office/powerpoint/2010/main" val="40395710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25</a:t>
            </a:fld>
            <a:endParaRPr lang="es-ES" dirty="0"/>
          </a:p>
        </p:txBody>
      </p:sp>
    </p:spTree>
    <p:extLst>
      <p:ext uri="{BB962C8B-B14F-4D97-AF65-F5344CB8AC3E}">
        <p14:creationId xmlns:p14="http://schemas.microsoft.com/office/powerpoint/2010/main" val="7459326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26</a:t>
            </a:fld>
            <a:endParaRPr lang="es-ES" dirty="0"/>
          </a:p>
        </p:txBody>
      </p:sp>
    </p:spTree>
    <p:extLst>
      <p:ext uri="{BB962C8B-B14F-4D97-AF65-F5344CB8AC3E}">
        <p14:creationId xmlns:p14="http://schemas.microsoft.com/office/powerpoint/2010/main" val="42829982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27</a:t>
            </a:fld>
            <a:endParaRPr lang="es-ES" dirty="0"/>
          </a:p>
        </p:txBody>
      </p:sp>
    </p:spTree>
    <p:extLst>
      <p:ext uri="{BB962C8B-B14F-4D97-AF65-F5344CB8AC3E}">
        <p14:creationId xmlns:p14="http://schemas.microsoft.com/office/powerpoint/2010/main" val="3056497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28</a:t>
            </a:fld>
            <a:endParaRPr lang="es-ES" dirty="0"/>
          </a:p>
        </p:txBody>
      </p:sp>
    </p:spTree>
    <p:extLst>
      <p:ext uri="{BB962C8B-B14F-4D97-AF65-F5344CB8AC3E}">
        <p14:creationId xmlns:p14="http://schemas.microsoft.com/office/powerpoint/2010/main" val="3613482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1706309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4</a:t>
            </a:fld>
            <a:endParaRPr lang="es-ES" dirty="0"/>
          </a:p>
        </p:txBody>
      </p:sp>
    </p:spTree>
    <p:extLst>
      <p:ext uri="{BB962C8B-B14F-4D97-AF65-F5344CB8AC3E}">
        <p14:creationId xmlns:p14="http://schemas.microsoft.com/office/powerpoint/2010/main" val="30627034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26894178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37549027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23269205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39134794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3415751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37</a:t>
            </a:fld>
            <a:endParaRPr lang="es-ES" dirty="0"/>
          </a:p>
        </p:txBody>
      </p:sp>
    </p:spTree>
    <p:extLst>
      <p:ext uri="{BB962C8B-B14F-4D97-AF65-F5344CB8AC3E}">
        <p14:creationId xmlns:p14="http://schemas.microsoft.com/office/powerpoint/2010/main" val="7985721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38</a:t>
            </a:fld>
            <a:endParaRPr lang="es-ES" dirty="0"/>
          </a:p>
        </p:txBody>
      </p:sp>
    </p:spTree>
    <p:extLst>
      <p:ext uri="{BB962C8B-B14F-4D97-AF65-F5344CB8AC3E}">
        <p14:creationId xmlns:p14="http://schemas.microsoft.com/office/powerpoint/2010/main" val="335229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	</a:t>
            </a: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31</a:t>
            </a:fld>
            <a:endParaRPr lang="es-ES" dirty="0"/>
          </a:p>
        </p:txBody>
      </p:sp>
    </p:spTree>
    <p:extLst>
      <p:ext uri="{BB962C8B-B14F-4D97-AF65-F5344CB8AC3E}">
        <p14:creationId xmlns:p14="http://schemas.microsoft.com/office/powerpoint/2010/main" val="35491246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5</a:t>
            </a:fld>
            <a:endParaRPr lang="es-ES" dirty="0"/>
          </a:p>
        </p:txBody>
      </p:sp>
    </p:spTree>
    <p:extLst>
      <p:ext uri="{BB962C8B-B14F-4D97-AF65-F5344CB8AC3E}">
        <p14:creationId xmlns:p14="http://schemas.microsoft.com/office/powerpoint/2010/main" val="7942631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6</a:t>
            </a:fld>
            <a:endParaRPr lang="es-ES" dirty="0"/>
          </a:p>
        </p:txBody>
      </p:sp>
    </p:spTree>
    <p:extLst>
      <p:ext uri="{BB962C8B-B14F-4D97-AF65-F5344CB8AC3E}">
        <p14:creationId xmlns:p14="http://schemas.microsoft.com/office/powerpoint/2010/main" val="26861966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7</a:t>
            </a:fld>
            <a:endParaRPr lang="es-ES" dirty="0"/>
          </a:p>
        </p:txBody>
      </p:sp>
    </p:spTree>
    <p:extLst>
      <p:ext uri="{BB962C8B-B14F-4D97-AF65-F5344CB8AC3E}">
        <p14:creationId xmlns:p14="http://schemas.microsoft.com/office/powerpoint/2010/main" val="1108147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8</a:t>
            </a:fld>
            <a:endParaRPr lang="es-ES" dirty="0"/>
          </a:p>
        </p:txBody>
      </p:sp>
    </p:spTree>
    <p:extLst>
      <p:ext uri="{BB962C8B-B14F-4D97-AF65-F5344CB8AC3E}">
        <p14:creationId xmlns:p14="http://schemas.microsoft.com/office/powerpoint/2010/main" val="11552034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err="1"/>
              <a:t>Asset</a:t>
            </a:r>
            <a:r>
              <a:rPr lang="es-ES" dirty="0"/>
              <a:t> </a:t>
            </a:r>
            <a:r>
              <a:rPr lang="es-ES" dirty="0" err="1"/>
              <a:t>definition</a:t>
            </a:r>
            <a:r>
              <a:rPr lang="es-ES" dirty="0"/>
              <a:t> </a:t>
            </a:r>
            <a:r>
              <a:rPr lang="es-ES" dirty="0" err="1"/>
              <a:t>does</a:t>
            </a:r>
            <a:r>
              <a:rPr lang="es-ES" dirty="0"/>
              <a:t> </a:t>
            </a:r>
            <a:r>
              <a:rPr lang="es-ES" dirty="0" err="1"/>
              <a:t>not</a:t>
            </a:r>
            <a:r>
              <a:rPr lang="es-ES" dirty="0"/>
              <a:t> </a:t>
            </a:r>
            <a:r>
              <a:rPr lang="es-ES" dirty="0" err="1"/>
              <a:t>mention</a:t>
            </a:r>
            <a:r>
              <a:rPr lang="es-ES" dirty="0"/>
              <a:t> </a:t>
            </a:r>
            <a:r>
              <a:rPr lang="es-ES" dirty="0" err="1"/>
              <a:t>where</a:t>
            </a:r>
            <a:r>
              <a:rPr lang="es-ES" dirty="0"/>
              <a:t> </a:t>
            </a:r>
            <a:r>
              <a:rPr lang="es-ES" dirty="0" err="1"/>
              <a:t>the</a:t>
            </a:r>
            <a:r>
              <a:rPr lang="es-ES" dirty="0"/>
              <a:t> </a:t>
            </a:r>
            <a:r>
              <a:rPr lang="es-ES" dirty="0" err="1"/>
              <a:t>assets</a:t>
            </a:r>
            <a:r>
              <a:rPr lang="es-ES" dirty="0"/>
              <a:t> are </a:t>
            </a:r>
            <a:r>
              <a:rPr lang="es-ES" dirty="0" err="1"/>
              <a:t>located</a:t>
            </a:r>
            <a:r>
              <a:rPr lang="es-ES" dirty="0"/>
              <a:t>, </a:t>
            </a:r>
            <a:r>
              <a:rPr lang="es-ES" dirty="0" err="1"/>
              <a:t>nor</a:t>
            </a:r>
            <a:r>
              <a:rPr lang="es-ES" dirty="0"/>
              <a:t> </a:t>
            </a:r>
            <a:r>
              <a:rPr lang="es-ES" dirty="0" err="1"/>
              <a:t>its</a:t>
            </a:r>
            <a:r>
              <a:rPr lang="es-ES" dirty="0"/>
              <a:t> </a:t>
            </a:r>
            <a:r>
              <a:rPr lang="es-ES" dirty="0" err="1"/>
              <a:t>tangibility</a:t>
            </a:r>
            <a:r>
              <a:rPr lang="es-ES" dirty="0"/>
              <a:t>. </a:t>
            </a:r>
            <a:r>
              <a:rPr lang="es-ES" dirty="0" err="1"/>
              <a:t>It</a:t>
            </a:r>
            <a:r>
              <a:rPr lang="es-ES" dirty="0"/>
              <a:t> </a:t>
            </a:r>
            <a:r>
              <a:rPr lang="es-ES" dirty="0" err="1"/>
              <a:t>just</a:t>
            </a:r>
            <a:r>
              <a:rPr lang="es-ES" dirty="0"/>
              <a:t> </a:t>
            </a:r>
            <a:r>
              <a:rPr lang="es-ES" dirty="0" err="1"/>
              <a:t>matter</a:t>
            </a:r>
            <a:r>
              <a:rPr lang="es-ES" dirty="0"/>
              <a:t> </a:t>
            </a:r>
            <a:r>
              <a:rPr lang="es-ES" dirty="0" err="1"/>
              <a:t>the</a:t>
            </a:r>
            <a:r>
              <a:rPr lang="es-ES" dirty="0"/>
              <a:t> </a:t>
            </a:r>
            <a:r>
              <a:rPr lang="es-ES" dirty="0" err="1"/>
              <a:t>property</a:t>
            </a:r>
            <a:r>
              <a:rPr lang="es-ES" dirty="0"/>
              <a:t> </a:t>
            </a:r>
            <a:r>
              <a:rPr lang="es-ES" dirty="0" err="1"/>
              <a:t>or</a:t>
            </a:r>
            <a:r>
              <a:rPr lang="es-ES" dirty="0"/>
              <a:t> control </a:t>
            </a:r>
            <a:r>
              <a:rPr lang="es-ES" dirty="0" err="1"/>
              <a:t>rights</a:t>
            </a:r>
            <a:r>
              <a:rPr lang="es-ES" dirty="0"/>
              <a:t> and </a:t>
            </a:r>
            <a:r>
              <a:rPr lang="es-ES" dirty="0" err="1"/>
              <a:t>their</a:t>
            </a:r>
            <a:r>
              <a:rPr lang="es-ES" dirty="0"/>
              <a:t> </a:t>
            </a:r>
            <a:r>
              <a:rPr lang="es-ES" dirty="0" err="1"/>
              <a:t>hability</a:t>
            </a:r>
            <a:r>
              <a:rPr lang="es-ES" dirty="0"/>
              <a:t> </a:t>
            </a:r>
            <a:r>
              <a:rPr lang="es-ES" dirty="0" err="1"/>
              <a:t>to</a:t>
            </a:r>
            <a:r>
              <a:rPr lang="es-ES" dirty="0"/>
              <a:t> produce </a:t>
            </a:r>
            <a:r>
              <a:rPr lang="es-ES" dirty="0" err="1"/>
              <a:t>revenues</a:t>
            </a:r>
            <a:r>
              <a:rPr lang="es-ES" dirty="0"/>
              <a:t>.</a:t>
            </a:r>
          </a:p>
          <a:p>
            <a:r>
              <a:rPr lang="es-ES" dirty="0" err="1"/>
              <a:t>Liability</a:t>
            </a:r>
            <a:r>
              <a:rPr lang="es-ES" dirty="0"/>
              <a:t> </a:t>
            </a:r>
            <a:r>
              <a:rPr lang="es-ES" dirty="0" err="1"/>
              <a:t>definition</a:t>
            </a:r>
            <a:r>
              <a:rPr lang="es-ES" dirty="0"/>
              <a:t> </a:t>
            </a:r>
            <a:r>
              <a:rPr lang="es-ES" dirty="0" err="1"/>
              <a:t>also</a:t>
            </a:r>
            <a:r>
              <a:rPr lang="es-ES" dirty="0"/>
              <a:t> </a:t>
            </a:r>
            <a:r>
              <a:rPr lang="es-ES" dirty="0" err="1"/>
              <a:t>include</a:t>
            </a:r>
            <a:r>
              <a:rPr lang="es-ES" dirty="0"/>
              <a:t> </a:t>
            </a:r>
            <a:r>
              <a:rPr lang="es-ES" dirty="0" err="1"/>
              <a:t>an</a:t>
            </a:r>
            <a:r>
              <a:rPr lang="es-ES" dirty="0"/>
              <a:t> </a:t>
            </a:r>
            <a:r>
              <a:rPr lang="es-ES" dirty="0" err="1"/>
              <a:t>economic</a:t>
            </a:r>
            <a:r>
              <a:rPr lang="es-ES" dirty="0"/>
              <a:t> </a:t>
            </a:r>
            <a:r>
              <a:rPr lang="es-ES" dirty="0" err="1"/>
              <a:t>transference</a:t>
            </a:r>
            <a:r>
              <a:rPr lang="es-ES" dirty="0"/>
              <a:t> </a:t>
            </a:r>
            <a:r>
              <a:rPr lang="es-ES" dirty="0" err="1"/>
              <a:t>to</a:t>
            </a:r>
            <a:r>
              <a:rPr lang="es-ES" dirty="0"/>
              <a:t> cancel </a:t>
            </a:r>
            <a:r>
              <a:rPr lang="es-ES" dirty="0" err="1"/>
              <a:t>such</a:t>
            </a:r>
            <a:r>
              <a:rPr lang="es-ES" dirty="0"/>
              <a:t> </a:t>
            </a:r>
            <a:r>
              <a:rPr lang="es-ES" dirty="0" err="1"/>
              <a:t>obligation</a:t>
            </a:r>
            <a:r>
              <a:rPr lang="es-ES" dirty="0"/>
              <a:t>.</a:t>
            </a:r>
          </a:p>
        </p:txBody>
      </p:sp>
      <p:sp>
        <p:nvSpPr>
          <p:cNvPr id="4" name="Marcador de número de diapositiva 3"/>
          <p:cNvSpPr>
            <a:spLocks noGrp="1"/>
          </p:cNvSpPr>
          <p:nvPr>
            <p:ph type="sldNum" sz="quarter" idx="10"/>
          </p:nvPr>
        </p:nvSpPr>
        <p:spPr/>
        <p:txBody>
          <a:bodyPr/>
          <a:lstStyle/>
          <a:p>
            <a:fld id="{D30909E6-4FD5-449B-938E-8FE1DD2E6C2B}" type="slidenum">
              <a:rPr lang="es-ES" smtClean="0"/>
              <a:t>9</a:t>
            </a:fld>
            <a:endParaRPr lang="es-ES" dirty="0"/>
          </a:p>
        </p:txBody>
      </p:sp>
    </p:spTree>
    <p:extLst>
      <p:ext uri="{BB962C8B-B14F-4D97-AF65-F5344CB8AC3E}">
        <p14:creationId xmlns:p14="http://schemas.microsoft.com/office/powerpoint/2010/main" val="13956925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30909E6-4FD5-449B-938E-8FE1DD2E6C2B}" type="slidenum">
              <a:rPr lang="es-ES" smtClean="0"/>
              <a:t>10</a:t>
            </a:fld>
            <a:endParaRPr lang="es-ES" dirty="0"/>
          </a:p>
        </p:txBody>
      </p:sp>
    </p:spTree>
    <p:extLst>
      <p:ext uri="{BB962C8B-B14F-4D97-AF65-F5344CB8AC3E}">
        <p14:creationId xmlns:p14="http://schemas.microsoft.com/office/powerpoint/2010/main" val="1191730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ES" noProof="0"/>
              <a:t>Haga clic para modificar el estilo de subtítulo del patrón</a:t>
            </a:r>
            <a:endParaRPr lang="es-ES"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E8BC9D2E-4262-4D66-B695-BE788D84072B}" type="datetime1">
              <a:rPr lang="es-ES" noProof="0" smtClean="0"/>
              <a:t>27/07/2023</a:t>
            </a:fld>
            <a:endParaRPr lang="es-ES" noProof="0" dirty="0"/>
          </a:p>
        </p:txBody>
      </p:sp>
      <p:sp>
        <p:nvSpPr>
          <p:cNvPr id="5" name="Marcador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ES"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623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7/27/2023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623437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7/27/2023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254046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7/27/2023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7627835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7/27/2023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588359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7/27/2023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963925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7/27/2023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4268543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7/27/2023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33393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7/27/2023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‹Nº›</a:t>
            </a:fld>
            <a:endParaRPr lang="en-US" dirty="0"/>
          </a:p>
        </p:txBody>
      </p:sp>
    </p:spTree>
    <p:extLst>
      <p:ext uri="{BB962C8B-B14F-4D97-AF65-F5344CB8AC3E}">
        <p14:creationId xmlns:p14="http://schemas.microsoft.com/office/powerpoint/2010/main" val="37711844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7/27/2023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‹Nº›</a:t>
            </a:fld>
            <a:endParaRPr lang="en-US" dirty="0"/>
          </a:p>
        </p:txBody>
      </p:sp>
    </p:spTree>
    <p:extLst>
      <p:ext uri="{BB962C8B-B14F-4D97-AF65-F5344CB8AC3E}">
        <p14:creationId xmlns:p14="http://schemas.microsoft.com/office/powerpoint/2010/main" val="1201613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7" name="Marcador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BB17B069-C176-49CE-B015-141C4094D82C}" type="datetime1">
              <a:rPr lang="es-ES" noProof="0" smtClean="0"/>
              <a:t>27/07/2023</a:t>
            </a:fld>
            <a:endParaRPr lang="es-ES" noProof="0" dirty="0"/>
          </a:p>
        </p:txBody>
      </p:sp>
      <p:sp>
        <p:nvSpPr>
          <p:cNvPr id="8" name="Marcador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ES" noProof="0" dirty="0"/>
          </a:p>
        </p:txBody>
      </p:sp>
      <p:sp>
        <p:nvSpPr>
          <p:cNvPr id="9" name="Marcador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2540465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185FED23-3BF1-4A68-B660-492C651EE795}" type="datetime1">
              <a:rPr lang="es-ES" noProof="0" smtClean="0"/>
              <a:t>27/07/2023</a:t>
            </a:fld>
            <a:endParaRPr lang="es-ES" noProof="0" dirty="0"/>
          </a:p>
        </p:txBody>
      </p:sp>
      <p:sp>
        <p:nvSpPr>
          <p:cNvPr id="8" name="Marcador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ES" noProof="0" dirty="0"/>
          </a:p>
        </p:txBody>
      </p:sp>
      <p:sp>
        <p:nvSpPr>
          <p:cNvPr id="11" name="Marcador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7627835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5C27429-2C82-4C57-B7CC-62FE9723E4EF}" type="datetime1">
              <a:rPr lang="es-ES" noProof="0" smtClean="0"/>
              <a:t>27/07/2023</a:t>
            </a:fld>
            <a:endParaRPr lang="es-ES" noProof="0" dirty="0"/>
          </a:p>
        </p:txBody>
      </p:sp>
      <p:sp>
        <p:nvSpPr>
          <p:cNvPr id="9" name="Marcador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ES"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588359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ES" noProof="0"/>
              <a:t>Haga clic para modificar el estilo de título del patrón</a:t>
            </a:r>
            <a:endParaRPr lang="es-ES" noProof="0" dirty="0"/>
          </a:p>
        </p:txBody>
      </p:sp>
      <p:sp>
        <p:nvSpPr>
          <p:cNvPr id="3" name="Marcador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2" name="Marcador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C49BD86-8774-44D6-B764-617249AD43F8}" type="datetime1">
              <a:rPr lang="es-ES" noProof="0" smtClean="0"/>
              <a:t>27/07/2023</a:t>
            </a:fld>
            <a:endParaRPr lang="es-ES" noProof="0" dirty="0"/>
          </a:p>
        </p:txBody>
      </p:sp>
      <p:sp>
        <p:nvSpPr>
          <p:cNvPr id="11" name="Marcador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ES"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963925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ES" noProof="0"/>
              <a:t>Haga clic para modificar el estilo de título del patrón</a:t>
            </a:r>
            <a:endParaRPr lang="es-ES"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FAB9C095-47B6-40E6-B8B1-485026BAA979}" type="datetime1">
              <a:rPr lang="es-ES" noProof="0" smtClean="0"/>
              <a:t>27/07/2023</a:t>
            </a:fld>
            <a:endParaRPr lang="es-ES" noProof="0" dirty="0"/>
          </a:p>
        </p:txBody>
      </p:sp>
      <p:sp>
        <p:nvSpPr>
          <p:cNvPr id="7" name="Marcador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ES" noProof="0" dirty="0"/>
          </a:p>
        </p:txBody>
      </p:sp>
      <p:sp>
        <p:nvSpPr>
          <p:cNvPr id="8" name="Marcador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4268543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CE90C87F-AA4E-4F2C-9C29-897EAC3BF71A}" type="datetime1">
              <a:rPr lang="es-ES" noProof="0" smtClean="0"/>
              <a:t>27/07/2023</a:t>
            </a:fld>
            <a:endParaRPr lang="es-ES" noProof="0" dirty="0"/>
          </a:p>
        </p:txBody>
      </p:sp>
      <p:sp>
        <p:nvSpPr>
          <p:cNvPr id="3" name="Marcador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ES" noProof="0" dirty="0"/>
          </a:p>
        </p:txBody>
      </p:sp>
      <p:sp>
        <p:nvSpPr>
          <p:cNvPr id="4" name="Marcador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33393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ES" noProof="0"/>
              <a:t>Haga clic para modificar el estilo de título del patrón</a:t>
            </a:r>
            <a:endParaRPr lang="es-ES"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endParaRPr lang="es-ES" noProof="0" dirty="0"/>
          </a:p>
        </p:txBody>
      </p:sp>
      <p:sp>
        <p:nvSpPr>
          <p:cNvPr id="4" name="Marcador de posición de texto 3"/>
          <p:cNvSpPr>
            <a:spLocks noGrp="1"/>
          </p:cNvSpPr>
          <p:nvPr>
            <p:ph type="body" sz="half" idx="2" hasCustomPrompt="1"/>
          </p:nvPr>
        </p:nvSpPr>
        <p:spPr>
          <a:xfrm>
            <a:off x="643465" y="3043050"/>
            <a:ext cx="3517567" cy="3064505"/>
          </a:xfrm>
        </p:spPr>
        <p:txBody>
          <a:bodyPr lIns="91440" rIns="91440" rtlCol="0">
            <a:normAutofit/>
          </a:bodyPr>
          <a:lstStyle>
            <a:lvl1pPr marL="0" indent="0" rtl="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dirty="0"/>
              <a:t>Haga clic para modificar los estilos de texto del patrón</a:t>
            </a:r>
          </a:p>
        </p:txBody>
      </p:sp>
      <p:sp>
        <p:nvSpPr>
          <p:cNvPr id="5" name="Marcador de fecha 4"/>
          <p:cNvSpPr>
            <a:spLocks noGrp="1"/>
          </p:cNvSpPr>
          <p:nvPr>
            <p:ph type="dt" sz="half" idx="10"/>
          </p:nvPr>
        </p:nvSpPr>
        <p:spPr>
          <a:xfrm>
            <a:off x="643464" y="6446520"/>
            <a:ext cx="3517568" cy="365125"/>
          </a:xfrm>
        </p:spPr>
        <p:txBody>
          <a:bodyPr rtlCol="0"/>
          <a:lstStyle>
            <a:lvl1pPr algn="l">
              <a:defRPr/>
            </a:lvl1pPr>
          </a:lstStyle>
          <a:p>
            <a:pPr rtl="0"/>
            <a:fld id="{18398048-5A25-40D5-B468-A26206AE4AA8}" type="datetime1">
              <a:rPr lang="es-ES" noProof="0" smtClean="0"/>
              <a:t>27/07/2023</a:t>
            </a:fld>
            <a:endParaRPr lang="es-ES" noProof="0" dirty="0"/>
          </a:p>
        </p:txBody>
      </p:sp>
      <p:sp>
        <p:nvSpPr>
          <p:cNvPr id="6" name="Marcador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ES"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ES" noProof="0" smtClean="0"/>
              <a:pPr rtl="0"/>
              <a:t>‹Nº›</a:t>
            </a:fld>
            <a:endParaRPr lang="es-ES" noProof="0" dirty="0"/>
          </a:p>
        </p:txBody>
      </p:sp>
    </p:spTree>
    <p:extLst>
      <p:ext uri="{BB962C8B-B14F-4D97-AF65-F5344CB8AC3E}">
        <p14:creationId xmlns:p14="http://schemas.microsoft.com/office/powerpoint/2010/main" val="3771184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endParaRPr lang="es-ES"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ES" noProof="0"/>
              <a:t>Haga clic para modificar el estilo de título del patrón</a:t>
            </a:r>
            <a:endParaRPr lang="es-ES" noProof="0" dirty="0"/>
          </a:p>
        </p:txBody>
      </p:sp>
      <p:sp>
        <p:nvSpPr>
          <p:cNvPr id="4" name="Marcador de posición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Haga clic para modificar los estilos de texto del patrón</a:t>
            </a:r>
          </a:p>
        </p:txBody>
      </p:sp>
      <p:sp>
        <p:nvSpPr>
          <p:cNvPr id="5" name="Marcador de fecha 4"/>
          <p:cNvSpPr>
            <a:spLocks noGrp="1"/>
          </p:cNvSpPr>
          <p:nvPr>
            <p:ph type="dt" sz="half" idx="10"/>
          </p:nvPr>
        </p:nvSpPr>
        <p:spPr/>
        <p:txBody>
          <a:bodyPr rtlCol="0"/>
          <a:lstStyle>
            <a:lvl1pPr>
              <a:defRPr/>
            </a:lvl1pPr>
          </a:lstStyle>
          <a:p>
            <a:pPr rtl="0"/>
            <a:fld id="{99645712-319F-4E90-BCEB-D987D92F516A}" type="datetime1">
              <a:rPr lang="es-ES" noProof="0" smtClean="0"/>
              <a:t>27/07/2023</a:t>
            </a:fld>
            <a:endParaRPr lang="es-ES"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ES" noProof="0" dirty="0"/>
          </a:p>
        </p:txBody>
      </p:sp>
      <p:sp>
        <p:nvSpPr>
          <p:cNvPr id="7" name="Marcador de número de diapositiva 6"/>
          <p:cNvSpPr>
            <a:spLocks noGrp="1"/>
          </p:cNvSpPr>
          <p:nvPr>
            <p:ph type="sldNum" sz="quarter" idx="12"/>
          </p:nvPr>
        </p:nvSpPr>
        <p:spPr/>
        <p:txBody>
          <a:bodyPr rtlCol="0"/>
          <a:lstStyle/>
          <a:p>
            <a:pPr rtl="0"/>
            <a:fld id="{3A98EE3D-8CD1-4C3F-BD1C-C98C9596463C}" type="slidenum">
              <a:rPr lang="es-ES" noProof="0" smtClean="0"/>
              <a:t>‹Nº›</a:t>
            </a:fld>
            <a:endParaRPr lang="es-ES" noProof="0" dirty="0"/>
          </a:p>
        </p:txBody>
      </p:sp>
    </p:spTree>
    <p:extLst>
      <p:ext uri="{BB962C8B-B14F-4D97-AF65-F5344CB8AC3E}">
        <p14:creationId xmlns:p14="http://schemas.microsoft.com/office/powerpoint/2010/main" val="1201613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5" Type="http://schemas.openxmlformats.org/officeDocument/2006/relationships/slideLayout" Target="../slideLayouts/slideLayout14.xml"/><Relationship Id="rId10" Type="http://schemas.openxmlformats.org/officeDocument/2006/relationships/theme" Target="../theme/theme2.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ES" noProof="0" dirty="0"/>
              <a:t>Haga clic para modificar el estilo de título del patrón</a:t>
            </a:r>
          </a:p>
        </p:txBody>
      </p:sp>
      <p:sp>
        <p:nvSpPr>
          <p:cNvPr id="3" name="Marcador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ES" noProof="0" dirty="0"/>
              <a:t>Haga clic para modificar los estilos de texto del patrón</a:t>
            </a:r>
          </a:p>
          <a:p>
            <a:pPr lvl="1" rtl="0"/>
            <a:r>
              <a:rPr lang="es-ES" noProof="0" dirty="0"/>
              <a:t>Segundo nivel</a:t>
            </a:r>
          </a:p>
          <a:p>
            <a:pPr lvl="2" rtl="0"/>
            <a:r>
              <a:rPr lang="es-ES" noProof="0" dirty="0"/>
              <a:t>Tercer nivel</a:t>
            </a:r>
          </a:p>
          <a:p>
            <a:pPr lvl="3" rtl="0"/>
            <a:r>
              <a:rPr lang="es-ES" noProof="0" dirty="0"/>
              <a:t>Cuarto nivel</a:t>
            </a:r>
          </a:p>
          <a:p>
            <a:pPr lvl="4" rtl="0"/>
            <a:r>
              <a:rPr lang="es-ES" noProof="0" dirty="0"/>
              <a:t>Quinto nivel</a:t>
            </a:r>
          </a:p>
        </p:txBody>
      </p:sp>
      <p:sp>
        <p:nvSpPr>
          <p:cNvPr id="4" name="Marcador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D1FE31BA-0339-46EE-ACF7-DCEDA255DE2F}" type="datetime1">
              <a:rPr lang="es-ES" noProof="0" smtClean="0"/>
              <a:t>27/07/2023</a:t>
            </a:fld>
            <a:endParaRPr lang="es-ES"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s-ES" noProof="0" dirty="0"/>
          </a:p>
        </p:txBody>
      </p:sp>
      <p:sp>
        <p:nvSpPr>
          <p:cNvPr id="6" name="Marcador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s-ES" noProof="0" smtClean="0"/>
              <a:t>‹Nº›</a:t>
            </a:fld>
            <a:endParaRPr lang="es-ES"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7/27/2023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‹Nº›</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60309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16.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21.xml"/><Relationship Id="rId1" Type="http://schemas.openxmlformats.org/officeDocument/2006/relationships/slideLayout" Target="../slideLayouts/slideLayout16.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25.xml"/><Relationship Id="rId1" Type="http://schemas.openxmlformats.org/officeDocument/2006/relationships/slideLayout" Target="../slideLayouts/slideLayout16.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26.xml"/><Relationship Id="rId1" Type="http://schemas.openxmlformats.org/officeDocument/2006/relationships/slideLayout" Target="../slideLayouts/slideLayout16.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7.xml"/><Relationship Id="rId1" Type="http://schemas.openxmlformats.org/officeDocument/2006/relationships/slideLayout" Target="../slideLayouts/slideLayout16.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9.xml.rels><?xml version="1.0" encoding="UTF-8" standalone="yes"?>
<Relationships xmlns="http://schemas.openxmlformats.org/package/2006/relationships"><Relationship Id="rId8" Type="http://schemas.openxmlformats.org/officeDocument/2006/relationships/image" Target="../media/image13.svg"/><Relationship Id="rId13" Type="http://schemas.openxmlformats.org/officeDocument/2006/relationships/image" Target="../media/image18.png"/><Relationship Id="rId18" Type="http://schemas.openxmlformats.org/officeDocument/2006/relationships/image" Target="../media/image23.sv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svg"/><Relationship Id="rId17" Type="http://schemas.openxmlformats.org/officeDocument/2006/relationships/image" Target="../media/image22.png"/><Relationship Id="rId2" Type="http://schemas.openxmlformats.org/officeDocument/2006/relationships/notesSlide" Target="../notesSlides/notesSlide28.xml"/><Relationship Id="rId16" Type="http://schemas.openxmlformats.org/officeDocument/2006/relationships/image" Target="../media/image21.svg"/><Relationship Id="rId1" Type="http://schemas.openxmlformats.org/officeDocument/2006/relationships/slideLayout" Target="../slideLayouts/slideLayout16.xml"/><Relationship Id="rId6" Type="http://schemas.openxmlformats.org/officeDocument/2006/relationships/image" Target="../media/image11.svg"/><Relationship Id="rId11" Type="http://schemas.openxmlformats.org/officeDocument/2006/relationships/image" Target="../media/image16.png"/><Relationship Id="rId5" Type="http://schemas.openxmlformats.org/officeDocument/2006/relationships/image" Target="../media/image10.png"/><Relationship Id="rId15" Type="http://schemas.openxmlformats.org/officeDocument/2006/relationships/image" Target="../media/image20.png"/><Relationship Id="rId10" Type="http://schemas.openxmlformats.org/officeDocument/2006/relationships/image" Target="../media/image15.svg"/><Relationship Id="rId4" Type="http://schemas.openxmlformats.org/officeDocument/2006/relationships/image" Target="../media/image9.svg"/><Relationship Id="rId9" Type="http://schemas.openxmlformats.org/officeDocument/2006/relationships/image" Target="../media/image14.png"/><Relationship Id="rId14" Type="http://schemas.openxmlformats.org/officeDocument/2006/relationships/image" Target="../media/image19.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31.xml"/><Relationship Id="rId1" Type="http://schemas.openxmlformats.org/officeDocument/2006/relationships/slideLayout" Target="../slideLayouts/slideLayout16.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3.xml.rels><?xml version="1.0" encoding="UTF-8" standalone="yes"?>
<Relationships xmlns="http://schemas.openxmlformats.org/package/2006/relationships"><Relationship Id="rId8" Type="http://schemas.openxmlformats.org/officeDocument/2006/relationships/image" Target="../media/image24.jpeg"/><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32.xml"/><Relationship Id="rId1" Type="http://schemas.openxmlformats.org/officeDocument/2006/relationships/slideLayout" Target="../slideLayouts/slideLayout16.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 Id="rId9" Type="http://schemas.openxmlformats.org/officeDocument/2006/relationships/image" Target="../media/image25.jpeg"/></Relationships>
</file>

<file path=ppt/slides/_rels/slide34.xml.rels><?xml version="1.0" encoding="UTF-8" standalone="yes"?>
<Relationships xmlns="http://schemas.openxmlformats.org/package/2006/relationships"><Relationship Id="rId8" Type="http://schemas.openxmlformats.org/officeDocument/2006/relationships/image" Target="../media/image26.jpg"/><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33.xml"/><Relationship Id="rId1" Type="http://schemas.openxmlformats.org/officeDocument/2006/relationships/slideLayout" Target="../slideLayouts/slideLayout16.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 Id="rId9" Type="http://schemas.openxmlformats.org/officeDocument/2006/relationships/hyperlink" Target="http://www.flickr.com/photos/chrisrockshard/127491043/"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35.xml"/><Relationship Id="rId1" Type="http://schemas.openxmlformats.org/officeDocument/2006/relationships/slideLayout" Target="../slideLayouts/slideLayout16.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3253" y="0"/>
            <a:ext cx="12191980" cy="6858000"/>
          </a:xfrm>
          <a:prstGeom prst="rect">
            <a:avLst/>
          </a:prstGeom>
        </p:spPr>
      </p:pic>
      <p:sp>
        <p:nvSpPr>
          <p:cNvPr id="9" name="Rectangle 8">
            <a:extLst>
              <a:ext uri="{FF2B5EF4-FFF2-40B4-BE49-F238E27FC236}">
                <a16:creationId xmlns:a16="http://schemas.microsoft.com/office/drawing/2014/main" id="{46805EBD-A3B5-4303-89CA-AEFF09B3EF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2607" y="1238442"/>
            <a:ext cx="3635926" cy="4355751"/>
          </a:xfrm>
          <a:prstGeom prst="rect">
            <a:avLst/>
          </a:prstGeom>
          <a:solidFill>
            <a:schemeClr val="tx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4400" dirty="0">
                <a:solidFill>
                  <a:schemeClr val="bg1"/>
                </a:solidFill>
              </a:rPr>
              <a:t>Managerial Accounting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solidFill>
                  <a:schemeClr val="bg1"/>
                </a:solidFill>
              </a:rPr>
              <a:t>Marcelo Ortiz</a:t>
            </a:r>
          </a:p>
        </p:txBody>
      </p:sp>
    </p:spTree>
    <p:extLst>
      <p:ext uri="{BB962C8B-B14F-4D97-AF65-F5344CB8AC3E}">
        <p14:creationId xmlns:p14="http://schemas.microsoft.com/office/powerpoint/2010/main" val="1931439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40329"/>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6" name="Freeform: Shape 5">
            <a:extLst>
              <a:ext uri="{FF2B5EF4-FFF2-40B4-BE49-F238E27FC236}">
                <a16:creationId xmlns:a16="http://schemas.microsoft.com/office/drawing/2014/main" id="{0ED0940A-6771-44FE-9037-AD0FB69C7335}"/>
              </a:ext>
            </a:extLst>
          </p:cNvPr>
          <p:cNvSpPr/>
          <p:nvPr/>
        </p:nvSpPr>
        <p:spPr>
          <a:xfrm>
            <a:off x="6585539" y="7199625"/>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4949" tIns="465870" rIns="354948" bIns="998292" numCol="1" spcCol="1270" anchor="ctr" anchorCtr="0">
            <a:noAutofit/>
          </a:bodyPr>
          <a:lstStyle/>
          <a:p>
            <a:pPr marL="0" lvl="0" indent="0" algn="ctr" defTabSz="1155700">
              <a:lnSpc>
                <a:spcPct val="90000"/>
              </a:lnSpc>
              <a:spcBef>
                <a:spcPct val="0"/>
              </a:spcBef>
              <a:spcAft>
                <a:spcPct val="35000"/>
              </a:spcAft>
              <a:buNone/>
            </a:pPr>
            <a:r>
              <a:rPr lang="en-US" sz="2600" kern="1200" dirty="0"/>
              <a:t> + Obligations with the owner</a:t>
            </a:r>
          </a:p>
        </p:txBody>
      </p:sp>
      <p:sp>
        <p:nvSpPr>
          <p:cNvPr id="7" name="Freeform: Shape 6">
            <a:extLst>
              <a:ext uri="{FF2B5EF4-FFF2-40B4-BE49-F238E27FC236}">
                <a16:creationId xmlns:a16="http://schemas.microsoft.com/office/drawing/2014/main" id="{CAB7DBFE-B1B7-4E4D-A58B-2BA9F2D7C8AC}"/>
              </a:ext>
            </a:extLst>
          </p:cNvPr>
          <p:cNvSpPr/>
          <p:nvPr/>
        </p:nvSpPr>
        <p:spPr>
          <a:xfrm>
            <a:off x="7546119"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14163" tIns="687713" rIns="250682"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p:txBody>
      </p:sp>
      <p:sp>
        <p:nvSpPr>
          <p:cNvPr id="8" name="Freeform: Shape 7">
            <a:extLst>
              <a:ext uri="{FF2B5EF4-FFF2-40B4-BE49-F238E27FC236}">
                <a16:creationId xmlns:a16="http://schemas.microsoft.com/office/drawing/2014/main" id="{CAF91F8F-58C3-4711-9AD7-977CF945C4F9}"/>
              </a:ext>
            </a:extLst>
          </p:cNvPr>
          <p:cNvSpPr/>
          <p:nvPr/>
        </p:nvSpPr>
        <p:spPr>
          <a:xfrm>
            <a:off x="5624960"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0682" tIns="687713" rIns="814163"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Property or control Rights</a:t>
            </a:r>
          </a:p>
        </p:txBody>
      </p:sp>
      <p:sp>
        <p:nvSpPr>
          <p:cNvPr id="4" name="Rectangle 3">
            <a:extLst>
              <a:ext uri="{FF2B5EF4-FFF2-40B4-BE49-F238E27FC236}">
                <a16:creationId xmlns:a16="http://schemas.microsoft.com/office/drawing/2014/main" id="{195798C4-5A72-4E8D-BFB8-24741FF39D67}"/>
              </a:ext>
            </a:extLst>
          </p:cNvPr>
          <p:cNvSpPr/>
          <p:nvPr/>
        </p:nvSpPr>
        <p:spPr>
          <a:xfrm>
            <a:off x="661134" y="2852719"/>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9884780" y="7199625"/>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1227461" y="6975399"/>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graphicFrame>
        <p:nvGraphicFramePr>
          <p:cNvPr id="9" name="Diagram 8">
            <a:extLst>
              <a:ext uri="{FF2B5EF4-FFF2-40B4-BE49-F238E27FC236}">
                <a16:creationId xmlns:a16="http://schemas.microsoft.com/office/drawing/2014/main" id="{0F8481AD-5235-4A4B-AF61-9E8316CCAC8D}"/>
              </a:ext>
            </a:extLst>
          </p:cNvPr>
          <p:cNvGraphicFramePr/>
          <p:nvPr>
            <p:extLst>
              <p:ext uri="{D42A27DB-BD31-4B8C-83A1-F6EECF244321}">
                <p14:modId xmlns:p14="http://schemas.microsoft.com/office/powerpoint/2010/main" val="272251851"/>
              </p:ext>
            </p:extLst>
          </p:nvPr>
        </p:nvGraphicFramePr>
        <p:xfrm>
          <a:off x="3314700" y="7658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924909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89554"/>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6" name="Freeform: Shape 5">
            <a:extLst>
              <a:ext uri="{FF2B5EF4-FFF2-40B4-BE49-F238E27FC236}">
                <a16:creationId xmlns:a16="http://schemas.microsoft.com/office/drawing/2014/main" id="{0ED0940A-6771-44FE-9037-AD0FB69C7335}"/>
              </a:ext>
            </a:extLst>
          </p:cNvPr>
          <p:cNvSpPr/>
          <p:nvPr/>
        </p:nvSpPr>
        <p:spPr>
          <a:xfrm>
            <a:off x="6585539" y="7199625"/>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4949" tIns="465870" rIns="354948" bIns="998292" numCol="1" spcCol="1270" anchor="ctr" anchorCtr="0">
            <a:noAutofit/>
          </a:bodyPr>
          <a:lstStyle/>
          <a:p>
            <a:pPr marL="0" lvl="0" indent="0" algn="ctr" defTabSz="1155700">
              <a:lnSpc>
                <a:spcPct val="90000"/>
              </a:lnSpc>
              <a:spcBef>
                <a:spcPct val="0"/>
              </a:spcBef>
              <a:spcAft>
                <a:spcPct val="35000"/>
              </a:spcAft>
              <a:buNone/>
            </a:pPr>
            <a:r>
              <a:rPr lang="en-US" sz="2600" kern="1200" dirty="0"/>
              <a:t> + Obligations with the owner</a:t>
            </a:r>
          </a:p>
        </p:txBody>
      </p:sp>
      <p:sp>
        <p:nvSpPr>
          <p:cNvPr id="7" name="Freeform: Shape 6">
            <a:extLst>
              <a:ext uri="{FF2B5EF4-FFF2-40B4-BE49-F238E27FC236}">
                <a16:creationId xmlns:a16="http://schemas.microsoft.com/office/drawing/2014/main" id="{CAB7DBFE-B1B7-4E4D-A58B-2BA9F2D7C8AC}"/>
              </a:ext>
            </a:extLst>
          </p:cNvPr>
          <p:cNvSpPr/>
          <p:nvPr/>
        </p:nvSpPr>
        <p:spPr>
          <a:xfrm>
            <a:off x="7546119"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14163" tIns="687713" rIns="250682"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p:txBody>
      </p:sp>
      <p:sp>
        <p:nvSpPr>
          <p:cNvPr id="8" name="Freeform: Shape 7">
            <a:extLst>
              <a:ext uri="{FF2B5EF4-FFF2-40B4-BE49-F238E27FC236}">
                <a16:creationId xmlns:a16="http://schemas.microsoft.com/office/drawing/2014/main" id="{CAF91F8F-58C3-4711-9AD7-977CF945C4F9}"/>
              </a:ext>
            </a:extLst>
          </p:cNvPr>
          <p:cNvSpPr/>
          <p:nvPr/>
        </p:nvSpPr>
        <p:spPr>
          <a:xfrm>
            <a:off x="5624960"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0682" tIns="687713" rIns="814163"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Property or control Rights</a:t>
            </a:r>
          </a:p>
        </p:txBody>
      </p:sp>
      <p:sp>
        <p:nvSpPr>
          <p:cNvPr id="4" name="Rectangle 3">
            <a:extLst>
              <a:ext uri="{FF2B5EF4-FFF2-40B4-BE49-F238E27FC236}">
                <a16:creationId xmlns:a16="http://schemas.microsoft.com/office/drawing/2014/main" id="{195798C4-5A72-4E8D-BFB8-24741FF39D67}"/>
              </a:ext>
            </a:extLst>
          </p:cNvPr>
          <p:cNvSpPr/>
          <p:nvPr/>
        </p:nvSpPr>
        <p:spPr>
          <a:xfrm>
            <a:off x="-3478611" y="3013544"/>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9884780" y="7199625"/>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1097280" y="2921765"/>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graphicFrame>
        <p:nvGraphicFramePr>
          <p:cNvPr id="22" name="Diagram 21">
            <a:extLst>
              <a:ext uri="{FF2B5EF4-FFF2-40B4-BE49-F238E27FC236}">
                <a16:creationId xmlns:a16="http://schemas.microsoft.com/office/drawing/2014/main" id="{D9F88E29-7FA2-4FEE-80F6-E6AE8D6AD768}"/>
              </a:ext>
            </a:extLst>
          </p:cNvPr>
          <p:cNvGraphicFramePr/>
          <p:nvPr>
            <p:extLst>
              <p:ext uri="{D42A27DB-BD31-4B8C-83A1-F6EECF244321}">
                <p14:modId xmlns:p14="http://schemas.microsoft.com/office/powerpoint/2010/main" val="3355980334"/>
              </p:ext>
            </p:extLst>
          </p:nvPr>
        </p:nvGraphicFramePr>
        <p:xfrm>
          <a:off x="3184519" y="7658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0767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6571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6" name="Freeform: Shape 5">
            <a:extLst>
              <a:ext uri="{FF2B5EF4-FFF2-40B4-BE49-F238E27FC236}">
                <a16:creationId xmlns:a16="http://schemas.microsoft.com/office/drawing/2014/main" id="{0ED0940A-6771-44FE-9037-AD0FB69C7335}"/>
              </a:ext>
            </a:extLst>
          </p:cNvPr>
          <p:cNvSpPr/>
          <p:nvPr/>
        </p:nvSpPr>
        <p:spPr>
          <a:xfrm>
            <a:off x="6585539" y="7199625"/>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354949" tIns="465870" rIns="354948" bIns="998292" numCol="1" spcCol="1270" anchor="ctr" anchorCtr="0">
            <a:noAutofit/>
          </a:bodyPr>
          <a:lstStyle/>
          <a:p>
            <a:pPr marL="0" lvl="0" indent="0" algn="ctr" defTabSz="1155700">
              <a:lnSpc>
                <a:spcPct val="90000"/>
              </a:lnSpc>
              <a:spcBef>
                <a:spcPct val="0"/>
              </a:spcBef>
              <a:spcAft>
                <a:spcPct val="35000"/>
              </a:spcAft>
              <a:buNone/>
            </a:pPr>
            <a:r>
              <a:rPr lang="en-US" sz="2600" kern="1200" dirty="0"/>
              <a:t> + Obligations with the owner</a:t>
            </a:r>
          </a:p>
        </p:txBody>
      </p:sp>
      <p:sp>
        <p:nvSpPr>
          <p:cNvPr id="7" name="Freeform: Shape 6">
            <a:extLst>
              <a:ext uri="{FF2B5EF4-FFF2-40B4-BE49-F238E27FC236}">
                <a16:creationId xmlns:a16="http://schemas.microsoft.com/office/drawing/2014/main" id="{CAB7DBFE-B1B7-4E4D-A58B-2BA9F2D7C8AC}"/>
              </a:ext>
            </a:extLst>
          </p:cNvPr>
          <p:cNvSpPr/>
          <p:nvPr/>
        </p:nvSpPr>
        <p:spPr>
          <a:xfrm>
            <a:off x="7546119"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814163" tIns="687713" rIns="250682"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Obligations with third parties</a:t>
            </a:r>
          </a:p>
        </p:txBody>
      </p:sp>
      <p:sp>
        <p:nvSpPr>
          <p:cNvPr id="8" name="Freeform: Shape 7">
            <a:extLst>
              <a:ext uri="{FF2B5EF4-FFF2-40B4-BE49-F238E27FC236}">
                <a16:creationId xmlns:a16="http://schemas.microsoft.com/office/drawing/2014/main" id="{CAF91F8F-58C3-4711-9AD7-977CF945C4F9}"/>
              </a:ext>
            </a:extLst>
          </p:cNvPr>
          <p:cNvSpPr/>
          <p:nvPr/>
        </p:nvSpPr>
        <p:spPr>
          <a:xfrm>
            <a:off x="5624960" y="8863446"/>
            <a:ext cx="2662113" cy="2662113"/>
          </a:xfrm>
          <a:custGeom>
            <a:avLst/>
            <a:gdLst>
              <a:gd name="connsiteX0" fmla="*/ 0 w 2662113"/>
              <a:gd name="connsiteY0" fmla="*/ 1331057 h 2662113"/>
              <a:gd name="connsiteX1" fmla="*/ 1331057 w 2662113"/>
              <a:gd name="connsiteY1" fmla="*/ 0 h 2662113"/>
              <a:gd name="connsiteX2" fmla="*/ 2662114 w 2662113"/>
              <a:gd name="connsiteY2" fmla="*/ 1331057 h 2662113"/>
              <a:gd name="connsiteX3" fmla="*/ 1331057 w 2662113"/>
              <a:gd name="connsiteY3" fmla="*/ 2662114 h 2662113"/>
              <a:gd name="connsiteX4" fmla="*/ 0 w 2662113"/>
              <a:gd name="connsiteY4" fmla="*/ 1331057 h 2662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62113" h="2662113">
                <a:moveTo>
                  <a:pt x="0" y="1331057"/>
                </a:moveTo>
                <a:cubicBezTo>
                  <a:pt x="0" y="595935"/>
                  <a:pt x="595935" y="0"/>
                  <a:pt x="1331057" y="0"/>
                </a:cubicBezTo>
                <a:cubicBezTo>
                  <a:pt x="2066179" y="0"/>
                  <a:pt x="2662114" y="595935"/>
                  <a:pt x="2662114" y="1331057"/>
                </a:cubicBezTo>
                <a:cubicBezTo>
                  <a:pt x="2662114" y="2066179"/>
                  <a:pt x="2066179" y="2662114"/>
                  <a:pt x="1331057" y="2662114"/>
                </a:cubicBezTo>
                <a:cubicBezTo>
                  <a:pt x="595935" y="2662114"/>
                  <a:pt x="0" y="2066179"/>
                  <a:pt x="0" y="1331057"/>
                </a:cubicBezTo>
                <a:close/>
              </a:path>
            </a:pathLst>
          </a:custGeom>
        </p:spPr>
        <p:style>
          <a:lnRef idx="2">
            <a:schemeClr val="lt1">
              <a:hueOff val="0"/>
              <a:satOff val="0"/>
              <a:lumOff val="0"/>
              <a:alphaOff val="0"/>
            </a:schemeClr>
          </a:lnRef>
          <a:fillRef idx="1">
            <a:schemeClr val="accent1">
              <a:alpha val="50000"/>
              <a:hueOff val="0"/>
              <a:satOff val="0"/>
              <a:lumOff val="0"/>
              <a:alphaOff val="0"/>
            </a:schemeClr>
          </a:fillRef>
          <a:effectRef idx="0">
            <a:schemeClr val="accent1">
              <a:alpha val="50000"/>
              <a:hueOff val="0"/>
              <a:satOff val="0"/>
              <a:lumOff val="0"/>
              <a:alphaOff val="0"/>
            </a:schemeClr>
          </a:effectRef>
          <a:fontRef idx="minor">
            <a:schemeClr val="tx1"/>
          </a:fontRef>
        </p:style>
        <p:txBody>
          <a:bodyPr spcFirstLastPara="0" vert="horz" wrap="square" lIns="250682" tIns="687713" rIns="814163" bIns="510238" numCol="1" spcCol="1270" anchor="ctr" anchorCtr="0">
            <a:noAutofit/>
          </a:bodyPr>
          <a:lstStyle/>
          <a:p>
            <a:pPr marL="0" lvl="0" indent="0" algn="ctr" defTabSz="1155700">
              <a:lnSpc>
                <a:spcPct val="90000"/>
              </a:lnSpc>
              <a:spcBef>
                <a:spcPct val="0"/>
              </a:spcBef>
              <a:spcAft>
                <a:spcPct val="35000"/>
              </a:spcAft>
              <a:buNone/>
            </a:pPr>
            <a:r>
              <a:rPr lang="en-US" sz="2600" kern="1200" dirty="0"/>
              <a:t>+ Property or control Rights</a:t>
            </a:r>
          </a:p>
        </p:txBody>
      </p:sp>
      <p:sp>
        <p:nvSpPr>
          <p:cNvPr id="4" name="Rectangle 3">
            <a:extLst>
              <a:ext uri="{FF2B5EF4-FFF2-40B4-BE49-F238E27FC236}">
                <a16:creationId xmlns:a16="http://schemas.microsoft.com/office/drawing/2014/main" id="{195798C4-5A72-4E8D-BFB8-24741FF39D67}"/>
              </a:ext>
            </a:extLst>
          </p:cNvPr>
          <p:cNvSpPr/>
          <p:nvPr/>
        </p:nvSpPr>
        <p:spPr>
          <a:xfrm>
            <a:off x="-3478611" y="3013544"/>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749300" y="2623876"/>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3139054" y="2967335"/>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graphicFrame>
        <p:nvGraphicFramePr>
          <p:cNvPr id="22" name="Diagram 21">
            <a:extLst>
              <a:ext uri="{FF2B5EF4-FFF2-40B4-BE49-F238E27FC236}">
                <a16:creationId xmlns:a16="http://schemas.microsoft.com/office/drawing/2014/main" id="{D9F88E29-7FA2-4FEE-80F6-E6AE8D6AD768}"/>
              </a:ext>
            </a:extLst>
          </p:cNvPr>
          <p:cNvGraphicFramePr/>
          <p:nvPr>
            <p:extLst>
              <p:ext uri="{D42A27DB-BD31-4B8C-83A1-F6EECF244321}">
                <p14:modId xmlns:p14="http://schemas.microsoft.com/office/powerpoint/2010/main" val="1094380171"/>
              </p:ext>
            </p:extLst>
          </p:nvPr>
        </p:nvGraphicFramePr>
        <p:xfrm>
          <a:off x="3314700" y="76587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677466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8592"/>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61905026"/>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410803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4550"/>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3509566340"/>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3563752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2882"/>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1005985929"/>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2885152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62882"/>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166696938"/>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3417137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70260"/>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a:t>
              </a:r>
              <a:r>
                <a:rPr lang="en-US" dirty="0">
                  <a:ea typeface="+mn-lt"/>
                  <a:cs typeface="+mn-lt"/>
                </a:rPr>
                <a:t>Accounting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4249498689"/>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36031401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85097"/>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extLst>
              <p:ext uri="{D42A27DB-BD31-4B8C-83A1-F6EECF244321}">
                <p14:modId xmlns:p14="http://schemas.microsoft.com/office/powerpoint/2010/main" val="4057904527"/>
              </p:ext>
            </p:extLst>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1710271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4557690" y="264550"/>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0" y="285097"/>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a:t>
              </a:r>
              <a:r>
                <a:rPr lang="en-US" dirty="0"/>
                <a:t> </a:t>
              </a:r>
              <a:r>
                <a:rPr lang="en-US" dirty="0">
                  <a:ea typeface="+mn-lt"/>
                  <a:cs typeface="+mn-lt"/>
                </a:rPr>
                <a:t>Accounting </a:t>
              </a:r>
              <a:r>
                <a:rPr lang="en-US" dirty="0"/>
                <a:t> </a:t>
              </a:r>
              <a:r>
                <a:rPr lang="en-US" sz="1800" kern="1200" dirty="0"/>
                <a:t>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20099AA8-5275-40D5-8912-75B2E2BCBEDD}"/>
              </a:ext>
            </a:extLst>
          </p:cNvPr>
          <p:cNvGraphicFramePr/>
          <p:nvPr/>
        </p:nvGraphicFramePr>
        <p:xfrm>
          <a:off x="479963" y="1870449"/>
          <a:ext cx="10659645" cy="23159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extBox 21">
            <a:extLst>
              <a:ext uri="{FF2B5EF4-FFF2-40B4-BE49-F238E27FC236}">
                <a16:creationId xmlns:a16="http://schemas.microsoft.com/office/drawing/2014/main" id="{A19CEEC7-6075-45CA-A6D7-84721FCFA57B}"/>
              </a:ext>
            </a:extLst>
          </p:cNvPr>
          <p:cNvSpPr txBox="1"/>
          <p:nvPr/>
        </p:nvSpPr>
        <p:spPr>
          <a:xfrm>
            <a:off x="3314700" y="723617"/>
            <a:ext cx="5424186"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sz="3600" dirty="0">
                <a:ln w="0"/>
                <a:solidFill>
                  <a:schemeClr val="accent1"/>
                </a:solidFill>
                <a:effectLst>
                  <a:outerShdw blurRad="38100" dist="25400" dir="5400000" algn="ctr" rotWithShape="0">
                    <a:srgbClr val="6E747A">
                      <a:alpha val="43000"/>
                    </a:srgbClr>
                  </a:outerShdw>
                </a:effectLst>
              </a:rPr>
              <a:t>Assets </a:t>
            </a:r>
            <a:r>
              <a:rPr lang="es-ES" sz="3600" dirty="0">
                <a:ln w="0"/>
                <a:solidFill>
                  <a:schemeClr val="accent1"/>
                </a:solidFill>
                <a:effectLst>
                  <a:outerShdw blurRad="38100" dist="25400" dir="5400000" algn="ctr" rotWithShape="0">
                    <a:srgbClr val="6E747A">
                      <a:alpha val="43000"/>
                    </a:srgbClr>
                  </a:outerShdw>
                </a:effectLst>
              </a:rPr>
              <a:t>= </a:t>
            </a:r>
            <a:r>
              <a:rPr lang="en-US" sz="3600" dirty="0">
                <a:ln w="0"/>
                <a:solidFill>
                  <a:schemeClr val="accent1"/>
                </a:solidFill>
                <a:effectLst>
                  <a:outerShdw blurRad="38100" dist="25400" dir="5400000" algn="ctr" rotWithShape="0">
                    <a:srgbClr val="6E747A">
                      <a:alpha val="43000"/>
                    </a:srgbClr>
                  </a:outerShdw>
                </a:effectLst>
              </a:rPr>
              <a:t>Liability + Equity</a:t>
            </a:r>
          </a:p>
        </p:txBody>
      </p:sp>
    </p:spTree>
    <p:extLst>
      <p:ext uri="{BB962C8B-B14F-4D97-AF65-F5344CB8AC3E}">
        <p14:creationId xmlns:p14="http://schemas.microsoft.com/office/powerpoint/2010/main" val="4234170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ormAutofit/>
          </a:bodyPr>
          <a:lstStyle/>
          <a:p>
            <a:r>
              <a:rPr lang="en-US" dirty="0"/>
              <a:t>Topic 1: Financial Statements</a:t>
            </a:r>
            <a:br>
              <a:rPr lang="en-US" dirty="0"/>
            </a:br>
            <a:r>
              <a:rPr lang="en-US" dirty="0"/>
              <a:t>Part A Foundations</a:t>
            </a:r>
          </a:p>
        </p:txBody>
      </p:sp>
      <p:sp>
        <p:nvSpPr>
          <p:cNvPr id="11" name="Arco de bloque 10">
            <a:extLst>
              <a:ext uri="{FF2B5EF4-FFF2-40B4-BE49-F238E27FC236}">
                <a16:creationId xmlns:a16="http://schemas.microsoft.com/office/drawing/2014/main" id="{8D1F4121-1E91-4F92-9782-4BC9741B6F2E}"/>
              </a:ext>
            </a:extLst>
          </p:cNvPr>
          <p:cNvSpPr/>
          <p:nvPr/>
        </p:nvSpPr>
        <p:spPr>
          <a:xfrm>
            <a:off x="-1568076" y="169705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1141325" y="224419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349391" y="278866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349391" y="333312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141325" y="387758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a:t>
              </a:r>
              <a:r>
                <a:rPr lang="en-US" dirty="0"/>
                <a:t>Accounting Equation</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949081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ormAutofit/>
          </a:bodyPr>
          <a:lstStyle/>
          <a:p>
            <a:r>
              <a:rPr lang="en-US" dirty="0">
                <a:ea typeface="+mj-lt"/>
                <a:cs typeface="+mj-lt"/>
              </a:rPr>
              <a:t>Topic 1: Financial</a:t>
            </a:r>
            <a:r>
              <a:rPr lang="en-US" dirty="0"/>
              <a:t> Statements</a:t>
            </a:r>
            <a:br>
              <a:rPr lang="en-US" dirty="0"/>
            </a:br>
            <a:r>
              <a:rPr lang="en-US" dirty="0">
                <a:ea typeface="+mj-lt"/>
                <a:cs typeface="+mj-lt"/>
              </a:rPr>
              <a:t>Part B Reports</a:t>
            </a:r>
            <a:endParaRPr lang="es-ES" dirty="0" err="1"/>
          </a:p>
        </p:txBody>
      </p:sp>
      <p:sp>
        <p:nvSpPr>
          <p:cNvPr id="11" name="Arco de bloque 10">
            <a:extLst>
              <a:ext uri="{FF2B5EF4-FFF2-40B4-BE49-F238E27FC236}">
                <a16:creationId xmlns:a16="http://schemas.microsoft.com/office/drawing/2014/main" id="{8D1F4121-1E91-4F92-9782-4BC9741B6F2E}"/>
              </a:ext>
            </a:extLst>
          </p:cNvPr>
          <p:cNvSpPr/>
          <p:nvPr/>
        </p:nvSpPr>
        <p:spPr>
          <a:xfrm>
            <a:off x="-1568076" y="169705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1141325" y="224419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349391" y="278866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349391" y="333312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141325" y="387758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Owners' equity and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6232453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3" name="TextBox 2">
            <a:extLst>
              <a:ext uri="{FF2B5EF4-FFF2-40B4-BE49-F238E27FC236}">
                <a16:creationId xmlns:a16="http://schemas.microsoft.com/office/drawing/2014/main" id="{A7C3A359-C228-4239-8D8E-57CD23646192}"/>
              </a:ext>
            </a:extLst>
          </p:cNvPr>
          <p:cNvSpPr txBox="1"/>
          <p:nvPr/>
        </p:nvSpPr>
        <p:spPr>
          <a:xfrm>
            <a:off x="476227" y="1037713"/>
            <a:ext cx="3437011" cy="3139321"/>
          </a:xfrm>
          <a:prstGeom prst="rect">
            <a:avLst/>
          </a:prstGeom>
          <a:noFill/>
        </p:spPr>
        <p:txBody>
          <a:bodyPr wrap="square" rtlCol="0">
            <a:spAutoFit/>
          </a:bodyPr>
          <a:lstStyle/>
          <a:p>
            <a:r>
              <a:rPr lang="en-US" dirty="0"/>
              <a:t>Each transaction or economic event requires to determine an economic amount affecting the basic accounting elements.</a:t>
            </a:r>
          </a:p>
          <a:p>
            <a:endParaRPr lang="en-US" dirty="0"/>
          </a:p>
          <a:p>
            <a:r>
              <a:rPr lang="en-US" dirty="0"/>
              <a:t>There are some rules, written in norms or regulations, that help us to define these amounts</a:t>
            </a:r>
          </a:p>
          <a:p>
            <a:endParaRPr lang="en-US" dirty="0"/>
          </a:p>
          <a:p>
            <a:r>
              <a:rPr lang="en-US" dirty="0"/>
              <a:t>Consistency across time and across transaction is Key!</a:t>
            </a:r>
          </a:p>
        </p:txBody>
      </p:sp>
      <p:graphicFrame>
        <p:nvGraphicFramePr>
          <p:cNvPr id="4" name="Diagram 3">
            <a:extLst>
              <a:ext uri="{FF2B5EF4-FFF2-40B4-BE49-F238E27FC236}">
                <a16:creationId xmlns:a16="http://schemas.microsoft.com/office/drawing/2014/main" id="{DEDEBFE2-C37B-4A53-910D-42B2EEA5E0F2}"/>
              </a:ext>
            </a:extLst>
          </p:cNvPr>
          <p:cNvGraphicFramePr/>
          <p:nvPr>
            <p:extLst>
              <p:ext uri="{D42A27DB-BD31-4B8C-83A1-F6EECF244321}">
                <p14:modId xmlns:p14="http://schemas.microsoft.com/office/powerpoint/2010/main" val="49181207"/>
              </p:ext>
            </p:extLst>
          </p:nvPr>
        </p:nvGraphicFramePr>
        <p:xfrm>
          <a:off x="4955001" y="640436"/>
          <a:ext cx="7513223" cy="53163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42863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3" name="TextBox 2">
            <a:extLst>
              <a:ext uri="{FF2B5EF4-FFF2-40B4-BE49-F238E27FC236}">
                <a16:creationId xmlns:a16="http://schemas.microsoft.com/office/drawing/2014/main" id="{A7C3A359-C228-4239-8D8E-57CD23646192}"/>
              </a:ext>
            </a:extLst>
          </p:cNvPr>
          <p:cNvSpPr txBox="1"/>
          <p:nvPr/>
        </p:nvSpPr>
        <p:spPr>
          <a:xfrm>
            <a:off x="476227" y="1037713"/>
            <a:ext cx="10096523" cy="646331"/>
          </a:xfrm>
          <a:prstGeom prst="rect">
            <a:avLst/>
          </a:prstGeom>
          <a:noFill/>
        </p:spPr>
        <p:txBody>
          <a:bodyPr wrap="square" rtlCol="0">
            <a:spAutoFit/>
          </a:bodyPr>
          <a:lstStyle/>
          <a:p>
            <a:r>
              <a:rPr lang="en-US" dirty="0"/>
              <a:t>Once we have registered all the transactions using the same rules, we can aggregate them for producing  Financial Statements.</a:t>
            </a:r>
          </a:p>
        </p:txBody>
      </p:sp>
      <p:graphicFrame>
        <p:nvGraphicFramePr>
          <p:cNvPr id="6" name="Diagram 5">
            <a:extLst>
              <a:ext uri="{FF2B5EF4-FFF2-40B4-BE49-F238E27FC236}">
                <a16:creationId xmlns:a16="http://schemas.microsoft.com/office/drawing/2014/main" id="{660AFE8D-1CBD-474E-A344-DC726E3E4F25}"/>
              </a:ext>
            </a:extLst>
          </p:cNvPr>
          <p:cNvGraphicFramePr/>
          <p:nvPr>
            <p:extLst>
              <p:ext uri="{D42A27DB-BD31-4B8C-83A1-F6EECF244321}">
                <p14:modId xmlns:p14="http://schemas.microsoft.com/office/powerpoint/2010/main" val="2221738886"/>
              </p:ext>
            </p:extLst>
          </p:nvPr>
        </p:nvGraphicFramePr>
        <p:xfrm>
          <a:off x="1958633" y="1711313"/>
          <a:ext cx="4468962" cy="44291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236A7961-F42B-4FA8-9C34-490210D15FAC}"/>
              </a:ext>
            </a:extLst>
          </p:cNvPr>
          <p:cNvSpPr txBox="1"/>
          <p:nvPr/>
        </p:nvSpPr>
        <p:spPr>
          <a:xfrm>
            <a:off x="8239125" y="2109896"/>
            <a:ext cx="3714750" cy="3970318"/>
          </a:xfrm>
          <a:prstGeom prst="rect">
            <a:avLst/>
          </a:prstGeom>
          <a:solidFill>
            <a:schemeClr val="accent1">
              <a:lumMod val="20000"/>
              <a:lumOff val="80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r>
              <a:rPr lang="en-US" dirty="0"/>
              <a:t>What is a Stakeholder</a:t>
            </a:r>
          </a:p>
          <a:p>
            <a:endParaRPr lang="en-US" dirty="0"/>
          </a:p>
          <a:p>
            <a:r>
              <a:rPr lang="en-US" dirty="0"/>
              <a:t>A stakeholder is someone affected by decisions made by a company.</a:t>
            </a:r>
          </a:p>
          <a:p>
            <a:r>
              <a:rPr lang="en-US" dirty="0"/>
              <a:t>Stakeholders can have different conflicting interests with the firm.</a:t>
            </a:r>
          </a:p>
          <a:p>
            <a:endParaRPr lang="en-US" dirty="0"/>
          </a:p>
          <a:p>
            <a:r>
              <a:rPr lang="en-US" dirty="0"/>
              <a:t>- investors,</a:t>
            </a:r>
          </a:p>
          <a:p>
            <a:r>
              <a:rPr lang="en-US" dirty="0"/>
              <a:t>- creditors, </a:t>
            </a:r>
          </a:p>
          <a:p>
            <a:r>
              <a:rPr lang="en-US" dirty="0"/>
              <a:t>- employees,</a:t>
            </a:r>
          </a:p>
          <a:p>
            <a:r>
              <a:rPr lang="en-US" dirty="0"/>
              <a:t>- managers,</a:t>
            </a:r>
          </a:p>
          <a:p>
            <a:r>
              <a:rPr lang="en-US" dirty="0"/>
              <a:t>- regulators,</a:t>
            </a:r>
          </a:p>
          <a:p>
            <a:r>
              <a:rPr lang="en-US" dirty="0"/>
              <a:t>- customers,</a:t>
            </a:r>
          </a:p>
          <a:p>
            <a:r>
              <a:rPr lang="en-US" dirty="0"/>
              <a:t>- suppliers</a:t>
            </a:r>
          </a:p>
        </p:txBody>
      </p:sp>
    </p:spTree>
    <p:extLst>
      <p:ext uri="{BB962C8B-B14F-4D97-AF65-F5344CB8AC3E}">
        <p14:creationId xmlns:p14="http://schemas.microsoft.com/office/powerpoint/2010/main" val="31011464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0173"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TextBox 1">
            <a:extLst>
              <a:ext uri="{FF2B5EF4-FFF2-40B4-BE49-F238E27FC236}">
                <a16:creationId xmlns:a16="http://schemas.microsoft.com/office/drawing/2014/main" id="{3B1729F4-7050-4B5B-9E5A-7701CDE2773B}"/>
              </a:ext>
            </a:extLst>
          </p:cNvPr>
          <p:cNvSpPr txBox="1"/>
          <p:nvPr/>
        </p:nvSpPr>
        <p:spPr>
          <a:xfrm>
            <a:off x="493813" y="852981"/>
            <a:ext cx="4149214" cy="1200329"/>
          </a:xfrm>
          <a:prstGeom prst="rect">
            <a:avLst/>
          </a:prstGeom>
          <a:noFill/>
        </p:spPr>
        <p:txBody>
          <a:bodyPr wrap="square" rtlCol="0">
            <a:spAutoFit/>
          </a:bodyPr>
          <a:lstStyle/>
          <a:p>
            <a:r>
              <a:rPr lang="en-US" dirty="0"/>
              <a:t>The balance sheet is a statement that lists what the organization owns (assets), what it owes (liabilities), and what it is worth (equity) on a specific date.</a:t>
            </a:r>
          </a:p>
        </p:txBody>
      </p:sp>
      <p:pic>
        <p:nvPicPr>
          <p:cNvPr id="29" name="Imagen 29" descr="Tabla&#10;&#10;Descripción generada automáticamente">
            <a:extLst>
              <a:ext uri="{FF2B5EF4-FFF2-40B4-BE49-F238E27FC236}">
                <a16:creationId xmlns:a16="http://schemas.microsoft.com/office/drawing/2014/main" id="{BBAAD07E-831C-8170-9D17-D6167D3CA957}"/>
              </a:ext>
            </a:extLst>
          </p:cNvPr>
          <p:cNvPicPr>
            <a:picLocks noChangeAspect="1"/>
          </p:cNvPicPr>
          <p:nvPr/>
        </p:nvPicPr>
        <p:blipFill>
          <a:blip r:embed="rId3"/>
          <a:stretch>
            <a:fillRect/>
          </a:stretch>
        </p:blipFill>
        <p:spPr>
          <a:xfrm>
            <a:off x="5450681" y="237359"/>
            <a:ext cx="4398168" cy="6109438"/>
          </a:xfrm>
          <a:prstGeom prst="rect">
            <a:avLst/>
          </a:prstGeom>
        </p:spPr>
      </p:pic>
    </p:spTree>
    <p:extLst>
      <p:ext uri="{BB962C8B-B14F-4D97-AF65-F5344CB8AC3E}">
        <p14:creationId xmlns:p14="http://schemas.microsoft.com/office/powerpoint/2010/main" val="809243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50497"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Income</a:t>
              </a:r>
              <a:r>
                <a:rPr lang="en-US" dirty="0"/>
                <a:t> Statement</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TextBox 1">
            <a:extLst>
              <a:ext uri="{FF2B5EF4-FFF2-40B4-BE49-F238E27FC236}">
                <a16:creationId xmlns:a16="http://schemas.microsoft.com/office/drawing/2014/main" id="{3B1729F4-7050-4B5B-9E5A-7701CDE2773B}"/>
              </a:ext>
            </a:extLst>
          </p:cNvPr>
          <p:cNvSpPr txBox="1"/>
          <p:nvPr/>
        </p:nvSpPr>
        <p:spPr>
          <a:xfrm>
            <a:off x="884903" y="1105011"/>
            <a:ext cx="3087330" cy="1754326"/>
          </a:xfrm>
          <a:prstGeom prst="rect">
            <a:avLst/>
          </a:prstGeom>
          <a:noFill/>
        </p:spPr>
        <p:txBody>
          <a:bodyPr wrap="square" lIns="91440" tIns="45720" rIns="91440" bIns="45720" rtlCol="0" anchor="t">
            <a:spAutoFit/>
          </a:bodyPr>
          <a:lstStyle/>
          <a:p>
            <a:r>
              <a:rPr lang="en-US" dirty="0"/>
              <a:t>The Income Statements shows the organization’s financial performance for a given period of time.</a:t>
            </a:r>
          </a:p>
          <a:p>
            <a:endParaRPr lang="en-US" dirty="0"/>
          </a:p>
          <a:p>
            <a:r>
              <a:rPr lang="en-US" dirty="0"/>
              <a:t>Its main components are:</a:t>
            </a:r>
          </a:p>
        </p:txBody>
      </p:sp>
      <p:pic>
        <p:nvPicPr>
          <p:cNvPr id="112" name="Imagen 112" descr="Tabla&#10;&#10;Descripción generada automáticamente">
            <a:extLst>
              <a:ext uri="{FF2B5EF4-FFF2-40B4-BE49-F238E27FC236}">
                <a16:creationId xmlns:a16="http://schemas.microsoft.com/office/drawing/2014/main" id="{83F0247C-193E-A534-3CD9-F0CA798F14C3}"/>
              </a:ext>
            </a:extLst>
          </p:cNvPr>
          <p:cNvPicPr>
            <a:picLocks noChangeAspect="1"/>
          </p:cNvPicPr>
          <p:nvPr/>
        </p:nvPicPr>
        <p:blipFill>
          <a:blip r:embed="rId3"/>
          <a:stretch>
            <a:fillRect/>
          </a:stretch>
        </p:blipFill>
        <p:spPr>
          <a:xfrm>
            <a:off x="5164931" y="606447"/>
            <a:ext cx="6398417" cy="5061698"/>
          </a:xfrm>
          <a:prstGeom prst="rect">
            <a:avLst/>
          </a:prstGeom>
        </p:spPr>
      </p:pic>
    </p:spTree>
    <p:extLst>
      <p:ext uri="{BB962C8B-B14F-4D97-AF65-F5344CB8AC3E}">
        <p14:creationId xmlns:p14="http://schemas.microsoft.com/office/powerpoint/2010/main" val="7540153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50497"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Income</a:t>
              </a:r>
              <a:r>
                <a:rPr lang="en-US" dirty="0"/>
                <a:t> Statement</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cxnSp>
        <p:nvCxnSpPr>
          <p:cNvPr id="36" name="Conector recto de flecha 35">
            <a:extLst>
              <a:ext uri="{FF2B5EF4-FFF2-40B4-BE49-F238E27FC236}">
                <a16:creationId xmlns:a16="http://schemas.microsoft.com/office/drawing/2014/main" id="{AA004D24-F7D0-B9F9-53E5-3D0C718D9070}"/>
              </a:ext>
            </a:extLst>
          </p:cNvPr>
          <p:cNvCxnSpPr/>
          <p:nvPr/>
        </p:nvCxnSpPr>
        <p:spPr>
          <a:xfrm flipV="1">
            <a:off x="1435894" y="1564480"/>
            <a:ext cx="2700337" cy="1428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7" name="Conector recto de flecha 36">
            <a:extLst>
              <a:ext uri="{FF2B5EF4-FFF2-40B4-BE49-F238E27FC236}">
                <a16:creationId xmlns:a16="http://schemas.microsoft.com/office/drawing/2014/main" id="{C8AC1B55-BC68-5F16-ED8F-2DC30B430C93}"/>
              </a:ext>
            </a:extLst>
          </p:cNvPr>
          <p:cNvCxnSpPr>
            <a:cxnSpLocks/>
          </p:cNvCxnSpPr>
          <p:nvPr/>
        </p:nvCxnSpPr>
        <p:spPr>
          <a:xfrm flipV="1">
            <a:off x="7567612" y="1493043"/>
            <a:ext cx="2700337" cy="14288"/>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8" name="Conector recto de flecha 37">
            <a:extLst>
              <a:ext uri="{FF2B5EF4-FFF2-40B4-BE49-F238E27FC236}">
                <a16:creationId xmlns:a16="http://schemas.microsoft.com/office/drawing/2014/main" id="{E66A9AEA-B9A6-A6D4-8067-383E436679F9}"/>
              </a:ext>
            </a:extLst>
          </p:cNvPr>
          <p:cNvCxnSpPr/>
          <p:nvPr/>
        </p:nvCxnSpPr>
        <p:spPr>
          <a:xfrm flipH="1">
            <a:off x="2707481" y="1578768"/>
            <a:ext cx="2381" cy="141446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39" name="Conector recto de flecha 38">
            <a:extLst>
              <a:ext uri="{FF2B5EF4-FFF2-40B4-BE49-F238E27FC236}">
                <a16:creationId xmlns:a16="http://schemas.microsoft.com/office/drawing/2014/main" id="{6E75BC88-BF73-53E9-518E-88EA63192788}"/>
              </a:ext>
            </a:extLst>
          </p:cNvPr>
          <p:cNvCxnSpPr>
            <a:cxnSpLocks/>
          </p:cNvCxnSpPr>
          <p:nvPr/>
        </p:nvCxnSpPr>
        <p:spPr>
          <a:xfrm flipH="1">
            <a:off x="8910637" y="1507331"/>
            <a:ext cx="2381" cy="1414460"/>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40" name="Rectángulo 39">
            <a:extLst>
              <a:ext uri="{FF2B5EF4-FFF2-40B4-BE49-F238E27FC236}">
                <a16:creationId xmlns:a16="http://schemas.microsoft.com/office/drawing/2014/main" id="{07BE29B8-189C-75D5-B218-9039D208A8FD}"/>
              </a:ext>
            </a:extLst>
          </p:cNvPr>
          <p:cNvSpPr/>
          <p:nvPr/>
        </p:nvSpPr>
        <p:spPr>
          <a:xfrm>
            <a:off x="1369219" y="1738312"/>
            <a:ext cx="1190624" cy="117871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Assets</a:t>
            </a:r>
          </a:p>
        </p:txBody>
      </p:sp>
      <p:sp>
        <p:nvSpPr>
          <p:cNvPr id="41" name="Rectángulo 40">
            <a:extLst>
              <a:ext uri="{FF2B5EF4-FFF2-40B4-BE49-F238E27FC236}">
                <a16:creationId xmlns:a16="http://schemas.microsoft.com/office/drawing/2014/main" id="{1244654E-CD70-D3C6-6FC6-345AAD9B7EA4}"/>
              </a:ext>
            </a:extLst>
          </p:cNvPr>
          <p:cNvSpPr/>
          <p:nvPr/>
        </p:nvSpPr>
        <p:spPr>
          <a:xfrm>
            <a:off x="2786062" y="1714500"/>
            <a:ext cx="1190624" cy="50006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Liab</a:t>
            </a:r>
          </a:p>
        </p:txBody>
      </p:sp>
      <p:sp>
        <p:nvSpPr>
          <p:cNvPr id="42" name="Rectángulo 41">
            <a:extLst>
              <a:ext uri="{FF2B5EF4-FFF2-40B4-BE49-F238E27FC236}">
                <a16:creationId xmlns:a16="http://schemas.microsoft.com/office/drawing/2014/main" id="{BC663DA6-1481-9211-F771-DCDFCA14633A}"/>
              </a:ext>
            </a:extLst>
          </p:cNvPr>
          <p:cNvSpPr/>
          <p:nvPr/>
        </p:nvSpPr>
        <p:spPr>
          <a:xfrm>
            <a:off x="2786062" y="2333624"/>
            <a:ext cx="1190624" cy="583405"/>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Equity</a:t>
            </a:r>
          </a:p>
        </p:txBody>
      </p:sp>
      <p:sp>
        <p:nvSpPr>
          <p:cNvPr id="43" name="Rectángulo 42">
            <a:extLst>
              <a:ext uri="{FF2B5EF4-FFF2-40B4-BE49-F238E27FC236}">
                <a16:creationId xmlns:a16="http://schemas.microsoft.com/office/drawing/2014/main" id="{CCE3A3E5-113B-7FEE-64A2-0D3298245861}"/>
              </a:ext>
            </a:extLst>
          </p:cNvPr>
          <p:cNvSpPr/>
          <p:nvPr/>
        </p:nvSpPr>
        <p:spPr>
          <a:xfrm>
            <a:off x="7619999" y="1583531"/>
            <a:ext cx="1190624" cy="1559717"/>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s-ES" dirty="0" err="1"/>
              <a:t>Assets</a:t>
            </a:r>
          </a:p>
        </p:txBody>
      </p:sp>
      <p:sp>
        <p:nvSpPr>
          <p:cNvPr id="44" name="Rectángulo 43">
            <a:extLst>
              <a:ext uri="{FF2B5EF4-FFF2-40B4-BE49-F238E27FC236}">
                <a16:creationId xmlns:a16="http://schemas.microsoft.com/office/drawing/2014/main" id="{447996BD-5B15-6BE6-D98B-A14F942794FB}"/>
              </a:ext>
            </a:extLst>
          </p:cNvPr>
          <p:cNvSpPr/>
          <p:nvPr/>
        </p:nvSpPr>
        <p:spPr>
          <a:xfrm>
            <a:off x="9036843" y="1583530"/>
            <a:ext cx="1190624" cy="500062"/>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Liab</a:t>
            </a:r>
          </a:p>
        </p:txBody>
      </p:sp>
      <p:sp>
        <p:nvSpPr>
          <p:cNvPr id="45" name="Rectángulo 44">
            <a:extLst>
              <a:ext uri="{FF2B5EF4-FFF2-40B4-BE49-F238E27FC236}">
                <a16:creationId xmlns:a16="http://schemas.microsoft.com/office/drawing/2014/main" id="{BEB10D89-DADB-F816-AEFA-7F48CFFC725E}"/>
              </a:ext>
            </a:extLst>
          </p:cNvPr>
          <p:cNvSpPr/>
          <p:nvPr/>
        </p:nvSpPr>
        <p:spPr>
          <a:xfrm>
            <a:off x="9036843" y="2214561"/>
            <a:ext cx="1226342" cy="928686"/>
          </a:xfrm>
          <a:prstGeom prst="rect">
            <a:avLst/>
          </a:prstGeom>
        </p:spPr>
        <p:style>
          <a:lnRef idx="2">
            <a:schemeClr val="accent1"/>
          </a:lnRef>
          <a:fillRef idx="1">
            <a:schemeClr val="lt1"/>
          </a:fillRef>
          <a:effectRef idx="0">
            <a:schemeClr val="accent1"/>
          </a:effectRef>
          <a:fontRef idx="minor">
            <a:schemeClr val="dk1"/>
          </a:fontRef>
        </p:style>
        <p:txBody>
          <a:bodyPr lIns="91440" tIns="45720" rIns="91440" bIns="45720" rtlCol="0" anchor="ctr"/>
          <a:lstStyle/>
          <a:p>
            <a:pPr algn="ctr"/>
            <a:r>
              <a:rPr lang="es-ES" dirty="0" err="1"/>
              <a:t>Equity</a:t>
            </a:r>
          </a:p>
        </p:txBody>
      </p:sp>
      <p:sp>
        <p:nvSpPr>
          <p:cNvPr id="46" name="CuadroTexto 45">
            <a:extLst>
              <a:ext uri="{FF2B5EF4-FFF2-40B4-BE49-F238E27FC236}">
                <a16:creationId xmlns:a16="http://schemas.microsoft.com/office/drawing/2014/main" id="{75F88DCA-BCC9-C795-D3CE-117D57EFBD56}"/>
              </a:ext>
            </a:extLst>
          </p:cNvPr>
          <p:cNvSpPr txBox="1"/>
          <p:nvPr/>
        </p:nvSpPr>
        <p:spPr>
          <a:xfrm>
            <a:off x="1440656" y="1202531"/>
            <a:ext cx="3119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Balance </a:t>
            </a:r>
            <a:r>
              <a:rPr lang="es-ES" dirty="0" err="1"/>
              <a:t>Sheet</a:t>
            </a:r>
            <a:r>
              <a:rPr lang="es-ES" dirty="0"/>
              <a:t>: 31 dic 2020</a:t>
            </a:r>
          </a:p>
        </p:txBody>
      </p:sp>
      <p:sp>
        <p:nvSpPr>
          <p:cNvPr id="47" name="CuadroTexto 46">
            <a:extLst>
              <a:ext uri="{FF2B5EF4-FFF2-40B4-BE49-F238E27FC236}">
                <a16:creationId xmlns:a16="http://schemas.microsoft.com/office/drawing/2014/main" id="{CD4A59D8-FDA6-99A6-A731-293E8BC9DAD2}"/>
              </a:ext>
            </a:extLst>
          </p:cNvPr>
          <p:cNvSpPr txBox="1"/>
          <p:nvPr/>
        </p:nvSpPr>
        <p:spPr>
          <a:xfrm>
            <a:off x="7417594" y="1059656"/>
            <a:ext cx="311943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Balance </a:t>
            </a:r>
            <a:r>
              <a:rPr lang="es-ES" dirty="0" err="1"/>
              <a:t>Sheet</a:t>
            </a:r>
            <a:r>
              <a:rPr lang="es-ES" dirty="0"/>
              <a:t>: 31 dic 2021</a:t>
            </a:r>
          </a:p>
        </p:txBody>
      </p:sp>
      <p:sp>
        <p:nvSpPr>
          <p:cNvPr id="48" name="CuadroTexto 47">
            <a:extLst>
              <a:ext uri="{FF2B5EF4-FFF2-40B4-BE49-F238E27FC236}">
                <a16:creationId xmlns:a16="http://schemas.microsoft.com/office/drawing/2014/main" id="{950B3DC3-B27E-0D39-730E-846D26108E9A}"/>
              </a:ext>
            </a:extLst>
          </p:cNvPr>
          <p:cNvSpPr txBox="1"/>
          <p:nvPr/>
        </p:nvSpPr>
        <p:spPr>
          <a:xfrm>
            <a:off x="6953249" y="3428999"/>
            <a:ext cx="2821781"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u="sng" dirty="0" err="1"/>
              <a:t>Income</a:t>
            </a:r>
            <a:r>
              <a:rPr lang="es-ES" u="sng" dirty="0"/>
              <a:t> </a:t>
            </a:r>
            <a:r>
              <a:rPr lang="es-ES" u="sng" dirty="0" err="1"/>
              <a:t>Statements</a:t>
            </a:r>
            <a:r>
              <a:rPr lang="es-ES" u="sng" dirty="0"/>
              <a:t>: 2021</a:t>
            </a:r>
          </a:p>
          <a:p>
            <a:endParaRPr lang="es-ES" dirty="0"/>
          </a:p>
          <a:p>
            <a:r>
              <a:rPr lang="es-ES" dirty="0"/>
              <a:t>+   </a:t>
            </a:r>
            <a:r>
              <a:rPr lang="es-ES" dirty="0" err="1"/>
              <a:t>Revenues</a:t>
            </a:r>
            <a:endParaRPr lang="es-ES" dirty="0"/>
          </a:p>
          <a:p>
            <a:pPr marL="285750" indent="-285750">
              <a:buFont typeface="Calibri"/>
              <a:buChar char="-"/>
            </a:pPr>
            <a:r>
              <a:rPr lang="es-ES" dirty="0" err="1"/>
              <a:t>Costs</a:t>
            </a:r>
            <a:endParaRPr lang="es-ES" dirty="0"/>
          </a:p>
          <a:p>
            <a:r>
              <a:rPr lang="es-ES" dirty="0"/>
              <a:t>= </a:t>
            </a:r>
            <a:r>
              <a:rPr lang="es-ES" err="1"/>
              <a:t>Earnings</a:t>
            </a:r>
            <a:r>
              <a:rPr lang="es-ES" dirty="0"/>
              <a:t> </a:t>
            </a:r>
            <a:r>
              <a:rPr lang="es-ES" err="1"/>
              <a:t>before</a:t>
            </a:r>
            <a:r>
              <a:rPr lang="es-ES" dirty="0"/>
              <a:t> </a:t>
            </a:r>
            <a:r>
              <a:rPr lang="es-ES" err="1"/>
              <a:t>tax</a:t>
            </a:r>
            <a:endParaRPr lang="es-ES"/>
          </a:p>
          <a:p>
            <a:pPr marL="285750" indent="-285750">
              <a:buFont typeface="Calibri"/>
              <a:buChar char="-"/>
            </a:pPr>
            <a:r>
              <a:rPr lang="es-ES" dirty="0" err="1"/>
              <a:t>Tax</a:t>
            </a:r>
            <a:endParaRPr lang="es-ES" dirty="0"/>
          </a:p>
          <a:p>
            <a:r>
              <a:rPr lang="es-ES" b="1" dirty="0"/>
              <a:t>= </a:t>
            </a:r>
            <a:r>
              <a:rPr lang="es-ES" b="1" err="1"/>
              <a:t>Earnings</a:t>
            </a:r>
            <a:r>
              <a:rPr lang="es-ES" b="1" dirty="0"/>
              <a:t> after </a:t>
            </a:r>
            <a:r>
              <a:rPr lang="es-ES" b="1" err="1"/>
              <a:t>tax</a:t>
            </a:r>
            <a:endParaRPr lang="es-ES" b="1"/>
          </a:p>
        </p:txBody>
      </p:sp>
      <p:cxnSp>
        <p:nvCxnSpPr>
          <p:cNvPr id="49" name="Conector: curvado 48">
            <a:extLst>
              <a:ext uri="{FF2B5EF4-FFF2-40B4-BE49-F238E27FC236}">
                <a16:creationId xmlns:a16="http://schemas.microsoft.com/office/drawing/2014/main" id="{1D62476D-01C0-D9E8-E92F-3A376B07F6D1}"/>
              </a:ext>
            </a:extLst>
          </p:cNvPr>
          <p:cNvCxnSpPr/>
          <p:nvPr/>
        </p:nvCxnSpPr>
        <p:spPr>
          <a:xfrm>
            <a:off x="3971926" y="2912268"/>
            <a:ext cx="2914648" cy="233124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Conector: curvado 49">
            <a:extLst>
              <a:ext uri="{FF2B5EF4-FFF2-40B4-BE49-F238E27FC236}">
                <a16:creationId xmlns:a16="http://schemas.microsoft.com/office/drawing/2014/main" id="{CED98881-D10E-8433-4A8D-D6A61BB09BA3}"/>
              </a:ext>
            </a:extLst>
          </p:cNvPr>
          <p:cNvCxnSpPr/>
          <p:nvPr/>
        </p:nvCxnSpPr>
        <p:spPr>
          <a:xfrm flipV="1">
            <a:off x="9032082" y="3183729"/>
            <a:ext cx="1057274" cy="210979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ángulo 50">
            <a:extLst>
              <a:ext uri="{FF2B5EF4-FFF2-40B4-BE49-F238E27FC236}">
                <a16:creationId xmlns:a16="http://schemas.microsoft.com/office/drawing/2014/main" id="{E62E6927-F2E7-D564-199D-E4585189AA7F}"/>
              </a:ext>
            </a:extLst>
          </p:cNvPr>
          <p:cNvSpPr/>
          <p:nvPr/>
        </p:nvSpPr>
        <p:spPr>
          <a:xfrm>
            <a:off x="9060656" y="3012281"/>
            <a:ext cx="1190624" cy="11906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463298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50497"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Cash Flow Statement</a:t>
              </a:r>
              <a:r>
                <a:rPr lang="en-US" dirty="0"/>
                <a:t> </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TextBox 1">
            <a:extLst>
              <a:ext uri="{FF2B5EF4-FFF2-40B4-BE49-F238E27FC236}">
                <a16:creationId xmlns:a16="http://schemas.microsoft.com/office/drawing/2014/main" id="{3B1729F4-7050-4B5B-9E5A-7701CDE2773B}"/>
              </a:ext>
            </a:extLst>
          </p:cNvPr>
          <p:cNvSpPr txBox="1"/>
          <p:nvPr/>
        </p:nvSpPr>
        <p:spPr>
          <a:xfrm>
            <a:off x="884903" y="1105011"/>
            <a:ext cx="3087330" cy="3139321"/>
          </a:xfrm>
          <a:prstGeom prst="rect">
            <a:avLst/>
          </a:prstGeom>
          <a:noFill/>
        </p:spPr>
        <p:txBody>
          <a:bodyPr wrap="square" rtlCol="0">
            <a:spAutoFit/>
          </a:bodyPr>
          <a:lstStyle/>
          <a:p>
            <a:r>
              <a:rPr lang="en-US" dirty="0"/>
              <a:t>The Cash Flow Statement describes the firm's cash inflows and outflows (receipts and payments) during a specified period of time.</a:t>
            </a:r>
          </a:p>
          <a:p>
            <a:endParaRPr lang="en-US" dirty="0"/>
          </a:p>
          <a:p>
            <a:r>
              <a:rPr lang="en-US" dirty="0"/>
              <a:t>It is important since some revenues and expenses reported in the IS are not a good proxy for the cash transactions and balance.</a:t>
            </a:r>
          </a:p>
        </p:txBody>
      </p:sp>
      <p:graphicFrame>
        <p:nvGraphicFramePr>
          <p:cNvPr id="3" name="Diagram 2">
            <a:extLst>
              <a:ext uri="{FF2B5EF4-FFF2-40B4-BE49-F238E27FC236}">
                <a16:creationId xmlns:a16="http://schemas.microsoft.com/office/drawing/2014/main" id="{3104314A-7453-47F5-A843-A533117D1AEA}"/>
              </a:ext>
            </a:extLst>
          </p:cNvPr>
          <p:cNvGraphicFramePr/>
          <p:nvPr>
            <p:extLst>
              <p:ext uri="{D42A27DB-BD31-4B8C-83A1-F6EECF244321}">
                <p14:modId xmlns:p14="http://schemas.microsoft.com/office/powerpoint/2010/main" val="2809900149"/>
              </p:ext>
            </p:extLst>
          </p:nvPr>
        </p:nvGraphicFramePr>
        <p:xfrm>
          <a:off x="4737812" y="1880621"/>
          <a:ext cx="5989851" cy="4121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25346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4472355"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24209" y="208551"/>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Owners' equity and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 name="TextBox 23">
            <a:extLst>
              <a:ext uri="{FF2B5EF4-FFF2-40B4-BE49-F238E27FC236}">
                <a16:creationId xmlns:a16="http://schemas.microsoft.com/office/drawing/2014/main" id="{BA63BC0D-3962-4886-B5E3-9A382401CAA4}"/>
              </a:ext>
            </a:extLst>
          </p:cNvPr>
          <p:cNvSpPr txBox="1"/>
          <p:nvPr/>
        </p:nvSpPr>
        <p:spPr>
          <a:xfrm>
            <a:off x="351949" y="927092"/>
            <a:ext cx="4871255" cy="5078313"/>
          </a:xfrm>
          <a:prstGeom prst="rect">
            <a:avLst/>
          </a:prstGeom>
          <a:noFill/>
        </p:spPr>
        <p:txBody>
          <a:bodyPr wrap="square" lIns="91440" tIns="45720" rIns="91440" bIns="45720" rtlCol="0" anchor="t">
            <a:spAutoFit/>
          </a:bodyPr>
          <a:lstStyle/>
          <a:p>
            <a:r>
              <a:rPr lang="en-US" dirty="0"/>
              <a:t>Statement of changes in equity reports how the equity of an organization has changed over a specified period of time.</a:t>
            </a:r>
          </a:p>
          <a:p>
            <a:endParaRPr lang="en-US" dirty="0"/>
          </a:p>
          <a:p>
            <a:r>
              <a:rPr lang="en-US" dirty="0"/>
              <a:t>In general, the focus is on what elements affected the two main components of Equity during the period: Common Stock and Retained Earnings.</a:t>
            </a:r>
          </a:p>
          <a:p>
            <a:endParaRPr lang="en-US" dirty="0"/>
          </a:p>
          <a:p>
            <a:r>
              <a:rPr lang="en-US" dirty="0"/>
              <a:t>Why other stakeholders could be interested on this?</a:t>
            </a:r>
          </a:p>
          <a:p>
            <a:r>
              <a:rPr lang="en-US" dirty="0"/>
              <a:t>-Creditors check if the company is reinvesting enough. Each dollar paid as dividend, is a dollar that cannot be paid later on to credits.</a:t>
            </a:r>
          </a:p>
          <a:p>
            <a:r>
              <a:rPr lang="en-US" dirty="0"/>
              <a:t>- External investors also see if the company is increasing its capital base. It is indicative that currents shareholders see growth opportunities that need to be financed.</a:t>
            </a:r>
          </a:p>
        </p:txBody>
      </p:sp>
      <p:graphicFrame>
        <p:nvGraphicFramePr>
          <p:cNvPr id="3" name="Diagram 2">
            <a:extLst>
              <a:ext uri="{FF2B5EF4-FFF2-40B4-BE49-F238E27FC236}">
                <a16:creationId xmlns:a16="http://schemas.microsoft.com/office/drawing/2014/main" id="{2EE24D2F-14E9-0764-6582-510BA3ED73B8}"/>
              </a:ext>
            </a:extLst>
          </p:cNvPr>
          <p:cNvGraphicFramePr/>
          <p:nvPr>
            <p:extLst>
              <p:ext uri="{D42A27DB-BD31-4B8C-83A1-F6EECF244321}">
                <p14:modId xmlns:p14="http://schemas.microsoft.com/office/powerpoint/2010/main" val="446632718"/>
              </p:ext>
            </p:extLst>
          </p:nvPr>
        </p:nvGraphicFramePr>
        <p:xfrm>
          <a:off x="6148080" y="1675905"/>
          <a:ext cx="5637284" cy="44741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16374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4472355"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24209" y="208551"/>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Owners' equity and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0" name="Diagrama 40">
            <a:extLst>
              <a:ext uri="{FF2B5EF4-FFF2-40B4-BE49-F238E27FC236}">
                <a16:creationId xmlns:a16="http://schemas.microsoft.com/office/drawing/2014/main" id="{9520FDFC-B852-8C38-1B85-566AE970575D}"/>
              </a:ext>
            </a:extLst>
          </p:cNvPr>
          <p:cNvGraphicFramePr/>
          <p:nvPr>
            <p:extLst>
              <p:ext uri="{D42A27DB-BD31-4B8C-83A1-F6EECF244321}">
                <p14:modId xmlns:p14="http://schemas.microsoft.com/office/powerpoint/2010/main" val="3692496436"/>
              </p:ext>
            </p:extLst>
          </p:nvPr>
        </p:nvGraphicFramePr>
        <p:xfrm>
          <a:off x="1404374" y="444611"/>
          <a:ext cx="11303000" cy="5245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767" name="CuadroTexto 1766">
            <a:extLst>
              <a:ext uri="{FF2B5EF4-FFF2-40B4-BE49-F238E27FC236}">
                <a16:creationId xmlns:a16="http://schemas.microsoft.com/office/drawing/2014/main" id="{C4464BDF-E083-0749-7F0A-8684532E9F8F}"/>
              </a:ext>
            </a:extLst>
          </p:cNvPr>
          <p:cNvSpPr txBox="1"/>
          <p:nvPr/>
        </p:nvSpPr>
        <p:spPr>
          <a:xfrm>
            <a:off x="4579784" y="2743995"/>
            <a:ext cx="13081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err="1">
                <a:solidFill>
                  <a:srgbClr val="FFFFFF"/>
                </a:solidFill>
              </a:rPr>
              <a:t>Managerial</a:t>
            </a:r>
            <a:r>
              <a:rPr lang="es-ES" dirty="0">
                <a:solidFill>
                  <a:srgbClr val="FFFFFF"/>
                </a:solidFill>
              </a:rPr>
              <a:t> </a:t>
            </a:r>
            <a:r>
              <a:rPr lang="es-ES" dirty="0" err="1">
                <a:solidFill>
                  <a:srgbClr val="FFFFFF"/>
                </a:solidFill>
              </a:rPr>
              <a:t>Report</a:t>
            </a:r>
          </a:p>
        </p:txBody>
      </p:sp>
    </p:spTree>
    <p:extLst>
      <p:ext uri="{BB962C8B-B14F-4D97-AF65-F5344CB8AC3E}">
        <p14:creationId xmlns:p14="http://schemas.microsoft.com/office/powerpoint/2010/main" val="3135179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esquinas redondeadas 35">
            <a:extLst>
              <a:ext uri="{FF2B5EF4-FFF2-40B4-BE49-F238E27FC236}">
                <a16:creationId xmlns:a16="http://schemas.microsoft.com/office/drawing/2014/main" id="{17DFCA5F-61FD-7F62-7450-5D14588D6471}"/>
              </a:ext>
            </a:extLst>
          </p:cNvPr>
          <p:cNvSpPr/>
          <p:nvPr/>
        </p:nvSpPr>
        <p:spPr>
          <a:xfrm>
            <a:off x="5422900" y="190500"/>
            <a:ext cx="6413500" cy="28575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991372"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Aggregation</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197542" y="21779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4472355" y="186796"/>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24209" y="208551"/>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4. Owners' equity and </a:t>
              </a:r>
              <a:r>
                <a:rPr lang="en-US" dirty="0"/>
                <a:t>Other Reports</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 name="TextBox 23">
            <a:extLst>
              <a:ext uri="{FF2B5EF4-FFF2-40B4-BE49-F238E27FC236}">
                <a16:creationId xmlns:a16="http://schemas.microsoft.com/office/drawing/2014/main" id="{BA63BC0D-3962-4886-B5E3-9A382401CAA4}"/>
              </a:ext>
            </a:extLst>
          </p:cNvPr>
          <p:cNvSpPr txBox="1"/>
          <p:nvPr/>
        </p:nvSpPr>
        <p:spPr>
          <a:xfrm>
            <a:off x="351949" y="927092"/>
            <a:ext cx="4871255" cy="2862322"/>
          </a:xfrm>
          <a:prstGeom prst="rect">
            <a:avLst/>
          </a:prstGeom>
          <a:noFill/>
        </p:spPr>
        <p:txBody>
          <a:bodyPr wrap="square" lIns="91440" tIns="45720" rIns="91440" bIns="45720" rtlCol="0" anchor="t">
            <a:spAutoFit/>
          </a:bodyPr>
          <a:lstStyle/>
          <a:p>
            <a:r>
              <a:rPr lang="en-US" dirty="0"/>
              <a:t>Auditors Reports:</a:t>
            </a:r>
            <a:endParaRPr lang="es-ES" dirty="0"/>
          </a:p>
          <a:p>
            <a:endParaRPr lang="en-US" dirty="0">
              <a:ea typeface="+mn-lt"/>
              <a:cs typeface="+mn-lt"/>
            </a:endParaRPr>
          </a:p>
          <a:p>
            <a:r>
              <a:rPr lang="en-US" dirty="0">
                <a:ea typeface="+mn-lt"/>
                <a:cs typeface="+mn-lt"/>
              </a:rPr>
              <a:t>When a company's accounts are audited, the resulting report increases its reliability. </a:t>
            </a:r>
            <a:endParaRPr lang="en-US" dirty="0"/>
          </a:p>
          <a:p>
            <a:endParaRPr lang="en-US" dirty="0">
              <a:ea typeface="+mn-lt"/>
              <a:cs typeface="+mn-lt"/>
            </a:endParaRPr>
          </a:p>
          <a:p>
            <a:r>
              <a:rPr lang="en-US" dirty="0">
                <a:ea typeface="+mn-lt"/>
                <a:cs typeface="+mn-lt"/>
              </a:rPr>
              <a:t>This reliability increases the most when the auditor’s report includes an unqualified opinion which means that the auditor has a positive opinion without objections.</a:t>
            </a:r>
            <a:endParaRPr lang="en-US" dirty="0"/>
          </a:p>
          <a:p>
            <a:endParaRPr lang="en-US" dirty="0"/>
          </a:p>
        </p:txBody>
      </p:sp>
      <p:pic>
        <p:nvPicPr>
          <p:cNvPr id="27" name="Gráfico 27" descr="Lista con relleno sólido">
            <a:extLst>
              <a:ext uri="{FF2B5EF4-FFF2-40B4-BE49-F238E27FC236}">
                <a16:creationId xmlns:a16="http://schemas.microsoft.com/office/drawing/2014/main" id="{E3F8AE28-C65F-C57F-AC11-D8FE730999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36200" y="927100"/>
            <a:ext cx="914400" cy="914400"/>
          </a:xfrm>
          <a:prstGeom prst="rect">
            <a:avLst/>
          </a:prstGeom>
        </p:spPr>
      </p:pic>
      <p:pic>
        <p:nvPicPr>
          <p:cNvPr id="28" name="Gráfico 28" descr="Libros con relleno sólido">
            <a:extLst>
              <a:ext uri="{FF2B5EF4-FFF2-40B4-BE49-F238E27FC236}">
                <a16:creationId xmlns:a16="http://schemas.microsoft.com/office/drawing/2014/main" id="{4E3002C6-50F6-DDB2-835F-FAF018125A0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686675" y="981075"/>
            <a:ext cx="914400" cy="914400"/>
          </a:xfrm>
          <a:prstGeom prst="rect">
            <a:avLst/>
          </a:prstGeom>
        </p:spPr>
      </p:pic>
      <p:pic>
        <p:nvPicPr>
          <p:cNvPr id="29" name="Gráfico 29" descr="Sala de juntas con relleno sólido">
            <a:extLst>
              <a:ext uri="{FF2B5EF4-FFF2-40B4-BE49-F238E27FC236}">
                <a16:creationId xmlns:a16="http://schemas.microsoft.com/office/drawing/2014/main" id="{7339F390-AAB6-50E9-F63E-7B261E4CC1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69000" y="1168400"/>
            <a:ext cx="914400" cy="914400"/>
          </a:xfrm>
          <a:prstGeom prst="rect">
            <a:avLst/>
          </a:prstGeom>
        </p:spPr>
      </p:pic>
      <p:pic>
        <p:nvPicPr>
          <p:cNvPr id="31" name="Gráfico 31" descr="Fábrica con relleno sólido">
            <a:extLst>
              <a:ext uri="{FF2B5EF4-FFF2-40B4-BE49-F238E27FC236}">
                <a16:creationId xmlns:a16="http://schemas.microsoft.com/office/drawing/2014/main" id="{F302847C-B6C1-F006-95E9-9C1FAF3EFC3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962650" y="222250"/>
            <a:ext cx="914400" cy="914400"/>
          </a:xfrm>
          <a:prstGeom prst="rect">
            <a:avLst/>
          </a:prstGeom>
        </p:spPr>
      </p:pic>
      <p:pic>
        <p:nvPicPr>
          <p:cNvPr id="32" name="Gráfico 32" descr="Dinero con relleno sólido">
            <a:extLst>
              <a:ext uri="{FF2B5EF4-FFF2-40B4-BE49-F238E27FC236}">
                <a16:creationId xmlns:a16="http://schemas.microsoft.com/office/drawing/2014/main" id="{2A38F01B-6BBD-982A-49E8-62FE9226C9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965825" y="2028825"/>
            <a:ext cx="914400" cy="914400"/>
          </a:xfrm>
          <a:prstGeom prst="rect">
            <a:avLst/>
          </a:prstGeom>
        </p:spPr>
      </p:pic>
      <p:pic>
        <p:nvPicPr>
          <p:cNvPr id="33" name="Gráfico 33" descr="Flecha: recto con relleno sólido">
            <a:extLst>
              <a:ext uri="{FF2B5EF4-FFF2-40B4-BE49-F238E27FC236}">
                <a16:creationId xmlns:a16="http://schemas.microsoft.com/office/drawing/2014/main" id="{A85BE8F2-CF29-B5B5-8EDF-F033962FE25E}"/>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1220000">
            <a:off x="8813800" y="977900"/>
            <a:ext cx="914400" cy="914400"/>
          </a:xfrm>
          <a:prstGeom prst="rect">
            <a:avLst/>
          </a:prstGeom>
        </p:spPr>
      </p:pic>
      <p:sp>
        <p:nvSpPr>
          <p:cNvPr id="38" name="CuadroTexto 37">
            <a:extLst>
              <a:ext uri="{FF2B5EF4-FFF2-40B4-BE49-F238E27FC236}">
                <a16:creationId xmlns:a16="http://schemas.microsoft.com/office/drawing/2014/main" id="{AAB4FCB2-434E-3D84-A340-6562E5C31335}"/>
              </a:ext>
            </a:extLst>
          </p:cNvPr>
          <p:cNvSpPr txBox="1"/>
          <p:nvPr/>
        </p:nvSpPr>
        <p:spPr>
          <a:xfrm>
            <a:off x="7493000" y="2349500"/>
            <a:ext cx="452120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company: From transactions to Financial Statements.</a:t>
            </a:r>
          </a:p>
        </p:txBody>
      </p:sp>
      <p:sp>
        <p:nvSpPr>
          <p:cNvPr id="3" name="Rectángulo: esquinas redondeadas 2">
            <a:extLst>
              <a:ext uri="{FF2B5EF4-FFF2-40B4-BE49-F238E27FC236}">
                <a16:creationId xmlns:a16="http://schemas.microsoft.com/office/drawing/2014/main" id="{7BDF1288-48DF-B2EB-36C2-988E11067DBE}"/>
              </a:ext>
            </a:extLst>
          </p:cNvPr>
          <p:cNvSpPr/>
          <p:nvPr/>
        </p:nvSpPr>
        <p:spPr>
          <a:xfrm>
            <a:off x="5422899" y="3111500"/>
            <a:ext cx="6413500" cy="2857500"/>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 name="Gráfico 26" descr="Lupa con relleno sólido">
            <a:extLst>
              <a:ext uri="{FF2B5EF4-FFF2-40B4-BE49-F238E27FC236}">
                <a16:creationId xmlns:a16="http://schemas.microsoft.com/office/drawing/2014/main" id="{67936A29-5B41-BFB0-EF40-D767586841B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83400" y="3201263"/>
            <a:ext cx="914400" cy="914400"/>
          </a:xfrm>
          <a:prstGeom prst="rect">
            <a:avLst/>
          </a:prstGeom>
        </p:spPr>
      </p:pic>
      <p:pic>
        <p:nvPicPr>
          <p:cNvPr id="7" name="Gráfico 34" descr="Señal de pulgar hacia arriba  con relleno sólido">
            <a:extLst>
              <a:ext uri="{FF2B5EF4-FFF2-40B4-BE49-F238E27FC236}">
                <a16:creationId xmlns:a16="http://schemas.microsoft.com/office/drawing/2014/main" id="{D8C77C06-E230-1BCF-FB4A-6FC04131187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096000" y="3943328"/>
            <a:ext cx="914400" cy="914400"/>
          </a:xfrm>
          <a:prstGeom prst="rect">
            <a:avLst/>
          </a:prstGeom>
        </p:spPr>
      </p:pic>
      <p:pic>
        <p:nvPicPr>
          <p:cNvPr id="9" name="Gráfico 8" descr="Señal de pulgar hacia arriba  con relleno sólido">
            <a:extLst>
              <a:ext uri="{FF2B5EF4-FFF2-40B4-BE49-F238E27FC236}">
                <a16:creationId xmlns:a16="http://schemas.microsoft.com/office/drawing/2014/main" id="{2B1A1D1D-2ADA-307A-5D91-8B806E9FD870}"/>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rot="10800000">
            <a:off x="7540295" y="4089465"/>
            <a:ext cx="914400" cy="914400"/>
          </a:xfrm>
          <a:prstGeom prst="rect">
            <a:avLst/>
          </a:prstGeom>
        </p:spPr>
      </p:pic>
      <p:sp>
        <p:nvSpPr>
          <p:cNvPr id="25" name="CuadroTexto 24">
            <a:extLst>
              <a:ext uri="{FF2B5EF4-FFF2-40B4-BE49-F238E27FC236}">
                <a16:creationId xmlns:a16="http://schemas.microsoft.com/office/drawing/2014/main" id="{DC8F53A9-0A6F-469C-E04E-C1B05AC05289}"/>
              </a:ext>
            </a:extLst>
          </p:cNvPr>
          <p:cNvSpPr txBox="1"/>
          <p:nvPr/>
        </p:nvSpPr>
        <p:spPr>
          <a:xfrm>
            <a:off x="9014906" y="3267064"/>
            <a:ext cx="2590800"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The auditor accesses (confidentially) the process to evaluate it.</a:t>
            </a:r>
          </a:p>
          <a:p>
            <a:endParaRPr lang="en-US" dirty="0"/>
          </a:p>
          <a:p>
            <a:r>
              <a:rPr lang="en-US" dirty="0"/>
              <a:t>Are the managers reporting everything correctly?</a:t>
            </a:r>
          </a:p>
        </p:txBody>
      </p:sp>
    </p:spTree>
    <p:extLst>
      <p:ext uri="{BB962C8B-B14F-4D97-AF65-F5344CB8AC3E}">
        <p14:creationId xmlns:p14="http://schemas.microsoft.com/office/powerpoint/2010/main" val="2052279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4827091" y="7886835"/>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3" name="Group 2">
            <a:extLst>
              <a:ext uri="{FF2B5EF4-FFF2-40B4-BE49-F238E27FC236}">
                <a16:creationId xmlns:a16="http://schemas.microsoft.com/office/drawing/2014/main" id="{72D0E046-326F-480D-9DBA-1CDE043135D0}"/>
              </a:ext>
            </a:extLst>
          </p:cNvPr>
          <p:cNvGrpSpPr/>
          <p:nvPr/>
        </p:nvGrpSpPr>
        <p:grpSpPr>
          <a:xfrm>
            <a:off x="0" y="251575"/>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14" name="Forma libre: forma 13">
            <a:extLst>
              <a:ext uri="{FF2B5EF4-FFF2-40B4-BE49-F238E27FC236}">
                <a16:creationId xmlns:a16="http://schemas.microsoft.com/office/drawing/2014/main" id="{22479868-F8AE-4F84-9602-A73F0FDEB448}"/>
              </a:ext>
            </a:extLst>
          </p:cNvPr>
          <p:cNvSpPr/>
          <p:nvPr/>
        </p:nvSpPr>
        <p:spPr>
          <a:xfrm>
            <a:off x="2029851" y="793219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803031" y="788683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6" name="Forma libre: forma 15">
            <a:extLst>
              <a:ext uri="{FF2B5EF4-FFF2-40B4-BE49-F238E27FC236}">
                <a16:creationId xmlns:a16="http://schemas.microsoft.com/office/drawing/2014/main" id="{4B398EC9-B680-4359-AA00-E27AE6BAA0C0}"/>
              </a:ext>
            </a:extLst>
          </p:cNvPr>
          <p:cNvSpPr/>
          <p:nvPr/>
        </p:nvSpPr>
        <p:spPr>
          <a:xfrm>
            <a:off x="2029851" y="8476662"/>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17" name="Elipse 16">
            <a:extLst>
              <a:ext uri="{FF2B5EF4-FFF2-40B4-BE49-F238E27FC236}">
                <a16:creationId xmlns:a16="http://schemas.microsoft.com/office/drawing/2014/main" id="{51C6DEBA-6E97-4487-94BB-79625CF47E88}"/>
              </a:ext>
            </a:extLst>
          </p:cNvPr>
          <p:cNvSpPr/>
          <p:nvPr/>
        </p:nvSpPr>
        <p:spPr>
          <a:xfrm>
            <a:off x="1803031" y="8431298"/>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8" name="Forma libre: forma 17">
            <a:extLst>
              <a:ext uri="{FF2B5EF4-FFF2-40B4-BE49-F238E27FC236}">
                <a16:creationId xmlns:a16="http://schemas.microsoft.com/office/drawing/2014/main" id="{84F19625-231F-4851-987D-C2275EFD54C2}"/>
              </a:ext>
            </a:extLst>
          </p:cNvPr>
          <p:cNvSpPr/>
          <p:nvPr/>
        </p:nvSpPr>
        <p:spPr>
          <a:xfrm>
            <a:off x="1821785" y="9021124"/>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19" name="Elipse 18">
            <a:extLst>
              <a:ext uri="{FF2B5EF4-FFF2-40B4-BE49-F238E27FC236}">
                <a16:creationId xmlns:a16="http://schemas.microsoft.com/office/drawing/2014/main" id="{0FFCE8BD-BBF6-4FD4-A5B9-5EFBC426BC9C}"/>
              </a:ext>
            </a:extLst>
          </p:cNvPr>
          <p:cNvSpPr/>
          <p:nvPr/>
        </p:nvSpPr>
        <p:spPr>
          <a:xfrm>
            <a:off x="1594965" y="8975760"/>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26984081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AC86D3-8FD1-4F47-A319-7D0542E48B2F}"/>
              </a:ext>
            </a:extLst>
          </p:cNvPr>
          <p:cNvSpPr>
            <a:spLocks noGrp="1"/>
          </p:cNvSpPr>
          <p:nvPr>
            <p:ph type="title" idx="4294967295"/>
          </p:nvPr>
        </p:nvSpPr>
        <p:spPr>
          <a:xfrm>
            <a:off x="2133600" y="287338"/>
            <a:ext cx="10058400" cy="1449387"/>
          </a:xfrm>
        </p:spPr>
        <p:txBody>
          <a:bodyPr vert="horz" lIns="91440" tIns="45720" rIns="91440" bIns="45720" rtlCol="0">
            <a:normAutofit/>
          </a:bodyPr>
          <a:lstStyle/>
          <a:p>
            <a:r>
              <a:rPr lang="en-US" dirty="0">
                <a:ea typeface="+mj-lt"/>
                <a:cs typeface="+mj-lt"/>
              </a:rPr>
              <a:t>Topic 1: Financial Statements</a:t>
            </a:r>
            <a:br>
              <a:rPr lang="en-US" dirty="0">
                <a:ea typeface="+mj-lt"/>
                <a:cs typeface="+mj-lt"/>
              </a:rPr>
            </a:br>
            <a:r>
              <a:rPr lang="en-US" dirty="0">
                <a:ea typeface="+mj-lt"/>
                <a:cs typeface="+mj-lt"/>
              </a:rPr>
              <a:t>Part C Financial Metrics</a:t>
            </a:r>
            <a:endParaRPr lang="es-ES" dirty="0"/>
          </a:p>
        </p:txBody>
      </p:sp>
      <p:sp>
        <p:nvSpPr>
          <p:cNvPr id="11" name="Arco de bloque 10">
            <a:extLst>
              <a:ext uri="{FF2B5EF4-FFF2-40B4-BE49-F238E27FC236}">
                <a16:creationId xmlns:a16="http://schemas.microsoft.com/office/drawing/2014/main" id="{8D1F4121-1E91-4F92-9782-4BC9741B6F2E}"/>
              </a:ext>
            </a:extLst>
          </p:cNvPr>
          <p:cNvSpPr/>
          <p:nvPr/>
        </p:nvSpPr>
        <p:spPr>
          <a:xfrm>
            <a:off x="-1568076" y="169705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1141325" y="224419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types of analyses </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349391" y="278866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a:t>
              </a:r>
              <a:r>
                <a:rPr lang="en-US" dirty="0">
                  <a:ea typeface="+mn-lt"/>
                  <a:cs typeface="+mn-lt"/>
                </a:rPr>
                <a:t>Metrics</a:t>
              </a:r>
              <a:endParaRPr lang="en-US"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270940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5073276" y="1606274"/>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153142"/>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types of analyses </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939626" y="784834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a:t>
              </a:r>
              <a:r>
                <a:rPr lang="en-US" dirty="0">
                  <a:ea typeface="+mn-lt"/>
                  <a:cs typeface="+mn-lt"/>
                </a:rPr>
                <a:t>Liquidity, Debt, and Asset </a:t>
              </a:r>
              <a:r>
                <a:rPr lang="en-US" dirty="0" err="1">
                  <a:ea typeface="+mn-lt"/>
                  <a:cs typeface="+mn-lt"/>
                </a:rPr>
                <a:t>Mgmt</a:t>
              </a:r>
              <a:endParaRPr lang="es-ES"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939626" y="839280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a:t>
              </a:r>
              <a:r>
                <a:rPr lang="en-US" dirty="0">
                  <a:ea typeface="+mn-lt"/>
                  <a:cs typeface="+mn-lt"/>
                </a:rPr>
                <a:t>Return </a:t>
              </a:r>
              <a:r>
                <a:rPr lang="en-US" sz="1800" kern="1200" dirty="0">
                  <a:ea typeface="+mn-lt"/>
                  <a:cs typeface="+mn-lt"/>
                </a:rPr>
                <a:t>and </a:t>
              </a:r>
              <a:r>
                <a:rPr lang="en-US" dirty="0">
                  <a:ea typeface="+mn-lt"/>
                  <a:cs typeface="+mn-lt"/>
                </a:rPr>
                <a:t>Profitability</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731560" y="893726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Stock </a:t>
              </a:r>
              <a:r>
                <a:rPr lang="en-US" dirty="0"/>
                <a:t>Market</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 name="CuadroTexto 7">
            <a:extLst>
              <a:ext uri="{FF2B5EF4-FFF2-40B4-BE49-F238E27FC236}">
                <a16:creationId xmlns:a16="http://schemas.microsoft.com/office/drawing/2014/main" id="{91EE7CE8-CA50-4AA1-9F00-BF60AF8C47B0}"/>
              </a:ext>
            </a:extLst>
          </p:cNvPr>
          <p:cNvSpPr txBox="1"/>
          <p:nvPr/>
        </p:nvSpPr>
        <p:spPr>
          <a:xfrm>
            <a:off x="834788" y="1141862"/>
            <a:ext cx="988336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As managers, we can use financial statements to evaluate the financial performance and efficiency of the overall company and different business segments… this analysis is very similar to the approach of an external investor deciding to price our company. </a:t>
            </a:r>
          </a:p>
          <a:p>
            <a:endParaRPr lang="en-US" dirty="0"/>
          </a:p>
          <a:p>
            <a:r>
              <a:rPr lang="en-US" dirty="0"/>
              <a:t>But as managers, we have an advantage relative to external investors: we can get more data, and request reports tailored to specific managerial questions…. That will be the focus on Topics 6 to 9.</a:t>
            </a:r>
          </a:p>
          <a:p>
            <a:endParaRPr lang="en-US" dirty="0"/>
          </a:p>
          <a:p>
            <a:r>
              <a:rPr lang="en-US" dirty="0"/>
              <a:t>Now, we will study a general framework for financial analysis (meaning, using the same data that an external investor would have), trying to get managerial insights from it:</a:t>
            </a:r>
          </a:p>
          <a:p>
            <a:r>
              <a:rPr lang="en-US" dirty="0"/>
              <a:t>- how is our company growing? Type of assets, funding.</a:t>
            </a:r>
          </a:p>
          <a:p>
            <a:r>
              <a:rPr lang="en-US" dirty="0"/>
              <a:t>- do we need to change our liquidity/solvency policy?</a:t>
            </a:r>
          </a:p>
          <a:p>
            <a:r>
              <a:rPr lang="en-US" dirty="0"/>
              <a:t>- are we using our assets efficiently?</a:t>
            </a:r>
          </a:p>
          <a:p>
            <a:r>
              <a:rPr lang="en-US" dirty="0"/>
              <a:t>- what is driving our profits/losses?</a:t>
            </a:r>
          </a:p>
          <a:p>
            <a:endParaRPr lang="en-US" dirty="0"/>
          </a:p>
          <a:p>
            <a:r>
              <a:rPr lang="en-US" dirty="0"/>
              <a:t>… not only useful for our evaluating our company (or business unit), but also competitors, suppliers, and customers.</a:t>
            </a:r>
          </a:p>
        </p:txBody>
      </p:sp>
    </p:spTree>
    <p:extLst>
      <p:ext uri="{BB962C8B-B14F-4D97-AF65-F5344CB8AC3E}">
        <p14:creationId xmlns:p14="http://schemas.microsoft.com/office/powerpoint/2010/main" val="26351591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2" name="Diagrama 2">
            <a:extLst>
              <a:ext uri="{FF2B5EF4-FFF2-40B4-BE49-F238E27FC236}">
                <a16:creationId xmlns:a16="http://schemas.microsoft.com/office/drawing/2014/main" id="{5D2BB9FE-9A9C-0024-C9B5-618898597922}"/>
              </a:ext>
            </a:extLst>
          </p:cNvPr>
          <p:cNvGraphicFramePr/>
          <p:nvPr>
            <p:extLst>
              <p:ext uri="{D42A27DB-BD31-4B8C-83A1-F6EECF244321}">
                <p14:modId xmlns:p14="http://schemas.microsoft.com/office/powerpoint/2010/main" val="1734495661"/>
              </p:ext>
            </p:extLst>
          </p:nvPr>
        </p:nvGraphicFramePr>
        <p:xfrm>
          <a:off x="3810000" y="917812"/>
          <a:ext cx="6539552" cy="43968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65897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2" name="Diagrama 2">
            <a:extLst>
              <a:ext uri="{FF2B5EF4-FFF2-40B4-BE49-F238E27FC236}">
                <a16:creationId xmlns:a16="http://schemas.microsoft.com/office/drawing/2014/main" id="{5D2BB9FE-9A9C-0024-C9B5-618898597922}"/>
              </a:ext>
            </a:extLst>
          </p:cNvPr>
          <p:cNvGraphicFramePr/>
          <p:nvPr>
            <p:extLst>
              <p:ext uri="{D42A27DB-BD31-4B8C-83A1-F6EECF244321}">
                <p14:modId xmlns:p14="http://schemas.microsoft.com/office/powerpoint/2010/main" val="3084976801"/>
              </p:ext>
            </p:extLst>
          </p:nvPr>
        </p:nvGraphicFramePr>
        <p:xfrm>
          <a:off x="1023583" y="690350"/>
          <a:ext cx="9325969" cy="4624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1" name="Imagen 241" descr="Logotipo&#10;&#10;Descripción generada automáticamente">
            <a:extLst>
              <a:ext uri="{FF2B5EF4-FFF2-40B4-BE49-F238E27FC236}">
                <a16:creationId xmlns:a16="http://schemas.microsoft.com/office/drawing/2014/main" id="{9CCEC4DA-7258-DBBA-E5AD-90296B869DFE}"/>
              </a:ext>
            </a:extLst>
          </p:cNvPr>
          <p:cNvPicPr>
            <a:picLocks noChangeAspect="1"/>
          </p:cNvPicPr>
          <p:nvPr/>
        </p:nvPicPr>
        <p:blipFill>
          <a:blip r:embed="rId8"/>
          <a:stretch>
            <a:fillRect/>
          </a:stretch>
        </p:blipFill>
        <p:spPr>
          <a:xfrm>
            <a:off x="2758394" y="4837985"/>
            <a:ext cx="1628634" cy="1089547"/>
          </a:xfrm>
          <a:prstGeom prst="rect">
            <a:avLst/>
          </a:prstGeom>
        </p:spPr>
      </p:pic>
      <p:pic>
        <p:nvPicPr>
          <p:cNvPr id="8" name="Imagen 8" descr="Logotipo, Icono&#10;&#10;Descripción generada automáticamente">
            <a:extLst>
              <a:ext uri="{FF2B5EF4-FFF2-40B4-BE49-F238E27FC236}">
                <a16:creationId xmlns:a16="http://schemas.microsoft.com/office/drawing/2014/main" id="{C3A1C136-35A8-283E-A178-39C623688593}"/>
              </a:ext>
            </a:extLst>
          </p:cNvPr>
          <p:cNvPicPr>
            <a:picLocks noChangeAspect="1"/>
          </p:cNvPicPr>
          <p:nvPr/>
        </p:nvPicPr>
        <p:blipFill>
          <a:blip r:embed="rId9"/>
          <a:stretch>
            <a:fillRect/>
          </a:stretch>
        </p:blipFill>
        <p:spPr>
          <a:xfrm>
            <a:off x="5616634" y="4818673"/>
            <a:ext cx="2060811" cy="1128171"/>
          </a:xfrm>
          <a:prstGeom prst="rect">
            <a:avLst/>
          </a:prstGeom>
        </p:spPr>
      </p:pic>
    </p:spTree>
    <p:extLst>
      <p:ext uri="{BB962C8B-B14F-4D97-AF65-F5344CB8AC3E}">
        <p14:creationId xmlns:p14="http://schemas.microsoft.com/office/powerpoint/2010/main" val="38361371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5073276" y="1606274"/>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153142"/>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types of analyses </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939626" y="784834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a:t>
              </a:r>
              <a:r>
                <a:rPr lang="en-US" dirty="0">
                  <a:ea typeface="+mn-lt"/>
                  <a:cs typeface="+mn-lt"/>
                </a:rPr>
                <a:t>Liquidity, Debt, and Asset </a:t>
              </a:r>
              <a:r>
                <a:rPr lang="en-US" dirty="0" err="1">
                  <a:ea typeface="+mn-lt"/>
                  <a:cs typeface="+mn-lt"/>
                </a:rPr>
                <a:t>Mgmt</a:t>
              </a:r>
              <a:endParaRPr lang="es-ES"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939626" y="8392805"/>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3. </a:t>
              </a:r>
              <a:r>
                <a:rPr lang="en-US" dirty="0">
                  <a:ea typeface="+mn-lt"/>
                  <a:cs typeface="+mn-lt"/>
                </a:rPr>
                <a:t>Return </a:t>
              </a:r>
              <a:r>
                <a:rPr lang="en-US" sz="1800" kern="1200" dirty="0">
                  <a:ea typeface="+mn-lt"/>
                  <a:cs typeface="+mn-lt"/>
                </a:rPr>
                <a:t>and </a:t>
              </a:r>
              <a:r>
                <a:rPr lang="en-US" dirty="0">
                  <a:ea typeface="+mn-lt"/>
                  <a:cs typeface="+mn-lt"/>
                </a:rPr>
                <a:t>Profitability</a:t>
              </a:r>
              <a:endParaRPr lang="en-US" sz="1800" kern="1200" dirty="0"/>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731560" y="8937267"/>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Stock </a:t>
              </a:r>
              <a:r>
                <a:rPr lang="en-US" dirty="0"/>
                <a:t>Market</a:t>
              </a:r>
              <a:endParaRPr lang="en-US" sz="1800" kern="1200" dirty="0"/>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4" name="Diagram 3">
            <a:extLst>
              <a:ext uri="{FF2B5EF4-FFF2-40B4-BE49-F238E27FC236}">
                <a16:creationId xmlns:a16="http://schemas.microsoft.com/office/drawing/2014/main" id="{C83A784B-0899-4968-9F83-9CCA5C0ACCB2}"/>
              </a:ext>
            </a:extLst>
          </p:cNvPr>
          <p:cNvGraphicFramePr/>
          <p:nvPr>
            <p:extLst>
              <p:ext uri="{D42A27DB-BD31-4B8C-83A1-F6EECF244321}">
                <p14:modId xmlns:p14="http://schemas.microsoft.com/office/powerpoint/2010/main" val="1658383579"/>
              </p:ext>
            </p:extLst>
          </p:nvPr>
        </p:nvGraphicFramePr>
        <p:xfrm>
          <a:off x="4562091" y="685800"/>
          <a:ext cx="6688501" cy="53553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 up of a logo&#10;&#10;Description automatically generated with medium confidence">
            <a:extLst>
              <a:ext uri="{FF2B5EF4-FFF2-40B4-BE49-F238E27FC236}">
                <a16:creationId xmlns:a16="http://schemas.microsoft.com/office/drawing/2014/main" id="{FE6012F4-21B7-488B-A2C0-E2B1B6A59C11}"/>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35703" y="788332"/>
            <a:ext cx="3844950" cy="2883713"/>
          </a:xfrm>
          <a:prstGeom prst="rect">
            <a:avLst/>
          </a:prstGeom>
        </p:spPr>
      </p:pic>
      <p:sp>
        <p:nvSpPr>
          <p:cNvPr id="9" name="TextBox 8">
            <a:extLst>
              <a:ext uri="{FF2B5EF4-FFF2-40B4-BE49-F238E27FC236}">
                <a16:creationId xmlns:a16="http://schemas.microsoft.com/office/drawing/2014/main" id="{DAF829D8-5D24-40C9-A358-F80BA307132A}"/>
              </a:ext>
            </a:extLst>
          </p:cNvPr>
          <p:cNvSpPr txBox="1"/>
          <p:nvPr/>
        </p:nvSpPr>
        <p:spPr>
          <a:xfrm>
            <a:off x="435702" y="3766878"/>
            <a:ext cx="2585290" cy="461665"/>
          </a:xfrm>
          <a:prstGeom prst="rect">
            <a:avLst/>
          </a:prstGeom>
          <a:noFill/>
        </p:spPr>
        <p:txBody>
          <a:bodyPr wrap="square" rtlCol="0">
            <a:spAutoFit/>
          </a:bodyPr>
          <a:lstStyle/>
          <a:p>
            <a:r>
              <a:rPr lang="en-US" sz="2400" dirty="0"/>
              <a:t>Volkswagen AG</a:t>
            </a:r>
          </a:p>
        </p:txBody>
      </p:sp>
    </p:spTree>
    <p:extLst>
      <p:ext uri="{BB962C8B-B14F-4D97-AF65-F5344CB8AC3E}">
        <p14:creationId xmlns:p14="http://schemas.microsoft.com/office/powerpoint/2010/main" val="10380760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3" name="CuadroTexto 242">
            <a:extLst>
              <a:ext uri="{FF2B5EF4-FFF2-40B4-BE49-F238E27FC236}">
                <a16:creationId xmlns:a16="http://schemas.microsoft.com/office/drawing/2014/main" id="{71E37377-A891-4308-A54D-473EFE854DD9}"/>
              </a:ext>
            </a:extLst>
          </p:cNvPr>
          <p:cNvSpPr txBox="1"/>
          <p:nvPr/>
        </p:nvSpPr>
        <p:spPr>
          <a:xfrm>
            <a:off x="266131" y="1073623"/>
            <a:ext cx="11238930"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First, we need to know the background (also called "qualitative analysis").</a:t>
            </a:r>
          </a:p>
          <a:p>
            <a:endParaRPr lang="en-US" dirty="0"/>
          </a:p>
          <a:p>
            <a:r>
              <a:rPr lang="en-US" dirty="0"/>
              <a:t>How is the industry evolving in terms of:</a:t>
            </a:r>
          </a:p>
          <a:p>
            <a:r>
              <a:rPr lang="en-US" dirty="0"/>
              <a:t>- technologies?</a:t>
            </a:r>
          </a:p>
          <a:p>
            <a:r>
              <a:rPr lang="en-US" dirty="0"/>
              <a:t>- product demand?</a:t>
            </a:r>
          </a:p>
          <a:p>
            <a:r>
              <a:rPr lang="en-US" dirty="0"/>
              <a:t>- input costs or supply chain?</a:t>
            </a:r>
          </a:p>
          <a:p>
            <a:r>
              <a:rPr lang="en-US" dirty="0"/>
              <a:t>- the number of competitors?</a:t>
            </a:r>
          </a:p>
          <a:p>
            <a:endParaRPr lang="en-US" dirty="0"/>
          </a:p>
        </p:txBody>
      </p:sp>
    </p:spTree>
    <p:extLst>
      <p:ext uri="{BB962C8B-B14F-4D97-AF65-F5344CB8AC3E}">
        <p14:creationId xmlns:p14="http://schemas.microsoft.com/office/powerpoint/2010/main" val="4236753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22588"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731813" y="815783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Balance Sheet</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3" name="Diagram 2">
            <a:extLst>
              <a:ext uri="{FF2B5EF4-FFF2-40B4-BE49-F238E27FC236}">
                <a16:creationId xmlns:a16="http://schemas.microsoft.com/office/drawing/2014/main" id="{F4F907BA-40C7-4B69-951A-E4C280E890BC}"/>
              </a:ext>
            </a:extLst>
          </p:cNvPr>
          <p:cNvGraphicFramePr/>
          <p:nvPr>
            <p:extLst>
              <p:ext uri="{D42A27DB-BD31-4B8C-83A1-F6EECF244321}">
                <p14:modId xmlns:p14="http://schemas.microsoft.com/office/powerpoint/2010/main" val="3791497060"/>
              </p:ext>
            </p:extLst>
          </p:nvPr>
        </p:nvGraphicFramePr>
        <p:xfrm>
          <a:off x="301166" y="2422451"/>
          <a:ext cx="11238930"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6" name="CuadroTexto 25">
            <a:extLst>
              <a:ext uri="{FF2B5EF4-FFF2-40B4-BE49-F238E27FC236}">
                <a16:creationId xmlns:a16="http://schemas.microsoft.com/office/drawing/2014/main" id="{C97FFC2F-5343-FBF1-9986-468F4A7C8483}"/>
              </a:ext>
            </a:extLst>
          </p:cNvPr>
          <p:cNvSpPr txBox="1"/>
          <p:nvPr/>
        </p:nvSpPr>
        <p:spPr>
          <a:xfrm>
            <a:off x="683172" y="1182414"/>
            <a:ext cx="10764344"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dirty="0"/>
              <a:t>After </a:t>
            </a:r>
            <a:r>
              <a:rPr lang="es-ES" dirty="0" err="1"/>
              <a:t>having</a:t>
            </a:r>
            <a:r>
              <a:rPr lang="es-ES" dirty="0"/>
              <a:t> a </a:t>
            </a:r>
            <a:r>
              <a:rPr lang="es-ES" dirty="0" err="1"/>
              <a:t>clear</a:t>
            </a:r>
            <a:r>
              <a:rPr lang="es-ES" dirty="0"/>
              <a:t> </a:t>
            </a:r>
            <a:r>
              <a:rPr lang="es-ES" dirty="0" err="1"/>
              <a:t>perspective</a:t>
            </a:r>
            <a:r>
              <a:rPr lang="es-ES" dirty="0"/>
              <a:t> </a:t>
            </a:r>
            <a:r>
              <a:rPr lang="es-ES" dirty="0" err="1"/>
              <a:t>of</a:t>
            </a:r>
            <a:r>
              <a:rPr lang="es-ES" dirty="0"/>
              <a:t> </a:t>
            </a:r>
            <a:r>
              <a:rPr lang="es-ES" dirty="0" err="1"/>
              <a:t>the</a:t>
            </a:r>
            <a:r>
              <a:rPr lang="es-ES" dirty="0"/>
              <a:t> </a:t>
            </a:r>
            <a:r>
              <a:rPr lang="es-ES" dirty="0" err="1"/>
              <a:t>context</a:t>
            </a:r>
            <a:r>
              <a:rPr lang="es-ES" dirty="0"/>
              <a:t>, </a:t>
            </a:r>
            <a:r>
              <a:rPr lang="es-ES" dirty="0" err="1"/>
              <a:t>we</a:t>
            </a:r>
            <a:r>
              <a:rPr lang="es-ES" dirty="0"/>
              <a:t> can </a:t>
            </a:r>
            <a:r>
              <a:rPr lang="es-ES" dirty="0" err="1"/>
              <a:t>move</a:t>
            </a:r>
            <a:r>
              <a:rPr lang="es-ES" dirty="0"/>
              <a:t> </a:t>
            </a:r>
            <a:r>
              <a:rPr lang="es-ES" dirty="0" err="1"/>
              <a:t>to</a:t>
            </a:r>
            <a:r>
              <a:rPr lang="es-ES" dirty="0"/>
              <a:t> </a:t>
            </a:r>
            <a:r>
              <a:rPr lang="es-ES" dirty="0" err="1"/>
              <a:t>the</a:t>
            </a:r>
            <a:r>
              <a:rPr lang="es-ES" dirty="0"/>
              <a:t> </a:t>
            </a:r>
            <a:r>
              <a:rPr lang="es-ES" dirty="0" err="1"/>
              <a:t>quantitative</a:t>
            </a:r>
            <a:r>
              <a:rPr lang="es-ES" dirty="0"/>
              <a:t> </a:t>
            </a:r>
            <a:r>
              <a:rPr lang="es-ES" dirty="0" err="1"/>
              <a:t>analysis</a:t>
            </a:r>
            <a:r>
              <a:rPr lang="es-ES" dirty="0"/>
              <a:t> (</a:t>
            </a:r>
            <a:r>
              <a:rPr lang="es-ES" dirty="0" err="1"/>
              <a:t>also</a:t>
            </a:r>
            <a:r>
              <a:rPr lang="es-ES" dirty="0"/>
              <a:t> </a:t>
            </a:r>
            <a:r>
              <a:rPr lang="es-ES" dirty="0" err="1"/>
              <a:t>called</a:t>
            </a:r>
            <a:r>
              <a:rPr lang="es-ES" dirty="0"/>
              <a:t> </a:t>
            </a:r>
            <a:r>
              <a:rPr lang="es-ES" dirty="0" err="1"/>
              <a:t>financial</a:t>
            </a:r>
            <a:r>
              <a:rPr lang="es-ES" dirty="0"/>
              <a:t> </a:t>
            </a:r>
            <a:r>
              <a:rPr lang="es-ES" dirty="0" err="1"/>
              <a:t>analysis</a:t>
            </a:r>
            <a:r>
              <a:rPr lang="es-ES" dirty="0"/>
              <a:t>).</a:t>
            </a:r>
          </a:p>
        </p:txBody>
      </p:sp>
    </p:spTree>
    <p:extLst>
      <p:ext uri="{BB962C8B-B14F-4D97-AF65-F5344CB8AC3E}">
        <p14:creationId xmlns:p14="http://schemas.microsoft.com/office/powerpoint/2010/main" val="1687118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763270"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1164" y="201017"/>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Metrics</a:t>
              </a:r>
              <a:endParaRPr lang="en-US" sz="1800" kern="1200"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Income and Cash Flow Statement </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3" name="CuadroTexto 242">
            <a:extLst>
              <a:ext uri="{FF2B5EF4-FFF2-40B4-BE49-F238E27FC236}">
                <a16:creationId xmlns:a16="http://schemas.microsoft.com/office/drawing/2014/main" id="{71E37377-A891-4308-A54D-473EFE854DD9}"/>
              </a:ext>
            </a:extLst>
          </p:cNvPr>
          <p:cNvSpPr txBox="1"/>
          <p:nvPr/>
        </p:nvSpPr>
        <p:spPr>
          <a:xfrm>
            <a:off x="266131" y="1073623"/>
            <a:ext cx="11238930" cy="609397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chemeClr val="accent1"/>
                </a:solidFill>
              </a:rPr>
              <a:t>1) Component</a:t>
            </a:r>
            <a:endParaRPr lang="es-ES" sz="2400" b="1">
              <a:solidFill>
                <a:schemeClr val="accent1"/>
              </a:solidFill>
            </a:endParaRPr>
          </a:p>
          <a:p>
            <a:r>
              <a:rPr lang="es-ES" sz="2200" dirty="0">
                <a:latin typeface="Franklin Gothic Book"/>
              </a:rPr>
              <a:t>Balance </a:t>
            </a:r>
            <a:r>
              <a:rPr lang="es-ES" sz="2200" dirty="0" err="1">
                <a:latin typeface="Franklin Gothic Book"/>
              </a:rPr>
              <a:t>sheet</a:t>
            </a:r>
            <a:r>
              <a:rPr lang="es-ES" sz="2200" dirty="0">
                <a:latin typeface="Franklin Gothic Book"/>
              </a:rPr>
              <a:t> </a:t>
            </a:r>
            <a:r>
              <a:rPr lang="es-ES" sz="2200" dirty="0" err="1">
                <a:latin typeface="Franklin Gothic Book"/>
              </a:rPr>
              <a:t>elements</a:t>
            </a:r>
            <a:r>
              <a:rPr lang="es-ES" sz="2200" dirty="0">
                <a:latin typeface="Franklin Gothic Book"/>
              </a:rPr>
              <a:t> as a </a:t>
            </a:r>
            <a:r>
              <a:rPr lang="es-ES" sz="2200" dirty="0" err="1">
                <a:latin typeface="Franklin Gothic Book"/>
              </a:rPr>
              <a:t>percentage</a:t>
            </a:r>
            <a:r>
              <a:rPr lang="es-ES" sz="2200" dirty="0">
                <a:latin typeface="Franklin Gothic Book"/>
              </a:rPr>
              <a:t> </a:t>
            </a:r>
            <a:r>
              <a:rPr lang="es-ES" sz="2200" dirty="0" err="1">
                <a:latin typeface="Franklin Gothic Book"/>
              </a:rPr>
              <a:t>of</a:t>
            </a:r>
            <a:r>
              <a:rPr lang="es-ES" sz="2200" dirty="0">
                <a:latin typeface="Franklin Gothic Book"/>
              </a:rPr>
              <a:t> Total </a:t>
            </a:r>
            <a:r>
              <a:rPr lang="es-ES" sz="2200" dirty="0" err="1">
                <a:latin typeface="Franklin Gothic Book"/>
              </a:rPr>
              <a:t>Assets</a:t>
            </a:r>
            <a:r>
              <a:rPr lang="es-ES" sz="2200" dirty="0">
                <a:latin typeface="Franklin Gothic Book"/>
              </a:rPr>
              <a:t>.</a:t>
            </a:r>
          </a:p>
          <a:p>
            <a:pPr lvl="1"/>
            <a:r>
              <a:rPr lang="es-ES" sz="2200" dirty="0">
                <a:latin typeface="Franklin Gothic Book"/>
              </a:rPr>
              <a:t>(1) </a:t>
            </a:r>
            <a:r>
              <a:rPr lang="es-ES" sz="2200" dirty="0" err="1">
                <a:latin typeface="Franklin Gothic Book"/>
              </a:rPr>
              <a:t>Is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company</a:t>
            </a:r>
            <a:r>
              <a:rPr lang="es-ES" sz="2200" dirty="0">
                <a:latin typeface="Franklin Gothic Book"/>
              </a:rPr>
              <a:t> </a:t>
            </a:r>
            <a:r>
              <a:rPr lang="es-ES" sz="2200" dirty="0" err="1">
                <a:latin typeface="Franklin Gothic Book"/>
              </a:rPr>
              <a:t>growing</a:t>
            </a:r>
            <a:r>
              <a:rPr lang="es-ES" sz="2200" dirty="0">
                <a:latin typeface="Franklin Gothic Book"/>
              </a:rPr>
              <a:t>? Total </a:t>
            </a:r>
            <a:r>
              <a:rPr lang="es-ES" sz="2200" dirty="0" err="1">
                <a:latin typeface="Franklin Gothic Book"/>
              </a:rPr>
              <a:t>assets</a:t>
            </a:r>
            <a:r>
              <a:rPr lang="es-ES" sz="2200" dirty="0">
                <a:latin typeface="Franklin Gothic Book"/>
              </a:rPr>
              <a:t>, </a:t>
            </a:r>
            <a:r>
              <a:rPr lang="es-ES" sz="2200" dirty="0" err="1">
                <a:latin typeface="Franklin Gothic Book"/>
              </a:rPr>
              <a:t>Annual</a:t>
            </a:r>
            <a:r>
              <a:rPr lang="es-ES" sz="2200" dirty="0">
                <a:latin typeface="Franklin Gothic Book"/>
              </a:rPr>
              <a:t> </a:t>
            </a:r>
            <a:r>
              <a:rPr lang="es-ES" sz="2200" dirty="0" err="1">
                <a:latin typeface="Franklin Gothic Book"/>
              </a:rPr>
              <a:t>growth</a:t>
            </a:r>
            <a:r>
              <a:rPr lang="es-ES" sz="2200" dirty="0">
                <a:latin typeface="Franklin Gothic Book"/>
              </a:rPr>
              <a:t>, CAGR.</a:t>
            </a:r>
          </a:p>
          <a:p>
            <a:pPr lvl="1"/>
            <a:r>
              <a:rPr lang="es-ES" sz="2200" dirty="0">
                <a:latin typeface="Franklin Gothic Book"/>
              </a:rPr>
              <a:t>(2) </a:t>
            </a:r>
            <a:r>
              <a:rPr lang="es-ES" sz="2200" dirty="0" err="1">
                <a:ea typeface="+mn-lt"/>
                <a:cs typeface="+mn-lt"/>
              </a:rPr>
              <a:t>How</a:t>
            </a:r>
            <a:r>
              <a:rPr lang="es-ES" sz="2200" dirty="0">
                <a:ea typeface="+mn-lt"/>
                <a:cs typeface="+mn-lt"/>
              </a:rPr>
              <a:t> are </a:t>
            </a:r>
            <a:r>
              <a:rPr lang="es-ES" sz="2200" dirty="0" err="1">
                <a:ea typeface="+mn-lt"/>
                <a:cs typeface="+mn-lt"/>
              </a:rPr>
              <a:t>current</a:t>
            </a:r>
            <a:r>
              <a:rPr lang="es-ES" sz="2200" dirty="0">
                <a:ea typeface="+mn-lt"/>
                <a:cs typeface="+mn-lt"/>
              </a:rPr>
              <a:t> </a:t>
            </a:r>
            <a:r>
              <a:rPr lang="es-ES" sz="2200" dirty="0" err="1">
                <a:ea typeface="+mn-lt"/>
                <a:cs typeface="+mn-lt"/>
              </a:rPr>
              <a:t>assets</a:t>
            </a:r>
            <a:r>
              <a:rPr lang="es-ES" sz="2200" dirty="0">
                <a:ea typeface="+mn-lt"/>
                <a:cs typeface="+mn-lt"/>
              </a:rPr>
              <a:t> </a:t>
            </a:r>
            <a:r>
              <a:rPr lang="es-ES" sz="2200" dirty="0" err="1">
                <a:ea typeface="+mn-lt"/>
                <a:cs typeface="+mn-lt"/>
              </a:rPr>
              <a:t>distributed</a:t>
            </a:r>
            <a:r>
              <a:rPr lang="es-ES" sz="2200" dirty="0">
                <a:ea typeface="+mn-lt"/>
                <a:cs typeface="+mn-lt"/>
              </a:rPr>
              <a:t>? </a:t>
            </a:r>
            <a:r>
              <a:rPr lang="es-ES" sz="2200" dirty="0" err="1">
                <a:ea typeface="+mn-lt"/>
                <a:cs typeface="+mn-lt"/>
              </a:rPr>
              <a:t>Is</a:t>
            </a:r>
            <a:r>
              <a:rPr lang="es-ES" sz="2200" dirty="0">
                <a:ea typeface="+mn-lt"/>
                <a:cs typeface="+mn-lt"/>
              </a:rPr>
              <a:t> </a:t>
            </a:r>
            <a:r>
              <a:rPr lang="es-ES" sz="2200" dirty="0" err="1">
                <a:ea typeface="+mn-lt"/>
                <a:cs typeface="+mn-lt"/>
              </a:rPr>
              <a:t>any</a:t>
            </a:r>
            <a:r>
              <a:rPr lang="es-ES" sz="2200" dirty="0">
                <a:ea typeface="+mn-lt"/>
                <a:cs typeface="+mn-lt"/>
              </a:rPr>
              <a:t> new </a:t>
            </a:r>
            <a:r>
              <a:rPr lang="es-ES" sz="2200" dirty="0" err="1">
                <a:ea typeface="+mn-lt"/>
                <a:cs typeface="+mn-lt"/>
              </a:rPr>
              <a:t>type</a:t>
            </a:r>
            <a:r>
              <a:rPr lang="es-ES" sz="2200" dirty="0">
                <a:ea typeface="+mn-lt"/>
                <a:cs typeface="+mn-lt"/>
              </a:rPr>
              <a:t> </a:t>
            </a:r>
            <a:r>
              <a:rPr lang="es-ES" sz="2200" dirty="0" err="1">
                <a:ea typeface="+mn-lt"/>
                <a:cs typeface="+mn-lt"/>
              </a:rPr>
              <a:t>of</a:t>
            </a:r>
            <a:r>
              <a:rPr lang="es-ES" sz="2200" dirty="0">
                <a:ea typeface="+mn-lt"/>
                <a:cs typeface="+mn-lt"/>
              </a:rPr>
              <a:t> </a:t>
            </a:r>
            <a:r>
              <a:rPr lang="es-ES" sz="2200" dirty="0" err="1">
                <a:ea typeface="+mn-lt"/>
                <a:cs typeface="+mn-lt"/>
              </a:rPr>
              <a:t>assets</a:t>
            </a:r>
            <a:r>
              <a:rPr lang="es-ES" sz="2200" dirty="0">
                <a:ea typeface="+mn-lt"/>
                <a:cs typeface="+mn-lt"/>
              </a:rPr>
              <a:t> in </a:t>
            </a:r>
            <a:r>
              <a:rPr lang="es-ES" sz="2200" dirty="0" err="1">
                <a:ea typeface="+mn-lt"/>
                <a:cs typeface="+mn-lt"/>
              </a:rPr>
              <a:t>the</a:t>
            </a:r>
            <a:r>
              <a:rPr lang="es-ES" sz="2200" dirty="0">
                <a:ea typeface="+mn-lt"/>
                <a:cs typeface="+mn-lt"/>
              </a:rPr>
              <a:t> </a:t>
            </a:r>
            <a:r>
              <a:rPr lang="es-ES" sz="2200" dirty="0" err="1">
                <a:ea typeface="+mn-lt"/>
                <a:cs typeface="+mn-lt"/>
              </a:rPr>
              <a:t>company</a:t>
            </a:r>
            <a:r>
              <a:rPr lang="es-ES" sz="2200" dirty="0">
                <a:ea typeface="+mn-lt"/>
                <a:cs typeface="+mn-lt"/>
              </a:rPr>
              <a:t>?</a:t>
            </a:r>
          </a:p>
          <a:p>
            <a:pPr lvl="1"/>
            <a:r>
              <a:rPr lang="es-ES" sz="2200" dirty="0">
                <a:solidFill>
                  <a:srgbClr val="000000"/>
                </a:solidFill>
                <a:latin typeface="Franklin Gothic Book"/>
                <a:ea typeface="+mn-lt"/>
                <a:cs typeface="+mn-lt"/>
              </a:rPr>
              <a:t>(3) </a:t>
            </a:r>
            <a:r>
              <a:rPr lang="es-ES" sz="2200" dirty="0" err="1">
                <a:ea typeface="+mn-lt"/>
                <a:cs typeface="+mn-lt"/>
              </a:rPr>
              <a:t>How</a:t>
            </a:r>
            <a:r>
              <a:rPr lang="es-ES" sz="2200" dirty="0">
                <a:ea typeface="+mn-lt"/>
                <a:cs typeface="+mn-lt"/>
              </a:rPr>
              <a:t> are </a:t>
            </a:r>
            <a:r>
              <a:rPr lang="es-ES" sz="2200" dirty="0" err="1">
                <a:ea typeface="+mn-lt"/>
                <a:cs typeface="+mn-lt"/>
              </a:rPr>
              <a:t>current</a:t>
            </a:r>
            <a:r>
              <a:rPr lang="es-ES" sz="2200" dirty="0">
                <a:ea typeface="+mn-lt"/>
                <a:cs typeface="+mn-lt"/>
              </a:rPr>
              <a:t> </a:t>
            </a:r>
            <a:r>
              <a:rPr lang="es-ES" sz="2200" dirty="0" err="1">
                <a:ea typeface="+mn-lt"/>
                <a:cs typeface="+mn-lt"/>
              </a:rPr>
              <a:t>liabilities</a:t>
            </a:r>
            <a:r>
              <a:rPr lang="es-ES" sz="2200" dirty="0">
                <a:ea typeface="+mn-lt"/>
                <a:cs typeface="+mn-lt"/>
              </a:rPr>
              <a:t> </a:t>
            </a:r>
            <a:r>
              <a:rPr lang="es-ES" sz="2200" dirty="0" err="1">
                <a:ea typeface="+mn-lt"/>
                <a:cs typeface="+mn-lt"/>
              </a:rPr>
              <a:t>distributed</a:t>
            </a:r>
            <a:r>
              <a:rPr lang="es-ES" sz="2200" dirty="0">
                <a:ea typeface="+mn-lt"/>
                <a:cs typeface="+mn-lt"/>
              </a:rPr>
              <a:t>? </a:t>
            </a:r>
            <a:r>
              <a:rPr lang="es-ES" sz="2200" dirty="0" err="1">
                <a:ea typeface="+mn-lt"/>
                <a:cs typeface="+mn-lt"/>
              </a:rPr>
              <a:t>Is</a:t>
            </a:r>
            <a:r>
              <a:rPr lang="es-ES" sz="2200" dirty="0">
                <a:ea typeface="+mn-lt"/>
                <a:cs typeface="+mn-lt"/>
              </a:rPr>
              <a:t> </a:t>
            </a:r>
            <a:r>
              <a:rPr lang="es-ES" sz="2200" dirty="0" err="1">
                <a:ea typeface="+mn-lt"/>
                <a:cs typeface="+mn-lt"/>
              </a:rPr>
              <a:t>any</a:t>
            </a:r>
            <a:r>
              <a:rPr lang="es-ES" sz="2200" dirty="0">
                <a:ea typeface="+mn-lt"/>
                <a:cs typeface="+mn-lt"/>
              </a:rPr>
              <a:t> new </a:t>
            </a:r>
            <a:r>
              <a:rPr lang="es-ES" sz="2200" dirty="0" err="1">
                <a:ea typeface="+mn-lt"/>
                <a:cs typeface="+mn-lt"/>
              </a:rPr>
              <a:t>type</a:t>
            </a:r>
            <a:r>
              <a:rPr lang="es-ES" sz="2200" dirty="0">
                <a:ea typeface="+mn-lt"/>
                <a:cs typeface="+mn-lt"/>
              </a:rPr>
              <a:t> </a:t>
            </a:r>
            <a:r>
              <a:rPr lang="es-ES" sz="2200" dirty="0" err="1">
                <a:ea typeface="+mn-lt"/>
                <a:cs typeface="+mn-lt"/>
              </a:rPr>
              <a:t>of</a:t>
            </a:r>
            <a:r>
              <a:rPr lang="es-ES" sz="2200" dirty="0">
                <a:ea typeface="+mn-lt"/>
                <a:cs typeface="+mn-lt"/>
              </a:rPr>
              <a:t> </a:t>
            </a:r>
            <a:r>
              <a:rPr lang="es-ES" sz="2200" dirty="0" err="1">
                <a:ea typeface="+mn-lt"/>
                <a:cs typeface="+mn-lt"/>
              </a:rPr>
              <a:t>funding</a:t>
            </a:r>
            <a:r>
              <a:rPr lang="es-ES" sz="2200" dirty="0">
                <a:ea typeface="+mn-lt"/>
                <a:cs typeface="+mn-lt"/>
              </a:rPr>
              <a:t>?</a:t>
            </a:r>
            <a:endParaRPr lang="es-ES" sz="2200" dirty="0">
              <a:solidFill>
                <a:srgbClr val="000000"/>
              </a:solidFill>
              <a:latin typeface="Franklin Gothic Book"/>
              <a:ea typeface="+mn-lt"/>
              <a:cs typeface="+mn-lt"/>
            </a:endParaRPr>
          </a:p>
          <a:p>
            <a:pPr lvl="1"/>
            <a:r>
              <a:rPr lang="es-ES" sz="2200" dirty="0">
                <a:solidFill>
                  <a:srgbClr val="000000"/>
                </a:solidFill>
                <a:latin typeface="Franklin Gothic Book"/>
                <a:ea typeface="+mn-lt"/>
                <a:cs typeface="+mn-lt"/>
              </a:rPr>
              <a:t>(4) </a:t>
            </a:r>
            <a:r>
              <a:rPr lang="es-ES" sz="2200" dirty="0" err="1">
                <a:solidFill>
                  <a:srgbClr val="000000"/>
                </a:solidFill>
                <a:latin typeface="Franklin Gothic Book"/>
                <a:ea typeface="+mn-lt"/>
                <a:cs typeface="+mn-lt"/>
              </a:rPr>
              <a:t>Equity</a:t>
            </a:r>
            <a:r>
              <a:rPr lang="es-ES" sz="2200" dirty="0">
                <a:solidFill>
                  <a:srgbClr val="000000"/>
                </a:solidFill>
                <a:latin typeface="Franklin Gothic Book"/>
                <a:ea typeface="+mn-lt"/>
                <a:cs typeface="+mn-lt"/>
              </a:rPr>
              <a:t>: new </a:t>
            </a:r>
            <a:r>
              <a:rPr lang="es-ES" sz="2200" dirty="0" err="1">
                <a:solidFill>
                  <a:srgbClr val="000000"/>
                </a:solidFill>
                <a:latin typeface="Franklin Gothic Book"/>
                <a:ea typeface="+mn-lt"/>
                <a:cs typeface="+mn-lt"/>
              </a:rPr>
              <a:t>emissions</a:t>
            </a:r>
            <a:r>
              <a:rPr lang="es-ES" sz="2200" dirty="0">
                <a:solidFill>
                  <a:srgbClr val="000000"/>
                </a:solidFill>
                <a:latin typeface="Franklin Gothic Book"/>
                <a:ea typeface="+mn-lt"/>
                <a:cs typeface="+mn-lt"/>
              </a:rPr>
              <a:t>? Positive </a:t>
            </a:r>
            <a:r>
              <a:rPr lang="es-ES" sz="2200" dirty="0" err="1">
                <a:solidFill>
                  <a:srgbClr val="000000"/>
                </a:solidFill>
                <a:latin typeface="Franklin Gothic Book"/>
                <a:ea typeface="+mn-lt"/>
                <a:cs typeface="+mn-lt"/>
              </a:rPr>
              <a:t>retained</a:t>
            </a:r>
            <a:r>
              <a:rPr lang="es-ES" sz="2200" dirty="0">
                <a:solidFill>
                  <a:srgbClr val="000000"/>
                </a:solidFill>
                <a:latin typeface="Franklin Gothic Book"/>
                <a:ea typeface="+mn-lt"/>
                <a:cs typeface="+mn-lt"/>
              </a:rPr>
              <a:t> </a:t>
            </a:r>
            <a:r>
              <a:rPr lang="es-ES" sz="2200" dirty="0" err="1">
                <a:solidFill>
                  <a:srgbClr val="000000"/>
                </a:solidFill>
                <a:latin typeface="Franklin Gothic Book"/>
                <a:ea typeface="+mn-lt"/>
                <a:cs typeface="+mn-lt"/>
              </a:rPr>
              <a:t>earnings</a:t>
            </a:r>
            <a:r>
              <a:rPr lang="es-ES" sz="2200" dirty="0">
                <a:solidFill>
                  <a:srgbClr val="000000"/>
                </a:solidFill>
                <a:latin typeface="Franklin Gothic Book"/>
                <a:ea typeface="+mn-lt"/>
                <a:cs typeface="+mn-lt"/>
              </a:rPr>
              <a:t>?</a:t>
            </a:r>
          </a:p>
          <a:p>
            <a:pPr lvl="1"/>
            <a:endParaRPr lang="es-ES" sz="2200" dirty="0">
              <a:solidFill>
                <a:srgbClr val="000000"/>
              </a:solidFill>
              <a:latin typeface="Franklin Gothic Book (Body)"/>
              <a:ea typeface="+mn-lt"/>
              <a:cs typeface="+mn-lt"/>
            </a:endParaRPr>
          </a:p>
          <a:p>
            <a:r>
              <a:rPr lang="es-ES" sz="2200" b="1" dirty="0">
                <a:solidFill>
                  <a:schemeClr val="accent1"/>
                </a:solidFill>
                <a:ea typeface="+mn-lt"/>
                <a:cs typeface="+mn-lt"/>
              </a:rPr>
              <a:t>2) Ratios and </a:t>
            </a:r>
            <a:r>
              <a:rPr lang="es-ES" sz="2200" b="1" dirty="0" err="1">
                <a:solidFill>
                  <a:schemeClr val="accent1"/>
                </a:solidFill>
                <a:ea typeface="+mn-lt"/>
                <a:cs typeface="+mn-lt"/>
              </a:rPr>
              <a:t>Measures</a:t>
            </a:r>
            <a:endParaRPr lang="es-ES" sz="2200" dirty="0" err="1">
              <a:solidFill>
                <a:schemeClr val="accent1"/>
              </a:solidFill>
              <a:ea typeface="+mn-lt"/>
              <a:cs typeface="+mn-lt"/>
            </a:endParaRPr>
          </a:p>
          <a:p>
            <a:r>
              <a:rPr lang="es-ES" sz="2200" dirty="0">
                <a:latin typeface="Franklin Gothic Book"/>
              </a:rPr>
              <a:t>(1) </a:t>
            </a:r>
            <a:r>
              <a:rPr lang="es-ES" sz="2200" dirty="0" err="1">
                <a:latin typeface="Franklin Gothic Book"/>
              </a:rPr>
              <a:t>Liquidity</a:t>
            </a:r>
            <a:r>
              <a:rPr lang="es-ES" sz="2200" dirty="0">
                <a:latin typeface="Franklin Gothic Book"/>
              </a:rPr>
              <a:t>: </a:t>
            </a:r>
            <a:r>
              <a:rPr lang="es-ES" sz="2200" dirty="0" err="1">
                <a:latin typeface="Franklin Gothic Book"/>
              </a:rPr>
              <a:t>does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firm</a:t>
            </a:r>
            <a:r>
              <a:rPr lang="es-ES" sz="2200" dirty="0">
                <a:latin typeface="Franklin Gothic Book"/>
              </a:rPr>
              <a:t> </a:t>
            </a:r>
            <a:r>
              <a:rPr lang="es-ES" sz="2200" dirty="0" err="1">
                <a:latin typeface="Franklin Gothic Book"/>
              </a:rPr>
              <a:t>have</a:t>
            </a:r>
            <a:r>
              <a:rPr lang="es-ES" sz="2200" dirty="0">
                <a:latin typeface="Franklin Gothic Book"/>
              </a:rPr>
              <a:t> </a:t>
            </a:r>
            <a:r>
              <a:rPr lang="es-ES" sz="2200" dirty="0" err="1">
                <a:latin typeface="Franklin Gothic Book"/>
              </a:rPr>
              <a:t>enough</a:t>
            </a:r>
            <a:r>
              <a:rPr lang="es-ES" sz="2200" dirty="0">
                <a:latin typeface="Franklin Gothic Book"/>
              </a:rPr>
              <a:t> </a:t>
            </a:r>
            <a:r>
              <a:rPr lang="es-ES" sz="2200" dirty="0" err="1">
                <a:latin typeface="Franklin Gothic Book"/>
              </a:rPr>
              <a:t>liquidity</a:t>
            </a:r>
            <a:r>
              <a:rPr lang="es-ES" sz="2200" dirty="0">
                <a:latin typeface="Franklin Gothic Book"/>
              </a:rPr>
              <a:t> </a:t>
            </a:r>
            <a:r>
              <a:rPr lang="es-ES" sz="2200" dirty="0" err="1">
                <a:latin typeface="Franklin Gothic Book"/>
              </a:rPr>
              <a:t>to</a:t>
            </a:r>
            <a:r>
              <a:rPr lang="es-ES" sz="2200" dirty="0">
                <a:latin typeface="Franklin Gothic Book"/>
              </a:rPr>
              <a:t> </a:t>
            </a:r>
            <a:r>
              <a:rPr lang="es-ES" sz="2200" dirty="0" err="1">
                <a:latin typeface="Franklin Gothic Book"/>
              </a:rPr>
              <a:t>meet</a:t>
            </a:r>
            <a:r>
              <a:rPr lang="es-ES" sz="2200" dirty="0">
                <a:latin typeface="Franklin Gothic Book"/>
              </a:rPr>
              <a:t> </a:t>
            </a:r>
            <a:r>
              <a:rPr lang="es-ES" sz="2200" dirty="0" err="1">
                <a:latin typeface="Franklin Gothic Book"/>
              </a:rPr>
              <a:t>its</a:t>
            </a:r>
            <a:r>
              <a:rPr lang="es-ES" sz="2200" dirty="0">
                <a:latin typeface="Franklin Gothic Book"/>
              </a:rPr>
              <a:t> </a:t>
            </a:r>
            <a:r>
              <a:rPr lang="es-ES" sz="2200" dirty="0" err="1">
                <a:latin typeface="Franklin Gothic Book"/>
              </a:rPr>
              <a:t>financial</a:t>
            </a:r>
            <a:r>
              <a:rPr lang="es-ES" sz="2200" dirty="0">
                <a:latin typeface="Franklin Gothic Book"/>
              </a:rPr>
              <a:t> </a:t>
            </a:r>
            <a:r>
              <a:rPr lang="es-ES" sz="2200" dirty="0" err="1">
                <a:latin typeface="Franklin Gothic Book"/>
              </a:rPr>
              <a:t>obligations</a:t>
            </a:r>
            <a:r>
              <a:rPr lang="es-ES" sz="2200" dirty="0">
                <a:latin typeface="Franklin Gothic Book"/>
              </a:rPr>
              <a:t> </a:t>
            </a:r>
            <a:r>
              <a:rPr lang="es-ES" sz="2200" dirty="0" err="1">
                <a:latin typeface="Franklin Gothic Book"/>
              </a:rPr>
              <a:t>when</a:t>
            </a:r>
            <a:r>
              <a:rPr lang="es-ES" sz="2200" dirty="0">
                <a:latin typeface="Franklin Gothic Book"/>
              </a:rPr>
              <a:t> </a:t>
            </a:r>
            <a:r>
              <a:rPr lang="es-ES" sz="2200" dirty="0" err="1">
                <a:latin typeface="Franklin Gothic Book"/>
              </a:rPr>
              <a:t>they</a:t>
            </a:r>
            <a:r>
              <a:rPr lang="es-ES" sz="2200" dirty="0">
                <a:latin typeface="Franklin Gothic Book"/>
              </a:rPr>
              <a:t> </a:t>
            </a:r>
            <a:r>
              <a:rPr lang="es-ES" sz="2200" dirty="0" err="1">
                <a:latin typeface="Franklin Gothic Book"/>
              </a:rPr>
              <a:t>should</a:t>
            </a:r>
            <a:r>
              <a:rPr lang="es-ES" sz="2200" dirty="0">
                <a:latin typeface="Franklin Gothic Book"/>
              </a:rPr>
              <a:t> be </a:t>
            </a:r>
            <a:r>
              <a:rPr lang="es-ES" sz="2200" dirty="0" err="1">
                <a:latin typeface="Franklin Gothic Book"/>
              </a:rPr>
              <a:t>paid</a:t>
            </a:r>
            <a:r>
              <a:rPr lang="es-ES" sz="2200" dirty="0">
                <a:latin typeface="Franklin Gothic Book"/>
              </a:rPr>
              <a:t>?</a:t>
            </a:r>
            <a:endParaRPr lang="es-ES" sz="2200" dirty="0">
              <a:solidFill>
                <a:schemeClr val="accent1"/>
              </a:solidFill>
              <a:latin typeface="Franklin Gothic Book"/>
            </a:endParaRPr>
          </a:p>
          <a:p>
            <a:endParaRPr lang="es-ES" sz="2200" dirty="0">
              <a:latin typeface="Franklin Gothic Book"/>
            </a:endParaRPr>
          </a:p>
          <a:p>
            <a:r>
              <a:rPr lang="es-ES" sz="2200" dirty="0">
                <a:latin typeface="Franklin Gothic Book"/>
              </a:rPr>
              <a:t>(2) </a:t>
            </a:r>
            <a:r>
              <a:rPr lang="es-ES" sz="2200" dirty="0" err="1">
                <a:latin typeface="Franklin Gothic Book"/>
              </a:rPr>
              <a:t>Debt</a:t>
            </a:r>
            <a:r>
              <a:rPr lang="es-ES" sz="2200" dirty="0">
                <a:latin typeface="Franklin Gothic Book"/>
              </a:rPr>
              <a:t> </a:t>
            </a:r>
            <a:r>
              <a:rPr lang="es-ES" sz="2200" dirty="0" err="1">
                <a:latin typeface="Franklin Gothic Book"/>
              </a:rPr>
              <a:t>level</a:t>
            </a:r>
            <a:r>
              <a:rPr lang="es-ES" sz="2200" dirty="0">
                <a:latin typeface="Franklin Gothic Book"/>
              </a:rPr>
              <a:t> </a:t>
            </a:r>
            <a:r>
              <a:rPr lang="es-ES" sz="2200" dirty="0" err="1">
                <a:latin typeface="Franklin Gothic Book"/>
              </a:rPr>
              <a:t>or</a:t>
            </a:r>
            <a:r>
              <a:rPr lang="es-ES" sz="2200" dirty="0">
                <a:latin typeface="Franklin Gothic Book"/>
              </a:rPr>
              <a:t> </a:t>
            </a:r>
            <a:r>
              <a:rPr lang="es-ES" sz="2200" dirty="0" err="1">
                <a:latin typeface="Franklin Gothic Book"/>
              </a:rPr>
              <a:t>Solvency</a:t>
            </a:r>
            <a:r>
              <a:rPr lang="es-ES" sz="2200" dirty="0">
                <a:latin typeface="Franklin Gothic Book"/>
              </a:rPr>
              <a:t>: </a:t>
            </a:r>
            <a:r>
              <a:rPr lang="es-ES" sz="2200" dirty="0" err="1">
                <a:latin typeface="Franklin Gothic Book"/>
              </a:rPr>
              <a:t>does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firm</a:t>
            </a:r>
            <a:r>
              <a:rPr lang="es-ES" sz="2200" dirty="0">
                <a:latin typeface="Franklin Gothic Book"/>
              </a:rPr>
              <a:t> </a:t>
            </a:r>
            <a:r>
              <a:rPr lang="es-ES" sz="2200" dirty="0" err="1">
                <a:latin typeface="Franklin Gothic Book"/>
              </a:rPr>
              <a:t>have</a:t>
            </a:r>
            <a:r>
              <a:rPr lang="es-ES" sz="2200" dirty="0">
                <a:latin typeface="Franklin Gothic Book"/>
              </a:rPr>
              <a:t> </a:t>
            </a:r>
            <a:r>
              <a:rPr lang="es-ES" sz="2200" dirty="0" err="1">
                <a:latin typeface="Franklin Gothic Book"/>
              </a:rPr>
              <a:t>too</a:t>
            </a:r>
            <a:r>
              <a:rPr lang="es-ES" sz="2200" dirty="0">
                <a:latin typeface="Franklin Gothic Book"/>
              </a:rPr>
              <a:t> </a:t>
            </a:r>
            <a:r>
              <a:rPr lang="es-ES" sz="2200" dirty="0" err="1">
                <a:latin typeface="Franklin Gothic Book"/>
              </a:rPr>
              <a:t>much</a:t>
            </a:r>
            <a:r>
              <a:rPr lang="es-ES" sz="2200" dirty="0">
                <a:latin typeface="Franklin Gothic Book"/>
              </a:rPr>
              <a:t> </a:t>
            </a:r>
            <a:r>
              <a:rPr lang="es-ES" sz="2200" dirty="0" err="1">
                <a:latin typeface="Franklin Gothic Book"/>
              </a:rPr>
              <a:t>debt</a:t>
            </a:r>
            <a:r>
              <a:rPr lang="es-ES" sz="2200" dirty="0">
                <a:latin typeface="Franklin Gothic Book"/>
              </a:rPr>
              <a:t>? Can </a:t>
            </a:r>
            <a:r>
              <a:rPr lang="es-ES" sz="2200" dirty="0" err="1">
                <a:latin typeface="Franklin Gothic Book"/>
              </a:rPr>
              <a:t>it</a:t>
            </a:r>
            <a:r>
              <a:rPr lang="es-ES" sz="2200" dirty="0">
                <a:latin typeface="Franklin Gothic Book"/>
              </a:rPr>
              <a:t> </a:t>
            </a:r>
            <a:r>
              <a:rPr lang="es-ES" sz="2200" dirty="0" err="1">
                <a:latin typeface="Franklin Gothic Book"/>
              </a:rPr>
              <a:t>pay</a:t>
            </a:r>
            <a:r>
              <a:rPr lang="es-ES" sz="2200" dirty="0">
                <a:latin typeface="Franklin Gothic Book"/>
              </a:rPr>
              <a:t> </a:t>
            </a:r>
            <a:r>
              <a:rPr lang="es-ES" sz="2200" dirty="0" err="1">
                <a:latin typeface="Franklin Gothic Book"/>
              </a:rPr>
              <a:t>it</a:t>
            </a:r>
            <a:r>
              <a:rPr lang="es-ES" sz="2200" dirty="0">
                <a:latin typeface="Franklin Gothic Book"/>
              </a:rPr>
              <a:t> in </a:t>
            </a:r>
            <a:r>
              <a:rPr lang="es-ES" sz="2200" dirty="0" err="1">
                <a:latin typeface="Franklin Gothic Book"/>
              </a:rPr>
              <a:t>the</a:t>
            </a:r>
            <a:r>
              <a:rPr lang="es-ES" sz="2200" dirty="0">
                <a:latin typeface="Franklin Gothic Book"/>
              </a:rPr>
              <a:t> </a:t>
            </a:r>
            <a:r>
              <a:rPr lang="es-ES" sz="2200" dirty="0" err="1">
                <a:latin typeface="Franklin Gothic Book"/>
              </a:rPr>
              <a:t>long-term</a:t>
            </a:r>
            <a:r>
              <a:rPr lang="es-ES" sz="2200" dirty="0">
                <a:latin typeface="Franklin Gothic Book"/>
              </a:rPr>
              <a:t>?</a:t>
            </a:r>
            <a:endParaRPr lang="es-ES" dirty="0"/>
          </a:p>
          <a:p>
            <a:endParaRPr lang="es-ES" sz="2200" dirty="0">
              <a:latin typeface="Franklin Gothic Book"/>
            </a:endParaRPr>
          </a:p>
          <a:p>
            <a:r>
              <a:rPr lang="es-ES" sz="2200" dirty="0">
                <a:latin typeface="Franklin Gothic Book"/>
              </a:rPr>
              <a:t>(3) </a:t>
            </a:r>
            <a:r>
              <a:rPr lang="es-ES" sz="2200" dirty="0" err="1">
                <a:latin typeface="Franklin Gothic Book"/>
              </a:rPr>
              <a:t>Asset</a:t>
            </a:r>
            <a:r>
              <a:rPr lang="es-ES" sz="2200" dirty="0">
                <a:latin typeface="Franklin Gothic Book"/>
              </a:rPr>
              <a:t> </a:t>
            </a:r>
            <a:r>
              <a:rPr lang="es-ES" sz="2200" dirty="0" err="1">
                <a:latin typeface="Franklin Gothic Book"/>
              </a:rPr>
              <a:t>management</a:t>
            </a:r>
            <a:r>
              <a:rPr lang="es-ES" sz="2200" dirty="0">
                <a:latin typeface="Franklin Gothic Book"/>
              </a:rPr>
              <a:t>: </a:t>
            </a:r>
            <a:r>
              <a:rPr lang="es-ES" sz="2200" dirty="0" err="1">
                <a:latin typeface="Franklin Gothic Book"/>
              </a:rPr>
              <a:t>how</a:t>
            </a:r>
            <a:r>
              <a:rPr lang="es-ES" sz="2200" dirty="0">
                <a:latin typeface="Franklin Gothic Book"/>
              </a:rPr>
              <a:t> </a:t>
            </a:r>
            <a:r>
              <a:rPr lang="es-ES" sz="2200" dirty="0" err="1">
                <a:latin typeface="Franklin Gothic Book"/>
              </a:rPr>
              <a:t>efficient</a:t>
            </a:r>
            <a:r>
              <a:rPr lang="es-ES" sz="2200" dirty="0">
                <a:latin typeface="Franklin Gothic Book"/>
              </a:rPr>
              <a:t> </a:t>
            </a:r>
            <a:r>
              <a:rPr lang="es-ES" sz="2200" dirty="0" err="1">
                <a:latin typeface="Franklin Gothic Book"/>
              </a:rPr>
              <a:t>is</a:t>
            </a:r>
            <a:r>
              <a:rPr lang="es-ES" sz="2200" dirty="0">
                <a:latin typeface="Franklin Gothic Book"/>
              </a:rPr>
              <a:t> </a:t>
            </a:r>
            <a:r>
              <a:rPr lang="es-ES" sz="2200" dirty="0" err="1">
                <a:latin typeface="Franklin Gothic Book"/>
              </a:rPr>
              <a:t>the</a:t>
            </a:r>
            <a:r>
              <a:rPr lang="es-ES" sz="2200" dirty="0">
                <a:latin typeface="Franklin Gothic Book"/>
              </a:rPr>
              <a:t> </a:t>
            </a:r>
            <a:r>
              <a:rPr lang="es-ES" sz="2200" dirty="0" err="1">
                <a:latin typeface="Franklin Gothic Book"/>
              </a:rPr>
              <a:t>company</a:t>
            </a:r>
            <a:r>
              <a:rPr lang="es-ES" sz="2200" dirty="0">
                <a:latin typeface="Franklin Gothic Book"/>
              </a:rPr>
              <a:t> in </a:t>
            </a:r>
            <a:r>
              <a:rPr lang="es-ES" sz="2200" dirty="0" err="1">
                <a:latin typeface="Franklin Gothic Book"/>
              </a:rPr>
              <a:t>using</a:t>
            </a:r>
            <a:r>
              <a:rPr lang="es-ES" sz="2200" dirty="0">
                <a:latin typeface="Franklin Gothic Book"/>
              </a:rPr>
              <a:t> </a:t>
            </a:r>
            <a:r>
              <a:rPr lang="es-ES" sz="2200" dirty="0" err="1">
                <a:latin typeface="Franklin Gothic Book"/>
              </a:rPr>
              <a:t>its</a:t>
            </a:r>
            <a:r>
              <a:rPr lang="es-ES" sz="2200" dirty="0">
                <a:latin typeface="Franklin Gothic Book"/>
              </a:rPr>
              <a:t> </a:t>
            </a:r>
            <a:r>
              <a:rPr lang="es-ES" sz="2200" dirty="0" err="1">
                <a:latin typeface="Franklin Gothic Book"/>
              </a:rPr>
              <a:t>assets</a:t>
            </a:r>
            <a:r>
              <a:rPr lang="es-ES" sz="2200" dirty="0">
                <a:latin typeface="Franklin Gothic Book"/>
              </a:rPr>
              <a:t> </a:t>
            </a:r>
            <a:r>
              <a:rPr lang="es-ES" sz="2200" dirty="0" err="1">
                <a:latin typeface="Franklin Gothic Book"/>
              </a:rPr>
              <a:t>to</a:t>
            </a:r>
            <a:r>
              <a:rPr lang="es-ES" sz="2200" dirty="0">
                <a:latin typeface="Franklin Gothic Book"/>
              </a:rPr>
              <a:t> produce sales/</a:t>
            </a:r>
            <a:r>
              <a:rPr lang="es-ES" sz="2200" dirty="0" err="1">
                <a:latin typeface="Franklin Gothic Book"/>
              </a:rPr>
              <a:t>revenues</a:t>
            </a:r>
            <a:r>
              <a:rPr lang="es-ES" sz="2200" dirty="0">
                <a:latin typeface="Franklin Gothic Book"/>
              </a:rPr>
              <a:t>?</a:t>
            </a:r>
          </a:p>
          <a:p>
            <a:pPr lvl="1"/>
            <a:endParaRPr lang="es-ES" sz="2200" dirty="0">
              <a:latin typeface="Franklin Gothic Book (Body)"/>
            </a:endParaRPr>
          </a:p>
          <a:p>
            <a:endParaRPr lang="es-ES" dirty="0"/>
          </a:p>
          <a:p>
            <a:endParaRPr lang="es-ES" dirty="0"/>
          </a:p>
        </p:txBody>
      </p:sp>
    </p:spTree>
    <p:extLst>
      <p:ext uri="{BB962C8B-B14F-4D97-AF65-F5344CB8AC3E}">
        <p14:creationId xmlns:p14="http://schemas.microsoft.com/office/powerpoint/2010/main" val="20326967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4D86F4-B79B-48CB-B52A-BBBFED679916}"/>
              </a:ext>
            </a:extLst>
          </p:cNvPr>
          <p:cNvSpPr txBox="1"/>
          <p:nvPr/>
        </p:nvSpPr>
        <p:spPr>
          <a:xfrm>
            <a:off x="6293558" y="3766425"/>
            <a:ext cx="5841427" cy="18566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
        <p:nvSpPr>
          <p:cNvPr id="11" name="Arco de bloque 10">
            <a:extLst>
              <a:ext uri="{FF2B5EF4-FFF2-40B4-BE49-F238E27FC236}">
                <a16:creationId xmlns:a16="http://schemas.microsoft.com/office/drawing/2014/main" id="{8D1F4121-1E91-4F92-9782-4BC9741B6F2E}"/>
              </a:ext>
            </a:extLst>
          </p:cNvPr>
          <p:cNvSpPr/>
          <p:nvPr/>
        </p:nvSpPr>
        <p:spPr>
          <a:xfrm>
            <a:off x="-3387351" y="1676400"/>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763270" y="23216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1. </a:t>
              </a:r>
              <a:r>
                <a:rPr lang="en-US" dirty="0"/>
                <a:t>Context and type of analyses</a:t>
              </a:r>
              <a:endParaRPr lang="en-US" sz="1800" kern="1200" dirty="0"/>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1164" y="201017"/>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defTabSz="800100">
                <a:lnSpc>
                  <a:spcPct val="90000"/>
                </a:lnSpc>
                <a:spcBef>
                  <a:spcPct val="0"/>
                </a:spcBef>
                <a:spcAft>
                  <a:spcPct val="35000"/>
                </a:spcAft>
              </a:pPr>
              <a:r>
                <a:rPr lang="en-US" sz="1800" kern="1200" dirty="0"/>
                <a:t>2.</a:t>
              </a:r>
              <a:r>
                <a:rPr lang="en-US" dirty="0"/>
                <a:t>  Metrics</a:t>
              </a:r>
              <a:endParaRPr lang="en-US" sz="1800" kern="1200" dirty="0"/>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2" name="Grupo 21">
            <a:extLst>
              <a:ext uri="{FF2B5EF4-FFF2-40B4-BE49-F238E27FC236}">
                <a16:creationId xmlns:a16="http://schemas.microsoft.com/office/drawing/2014/main" id="{63DCB2EA-0248-44DB-96ED-86C74138A6DA}"/>
              </a:ext>
            </a:extLst>
          </p:cNvPr>
          <p:cNvGrpSpPr/>
          <p:nvPr/>
        </p:nvGrpSpPr>
        <p:grpSpPr>
          <a:xfrm>
            <a:off x="1731813" y="8702294"/>
            <a:ext cx="4156374" cy="453640"/>
            <a:chOff x="1349391" y="3333125"/>
            <a:chExt cx="4156374" cy="453640"/>
          </a:xfrm>
        </p:grpSpPr>
        <p:sp>
          <p:nvSpPr>
            <p:cNvPr id="16" name="Forma libre: forma 15">
              <a:extLst>
                <a:ext uri="{FF2B5EF4-FFF2-40B4-BE49-F238E27FC236}">
                  <a16:creationId xmlns:a16="http://schemas.microsoft.com/office/drawing/2014/main" id="{4B398EC9-B680-4359-AA00-E27AE6BAA0C0}"/>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Return and Profitability</a:t>
              </a:r>
            </a:p>
          </p:txBody>
        </p:sp>
        <p:sp>
          <p:nvSpPr>
            <p:cNvPr id="17" name="Elipse 16">
              <a:extLst>
                <a:ext uri="{FF2B5EF4-FFF2-40B4-BE49-F238E27FC236}">
                  <a16:creationId xmlns:a16="http://schemas.microsoft.com/office/drawing/2014/main" id="{51C6DEBA-6E97-4487-94BB-79625CF47E88}"/>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3" name="Grupo 22">
            <a:extLst>
              <a:ext uri="{FF2B5EF4-FFF2-40B4-BE49-F238E27FC236}">
                <a16:creationId xmlns:a16="http://schemas.microsoft.com/office/drawing/2014/main" id="{562C9966-2F2D-472F-A87B-38851DB0B00E}"/>
              </a:ext>
            </a:extLst>
          </p:cNvPr>
          <p:cNvGrpSpPr/>
          <p:nvPr/>
        </p:nvGrpSpPr>
        <p:grpSpPr>
          <a:xfrm>
            <a:off x="1523747" y="9246756"/>
            <a:ext cx="4364440" cy="453640"/>
            <a:chOff x="1141325" y="3877587"/>
            <a:chExt cx="4364440" cy="453640"/>
          </a:xfrm>
        </p:grpSpPr>
        <p:sp>
          <p:nvSpPr>
            <p:cNvPr id="18" name="Forma libre: forma 17">
              <a:extLst>
                <a:ext uri="{FF2B5EF4-FFF2-40B4-BE49-F238E27FC236}">
                  <a16:creationId xmlns:a16="http://schemas.microsoft.com/office/drawing/2014/main" id="{84F19625-231F-4851-987D-C2275EFD54C2}"/>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Notes and Auditor Reports</a:t>
              </a:r>
            </a:p>
          </p:txBody>
        </p:sp>
        <p:sp>
          <p:nvSpPr>
            <p:cNvPr id="19" name="Elipse 18">
              <a:extLst>
                <a:ext uri="{FF2B5EF4-FFF2-40B4-BE49-F238E27FC236}">
                  <a16:creationId xmlns:a16="http://schemas.microsoft.com/office/drawing/2014/main" id="{0FFCE8BD-BBF6-4FD4-A5B9-5EFBC426BC9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4" name="Rectangle 1033">
            <a:extLst>
              <a:ext uri="{FF2B5EF4-FFF2-40B4-BE49-F238E27FC236}">
                <a16:creationId xmlns:a16="http://schemas.microsoft.com/office/drawing/2014/main" id="{FE6D6733-281A-4EAC-B3C0-2A82714ED6B1}"/>
              </a:ext>
            </a:extLst>
          </p:cNvPr>
          <p:cNvSpPr>
            <a:spLocks noChangeArrowheads="1"/>
          </p:cNvSpPr>
          <p:nvPr/>
        </p:nvSpPr>
        <p:spPr bwMode="auto">
          <a:xfrm>
            <a:off x="294513" y="1185007"/>
            <a:ext cx="2895600" cy="4465641"/>
          </a:xfrm>
          <a:prstGeom prst="rect">
            <a:avLst/>
          </a:prstGeom>
          <a:noFill/>
          <a:ln w="9525">
            <a:solidFill>
              <a:schemeClr val="tx1"/>
            </a:solidFill>
            <a:miter lim="800000"/>
            <a:headEnd/>
            <a:tailEnd/>
          </a:ln>
          <a:effectLst/>
        </p:spPr>
        <p:txBody>
          <a:bodyPr wrap="none" anchor="ctr"/>
          <a:lstStyle/>
          <a:p>
            <a:pPr eaLnBrk="0" hangingPunct="0">
              <a:defRPr/>
            </a:pPr>
            <a:endParaRPr lang="es-ES">
              <a:solidFill>
                <a:srgbClr val="000000"/>
              </a:solidFill>
              <a:latin typeface="Arial" charset="0"/>
            </a:endParaRPr>
          </a:p>
        </p:txBody>
      </p:sp>
      <p:sp>
        <p:nvSpPr>
          <p:cNvPr id="25" name="Rectangle 1034">
            <a:extLst>
              <a:ext uri="{FF2B5EF4-FFF2-40B4-BE49-F238E27FC236}">
                <a16:creationId xmlns:a16="http://schemas.microsoft.com/office/drawing/2014/main" id="{6621B146-1697-46D7-82D1-42D613C355B8}"/>
              </a:ext>
            </a:extLst>
          </p:cNvPr>
          <p:cNvSpPr>
            <a:spLocks noChangeArrowheads="1"/>
          </p:cNvSpPr>
          <p:nvPr/>
        </p:nvSpPr>
        <p:spPr bwMode="auto">
          <a:xfrm>
            <a:off x="6246367" y="1162052"/>
            <a:ext cx="2895600" cy="2000252"/>
          </a:xfrm>
          <a:prstGeom prst="rect">
            <a:avLst/>
          </a:prstGeom>
          <a:noFill/>
          <a:ln w="9525">
            <a:solidFill>
              <a:schemeClr val="tx1"/>
            </a:solidFill>
            <a:miter lim="800000"/>
            <a:headEnd/>
            <a:tailEnd/>
          </a:ln>
          <a:effectLst/>
        </p:spPr>
        <p:txBody>
          <a:bodyPr wrap="none" anchor="ctr"/>
          <a:lstStyle/>
          <a:p>
            <a:pPr eaLnBrk="0" hangingPunct="0"/>
            <a:endParaRPr lang="es-ES">
              <a:solidFill>
                <a:srgbClr val="000000"/>
              </a:solidFill>
              <a:latin typeface="Arial" charset="0"/>
            </a:endParaRPr>
          </a:p>
        </p:txBody>
      </p:sp>
      <p:sp>
        <p:nvSpPr>
          <p:cNvPr id="26" name="Rectangle 1035">
            <a:extLst>
              <a:ext uri="{FF2B5EF4-FFF2-40B4-BE49-F238E27FC236}">
                <a16:creationId xmlns:a16="http://schemas.microsoft.com/office/drawing/2014/main" id="{8E6EAE17-1642-40BC-95C8-DB03C6F0E21D}"/>
              </a:ext>
            </a:extLst>
          </p:cNvPr>
          <p:cNvSpPr>
            <a:spLocks noChangeArrowheads="1"/>
          </p:cNvSpPr>
          <p:nvPr/>
        </p:nvSpPr>
        <p:spPr bwMode="auto">
          <a:xfrm>
            <a:off x="3274567" y="1162051"/>
            <a:ext cx="2895600" cy="4465641"/>
          </a:xfrm>
          <a:prstGeom prst="rect">
            <a:avLst/>
          </a:prstGeom>
          <a:noFill/>
          <a:ln w="9525">
            <a:solidFill>
              <a:schemeClr val="tx1"/>
            </a:solidFill>
            <a:miter lim="800000"/>
            <a:headEnd/>
            <a:tailEnd/>
          </a:ln>
          <a:effectLst/>
        </p:spPr>
        <p:txBody>
          <a:bodyPr wrap="none" anchor="ctr"/>
          <a:lstStyle/>
          <a:p>
            <a:pPr eaLnBrk="0" hangingPunct="0"/>
            <a:endParaRPr lang="es-ES">
              <a:solidFill>
                <a:srgbClr val="000000"/>
              </a:solidFill>
              <a:latin typeface="Arial" charset="0"/>
            </a:endParaRPr>
          </a:p>
        </p:txBody>
      </p:sp>
      <p:sp>
        <p:nvSpPr>
          <p:cNvPr id="27" name="Rectangle 1036">
            <a:extLst>
              <a:ext uri="{FF2B5EF4-FFF2-40B4-BE49-F238E27FC236}">
                <a16:creationId xmlns:a16="http://schemas.microsoft.com/office/drawing/2014/main" id="{D8D54AC3-B49D-42CD-9F0F-6772AABAD24E}"/>
              </a:ext>
            </a:extLst>
          </p:cNvPr>
          <p:cNvSpPr>
            <a:spLocks noChangeArrowheads="1"/>
          </p:cNvSpPr>
          <p:nvPr/>
        </p:nvSpPr>
        <p:spPr bwMode="auto">
          <a:xfrm>
            <a:off x="302767" y="1162051"/>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Liquidity</a:t>
            </a:r>
            <a:endParaRPr lang="es-ES_tradnl" sz="2600" dirty="0">
              <a:solidFill>
                <a:schemeClr val="bg1"/>
              </a:solidFill>
              <a:latin typeface="Calibri"/>
              <a:cs typeface="Calibri"/>
            </a:endParaRPr>
          </a:p>
        </p:txBody>
      </p:sp>
      <p:sp>
        <p:nvSpPr>
          <p:cNvPr id="28" name="Rectangle 1037">
            <a:extLst>
              <a:ext uri="{FF2B5EF4-FFF2-40B4-BE49-F238E27FC236}">
                <a16:creationId xmlns:a16="http://schemas.microsoft.com/office/drawing/2014/main" id="{C5380657-9D5E-4A22-8DBC-E6E215C5DBFD}"/>
              </a:ext>
            </a:extLst>
          </p:cNvPr>
          <p:cNvSpPr>
            <a:spLocks noChangeArrowheads="1"/>
          </p:cNvSpPr>
          <p:nvPr/>
        </p:nvSpPr>
        <p:spPr bwMode="auto">
          <a:xfrm>
            <a:off x="3274567" y="1162051"/>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Debt</a:t>
            </a:r>
            <a:endParaRPr lang="es-ES_tradnl" sz="2600" dirty="0">
              <a:solidFill>
                <a:schemeClr val="bg1"/>
              </a:solidFill>
              <a:latin typeface="Calibri"/>
              <a:cs typeface="Calibri"/>
            </a:endParaRPr>
          </a:p>
        </p:txBody>
      </p:sp>
      <p:sp>
        <p:nvSpPr>
          <p:cNvPr id="29" name="Rectangle 1038">
            <a:extLst>
              <a:ext uri="{FF2B5EF4-FFF2-40B4-BE49-F238E27FC236}">
                <a16:creationId xmlns:a16="http://schemas.microsoft.com/office/drawing/2014/main" id="{E310C1CC-227E-433A-8282-4194B24F59B9}"/>
              </a:ext>
            </a:extLst>
          </p:cNvPr>
          <p:cNvSpPr>
            <a:spLocks noChangeArrowheads="1"/>
          </p:cNvSpPr>
          <p:nvPr/>
        </p:nvSpPr>
        <p:spPr bwMode="auto">
          <a:xfrm>
            <a:off x="6246367" y="1162051"/>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Assets</a:t>
            </a:r>
            <a:endParaRPr lang="es-ES_tradnl" sz="2600" dirty="0">
              <a:solidFill>
                <a:schemeClr val="bg1"/>
              </a:solidFill>
              <a:latin typeface="Calibri"/>
              <a:cs typeface="Calibri"/>
            </a:endParaRPr>
          </a:p>
        </p:txBody>
      </p:sp>
      <p:sp>
        <p:nvSpPr>
          <p:cNvPr id="30" name="Text Box 1039">
            <a:extLst>
              <a:ext uri="{FF2B5EF4-FFF2-40B4-BE49-F238E27FC236}">
                <a16:creationId xmlns:a16="http://schemas.microsoft.com/office/drawing/2014/main" id="{5C68BFB2-C02B-4FD6-B03B-A9E423213FE9}"/>
              </a:ext>
            </a:extLst>
          </p:cNvPr>
          <p:cNvSpPr txBox="1">
            <a:spLocks noChangeArrowheads="1"/>
          </p:cNvSpPr>
          <p:nvPr/>
        </p:nvSpPr>
        <p:spPr bwMode="auto">
          <a:xfrm>
            <a:off x="340244" y="1924051"/>
            <a:ext cx="2359346" cy="841256"/>
          </a:xfrm>
          <a:prstGeom prst="rect">
            <a:avLst/>
          </a:prstGeom>
          <a:noFill/>
          <a:ln w="9525">
            <a:noFill/>
            <a:miter lim="800000"/>
            <a:headEnd/>
            <a:tailEnd/>
          </a:ln>
        </p:spPr>
        <p:txBody>
          <a:bodyPr wrap="square">
            <a:spAutoFit/>
          </a:bodyPr>
          <a:lstStyle/>
          <a:p>
            <a:pPr eaLnBrk="0" hangingPunct="0">
              <a:lnSpc>
                <a:spcPct val="80000"/>
              </a:lnSpc>
              <a:tabLst>
                <a:tab pos="1333500" algn="ctr"/>
                <a:tab pos="1619250" algn="l"/>
              </a:tabLst>
            </a:pPr>
            <a:r>
              <a:rPr lang="es-ES_tradnl" sz="2000" dirty="0">
                <a:solidFill>
                  <a:srgbClr val="000000"/>
                </a:solidFill>
                <a:latin typeface="Arial Narrow" pitchFamily="34" charset="0"/>
              </a:rPr>
              <a:t>	CA</a:t>
            </a:r>
          </a:p>
          <a:p>
            <a:pPr eaLnBrk="0" hangingPunct="0">
              <a:lnSpc>
                <a:spcPct val="80000"/>
              </a:lnSpc>
              <a:tabLst>
                <a:tab pos="1333500" algn="ctr"/>
                <a:tab pos="1619250" algn="l"/>
              </a:tabLst>
            </a:pPr>
            <a:r>
              <a:rPr lang="es-ES_tradnl" sz="2000" dirty="0" err="1">
                <a:solidFill>
                  <a:srgbClr val="000000"/>
                </a:solidFill>
                <a:latin typeface="Arial Narrow" pitchFamily="34" charset="0"/>
              </a:rPr>
              <a:t>Current</a:t>
            </a:r>
            <a:r>
              <a:rPr lang="es-ES_tradnl" sz="2000" dirty="0">
                <a:solidFill>
                  <a:srgbClr val="000000"/>
                </a:solidFill>
                <a:latin typeface="Arial Narrow" pitchFamily="34" charset="0"/>
              </a:rPr>
              <a:t> R.	</a:t>
            </a:r>
          </a:p>
          <a:p>
            <a:pPr eaLnBrk="0" hangingPunct="0">
              <a:lnSpc>
                <a:spcPct val="80000"/>
              </a:lnSpc>
              <a:tabLst>
                <a:tab pos="1333500" algn="ctr"/>
                <a:tab pos="1619250" algn="l"/>
              </a:tabLst>
            </a:pPr>
            <a:r>
              <a:rPr lang="es-ES_tradnl" sz="2000" dirty="0">
                <a:solidFill>
                  <a:srgbClr val="000000"/>
                </a:solidFill>
                <a:latin typeface="Arial Narrow" pitchFamily="34" charset="0"/>
              </a:rPr>
              <a:t>	CL</a:t>
            </a:r>
          </a:p>
        </p:txBody>
      </p:sp>
      <p:sp>
        <p:nvSpPr>
          <p:cNvPr id="31" name="Text Box 1042">
            <a:extLst>
              <a:ext uri="{FF2B5EF4-FFF2-40B4-BE49-F238E27FC236}">
                <a16:creationId xmlns:a16="http://schemas.microsoft.com/office/drawing/2014/main" id="{9A0DAE43-601B-4EC6-9928-A58EC5B3F58E}"/>
              </a:ext>
            </a:extLst>
          </p:cNvPr>
          <p:cNvSpPr txBox="1">
            <a:spLocks noChangeArrowheads="1"/>
          </p:cNvSpPr>
          <p:nvPr/>
        </p:nvSpPr>
        <p:spPr bwMode="auto">
          <a:xfrm>
            <a:off x="340243" y="3250146"/>
            <a:ext cx="2324723" cy="830997"/>
          </a:xfrm>
          <a:prstGeom prst="rect">
            <a:avLst/>
          </a:prstGeom>
          <a:noFill/>
          <a:ln w="9525">
            <a:noFill/>
            <a:miter lim="800000"/>
            <a:headEnd/>
            <a:tailEnd/>
          </a:ln>
        </p:spPr>
        <p:txBody>
          <a:bodyPr wrap="square">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CA – Inv.</a:t>
            </a:r>
          </a:p>
          <a:p>
            <a:pPr eaLnBrk="0" hangingPunct="0">
              <a:lnSpc>
                <a:spcPct val="80000"/>
              </a:lnSpc>
              <a:tabLst>
                <a:tab pos="1428750" algn="ctr"/>
                <a:tab pos="1809750" algn="l"/>
              </a:tabLst>
            </a:pPr>
            <a:r>
              <a:rPr lang="es-ES_tradnl" sz="2000" dirty="0" err="1">
                <a:solidFill>
                  <a:srgbClr val="000000"/>
                </a:solidFill>
                <a:latin typeface="Arial Narrow" pitchFamily="34" charset="0"/>
              </a:rPr>
              <a:t>Liquidity</a:t>
            </a:r>
            <a:r>
              <a:rPr lang="es-ES_tradnl" sz="2000" dirty="0">
                <a:solidFill>
                  <a:srgbClr val="000000"/>
                </a:solidFill>
                <a:latin typeface="Arial Narrow" pitchFamily="34" charset="0"/>
              </a:rPr>
              <a:t>	 	</a:t>
            </a:r>
          </a:p>
          <a:p>
            <a:pPr eaLnBrk="0" hangingPunct="0">
              <a:lnSpc>
                <a:spcPct val="80000"/>
              </a:lnSpc>
              <a:tabLst>
                <a:tab pos="1428750" algn="ctr"/>
                <a:tab pos="1809750" algn="l"/>
              </a:tabLst>
            </a:pPr>
            <a:r>
              <a:rPr lang="es-ES_tradnl" sz="2000" dirty="0">
                <a:solidFill>
                  <a:srgbClr val="000000"/>
                </a:solidFill>
                <a:latin typeface="Arial Narrow" pitchFamily="34" charset="0"/>
              </a:rPr>
              <a:t>	CL</a:t>
            </a:r>
          </a:p>
        </p:txBody>
      </p:sp>
      <p:sp>
        <p:nvSpPr>
          <p:cNvPr id="32" name="Text Box 1043">
            <a:extLst>
              <a:ext uri="{FF2B5EF4-FFF2-40B4-BE49-F238E27FC236}">
                <a16:creationId xmlns:a16="http://schemas.microsoft.com/office/drawing/2014/main" id="{068A7953-162E-4963-8D62-6584C83DF8E2}"/>
              </a:ext>
            </a:extLst>
          </p:cNvPr>
          <p:cNvSpPr txBox="1">
            <a:spLocks noChangeArrowheads="1"/>
          </p:cNvSpPr>
          <p:nvPr/>
        </p:nvSpPr>
        <p:spPr bwMode="auto">
          <a:xfrm>
            <a:off x="302767" y="4608514"/>
            <a:ext cx="2590800" cy="841256"/>
          </a:xfrm>
          <a:prstGeom prst="rect">
            <a:avLst/>
          </a:prstGeom>
          <a:noFill/>
          <a:ln w="9525">
            <a:noFill/>
            <a:miter lim="800000"/>
            <a:headEnd/>
            <a:tailEnd/>
          </a:ln>
        </p:spPr>
        <p:txBody>
          <a:bodyPr>
            <a:spAutoFit/>
          </a:bodyPr>
          <a:lstStyle/>
          <a:p>
            <a:pPr eaLnBrk="0" hangingPunct="0">
              <a:lnSpc>
                <a:spcPct val="80000"/>
              </a:lnSpc>
              <a:tabLst>
                <a:tab pos="1282700" algn="ctr"/>
                <a:tab pos="1581150" algn="l"/>
              </a:tabLst>
            </a:pPr>
            <a:r>
              <a:rPr lang="es-ES_tradnl" sz="2000" dirty="0">
                <a:solidFill>
                  <a:srgbClr val="000000"/>
                </a:solidFill>
                <a:latin typeface="Arial Narrow" pitchFamily="34" charset="0"/>
              </a:rPr>
              <a:t>	Cash</a:t>
            </a:r>
          </a:p>
          <a:p>
            <a:pPr eaLnBrk="0" hangingPunct="0">
              <a:lnSpc>
                <a:spcPct val="80000"/>
              </a:lnSpc>
              <a:tabLst>
                <a:tab pos="1282700" algn="ctr"/>
                <a:tab pos="1581150" algn="l"/>
              </a:tabLst>
            </a:pPr>
            <a:r>
              <a:rPr lang="es-ES_tradnl" sz="2000" dirty="0">
                <a:solidFill>
                  <a:srgbClr val="000000"/>
                </a:solidFill>
                <a:latin typeface="Arial Narrow" pitchFamily="34" charset="0"/>
              </a:rPr>
              <a:t>	 	</a:t>
            </a:r>
          </a:p>
          <a:p>
            <a:pPr eaLnBrk="0" hangingPunct="0">
              <a:lnSpc>
                <a:spcPct val="80000"/>
              </a:lnSpc>
              <a:tabLst>
                <a:tab pos="1282700" algn="ctr"/>
                <a:tab pos="1581150" algn="l"/>
              </a:tabLst>
            </a:pPr>
            <a:r>
              <a:rPr lang="es-ES_tradnl" sz="2000" dirty="0">
                <a:solidFill>
                  <a:srgbClr val="000000"/>
                </a:solidFill>
                <a:latin typeface="Arial Narrow" pitchFamily="34" charset="0"/>
              </a:rPr>
              <a:t>	CL</a:t>
            </a:r>
          </a:p>
        </p:txBody>
      </p:sp>
      <p:sp>
        <p:nvSpPr>
          <p:cNvPr id="33" name="Line 1044">
            <a:extLst>
              <a:ext uri="{FF2B5EF4-FFF2-40B4-BE49-F238E27FC236}">
                <a16:creationId xmlns:a16="http://schemas.microsoft.com/office/drawing/2014/main" id="{1C5F350C-015B-4B6F-9EC3-41FED523B32D}"/>
              </a:ext>
            </a:extLst>
          </p:cNvPr>
          <p:cNvSpPr>
            <a:spLocks noChangeShapeType="1"/>
          </p:cNvSpPr>
          <p:nvPr/>
        </p:nvSpPr>
        <p:spPr bwMode="auto">
          <a:xfrm>
            <a:off x="1521967" y="2362201"/>
            <a:ext cx="38100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34" name="Line 1045">
            <a:extLst>
              <a:ext uri="{FF2B5EF4-FFF2-40B4-BE49-F238E27FC236}">
                <a16:creationId xmlns:a16="http://schemas.microsoft.com/office/drawing/2014/main" id="{31376BCF-0B92-4C6E-8B8D-B525DDC4D802}"/>
              </a:ext>
            </a:extLst>
          </p:cNvPr>
          <p:cNvSpPr>
            <a:spLocks noChangeShapeType="1"/>
          </p:cNvSpPr>
          <p:nvPr/>
        </p:nvSpPr>
        <p:spPr bwMode="auto">
          <a:xfrm>
            <a:off x="1502917" y="3676651"/>
            <a:ext cx="60960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35" name="Text Box 1046">
            <a:extLst>
              <a:ext uri="{FF2B5EF4-FFF2-40B4-BE49-F238E27FC236}">
                <a16:creationId xmlns:a16="http://schemas.microsoft.com/office/drawing/2014/main" id="{7DD78D1B-36AF-4171-B4E4-8034AF320DAF}"/>
              </a:ext>
            </a:extLst>
          </p:cNvPr>
          <p:cNvSpPr txBox="1">
            <a:spLocks noChangeArrowheads="1"/>
          </p:cNvSpPr>
          <p:nvPr/>
        </p:nvSpPr>
        <p:spPr bwMode="auto">
          <a:xfrm>
            <a:off x="302767" y="4855211"/>
            <a:ext cx="1143000" cy="348813"/>
          </a:xfrm>
          <a:prstGeom prst="rect">
            <a:avLst/>
          </a:prstGeom>
          <a:noFill/>
          <a:ln w="9525">
            <a:noFill/>
            <a:miter lim="800000"/>
            <a:headEnd/>
            <a:tailEnd/>
          </a:ln>
        </p:spPr>
        <p:txBody>
          <a:bodyPr>
            <a:spAutoFit/>
          </a:bodyPr>
          <a:lstStyle/>
          <a:p>
            <a:pPr eaLnBrk="0" hangingPunct="0">
              <a:lnSpc>
                <a:spcPct val="80000"/>
              </a:lnSpc>
              <a:spcBef>
                <a:spcPct val="50000"/>
              </a:spcBef>
            </a:pPr>
            <a:r>
              <a:rPr lang="es-ES_tradnl" sz="2000" dirty="0" err="1">
                <a:solidFill>
                  <a:srgbClr val="000000"/>
                </a:solidFill>
                <a:latin typeface="Arial Narrow" pitchFamily="34" charset="0"/>
              </a:rPr>
              <a:t>Acid</a:t>
            </a:r>
            <a:r>
              <a:rPr lang="es-ES_tradnl" sz="2000" dirty="0">
                <a:solidFill>
                  <a:srgbClr val="000000"/>
                </a:solidFill>
                <a:latin typeface="Arial Narrow" pitchFamily="34" charset="0"/>
              </a:rPr>
              <a:t> test</a:t>
            </a:r>
          </a:p>
        </p:txBody>
      </p:sp>
      <p:sp>
        <p:nvSpPr>
          <p:cNvPr id="36" name="Line 1047">
            <a:extLst>
              <a:ext uri="{FF2B5EF4-FFF2-40B4-BE49-F238E27FC236}">
                <a16:creationId xmlns:a16="http://schemas.microsoft.com/office/drawing/2014/main" id="{92CE8599-B410-4BDA-940B-1CA777A98BAD}"/>
              </a:ext>
            </a:extLst>
          </p:cNvPr>
          <p:cNvSpPr>
            <a:spLocks noChangeShapeType="1"/>
          </p:cNvSpPr>
          <p:nvPr/>
        </p:nvSpPr>
        <p:spPr bwMode="auto">
          <a:xfrm>
            <a:off x="1474342" y="5041901"/>
            <a:ext cx="371475"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37" name="Text Box 1048">
            <a:extLst>
              <a:ext uri="{FF2B5EF4-FFF2-40B4-BE49-F238E27FC236}">
                <a16:creationId xmlns:a16="http://schemas.microsoft.com/office/drawing/2014/main" id="{04E01F50-9EED-46D0-BCA2-01DF2F693A49}"/>
              </a:ext>
            </a:extLst>
          </p:cNvPr>
          <p:cNvSpPr txBox="1">
            <a:spLocks noChangeArrowheads="1"/>
          </p:cNvSpPr>
          <p:nvPr/>
        </p:nvSpPr>
        <p:spPr bwMode="auto">
          <a:xfrm>
            <a:off x="3337746" y="1771651"/>
            <a:ext cx="2768600" cy="766364"/>
          </a:xfrm>
          <a:prstGeom prst="rect">
            <a:avLst/>
          </a:prstGeom>
          <a:noFill/>
          <a:ln w="9525">
            <a:noFill/>
            <a:miter lim="800000"/>
            <a:headEnd/>
            <a:tailEnd/>
          </a:ln>
        </p:spPr>
        <p:txBody>
          <a:bodyPr wrap="square" lIns="91440" tIns="45720" rIns="91440" bIns="45720" anchor="t">
            <a:spAutoFit/>
          </a:bodyPr>
          <a:lstStyle/>
          <a:p>
            <a:pPr eaLnBrk="0" hangingPunct="0">
              <a:lnSpc>
                <a:spcPct val="80000"/>
              </a:lnSpc>
              <a:tabLst>
                <a:tab pos="1209675" algn="ctr"/>
                <a:tab pos="1981200" algn="l"/>
              </a:tabLst>
            </a:pPr>
            <a:r>
              <a:rPr lang="es-ES_tradnl" sz="1800" dirty="0">
                <a:solidFill>
                  <a:srgbClr val="000000"/>
                </a:solidFill>
                <a:latin typeface="Arial Narrow"/>
              </a:rPr>
              <a:t>	</a:t>
            </a:r>
            <a:r>
              <a:rPr lang="es-ES_tradnl" sz="1800" dirty="0" err="1">
                <a:solidFill>
                  <a:srgbClr val="000000"/>
                </a:solidFill>
                <a:latin typeface="Arial Narrow"/>
              </a:rPr>
              <a:t>Liabilities</a:t>
            </a:r>
          </a:p>
          <a:p>
            <a:pPr eaLnBrk="0" hangingPunct="0">
              <a:lnSpc>
                <a:spcPct val="80000"/>
              </a:lnSpc>
              <a:tabLst>
                <a:tab pos="1209675" algn="ctr"/>
                <a:tab pos="1879600" algn="l"/>
              </a:tabLst>
            </a:pPr>
            <a:r>
              <a:rPr lang="es-ES_tradnl" sz="1800" dirty="0">
                <a:solidFill>
                  <a:srgbClr val="000000"/>
                </a:solidFill>
                <a:latin typeface="Arial Narrow" pitchFamily="34" charset="0"/>
              </a:rPr>
              <a:t>	 	</a:t>
            </a:r>
          </a:p>
          <a:p>
            <a:pPr eaLnBrk="0" hangingPunct="0">
              <a:lnSpc>
                <a:spcPct val="80000"/>
              </a:lnSpc>
              <a:tabLst>
                <a:tab pos="1209675" algn="ctr"/>
                <a:tab pos="1981200" algn="l"/>
              </a:tabLst>
            </a:pP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Liabilities+Equity</a:t>
            </a:r>
            <a:endParaRPr lang="es-ES_tradnl" sz="1800" dirty="0">
              <a:solidFill>
                <a:srgbClr val="000000"/>
              </a:solidFill>
              <a:latin typeface="Arial Narrow" pitchFamily="34" charset="0"/>
            </a:endParaRPr>
          </a:p>
        </p:txBody>
      </p:sp>
      <p:sp>
        <p:nvSpPr>
          <p:cNvPr id="38" name="Text Box 1050">
            <a:extLst>
              <a:ext uri="{FF2B5EF4-FFF2-40B4-BE49-F238E27FC236}">
                <a16:creationId xmlns:a16="http://schemas.microsoft.com/office/drawing/2014/main" id="{B544D7D3-6E96-41B2-A185-3D00F874CA93}"/>
              </a:ext>
            </a:extLst>
          </p:cNvPr>
          <p:cNvSpPr txBox="1">
            <a:spLocks noChangeArrowheads="1"/>
          </p:cNvSpPr>
          <p:nvPr/>
        </p:nvSpPr>
        <p:spPr bwMode="auto">
          <a:xfrm>
            <a:off x="3255517" y="1967231"/>
            <a:ext cx="786130" cy="323165"/>
          </a:xfrm>
          <a:prstGeom prst="rect">
            <a:avLst/>
          </a:prstGeom>
          <a:noFill/>
          <a:ln w="9525">
            <a:noFill/>
            <a:miter lim="800000"/>
            <a:headEnd/>
            <a:tailEnd/>
          </a:ln>
        </p:spPr>
        <p:txBody>
          <a:bodyPr wrap="square">
            <a:spAutoFit/>
          </a:bodyPr>
          <a:lstStyle/>
          <a:p>
            <a:pPr eaLnBrk="0" hangingPunct="0">
              <a:lnSpc>
                <a:spcPct val="80000"/>
              </a:lnSpc>
            </a:pPr>
            <a:r>
              <a:rPr lang="es-ES_tradnl" sz="1800" dirty="0" err="1">
                <a:solidFill>
                  <a:srgbClr val="000000"/>
                </a:solidFill>
                <a:latin typeface="Arial Narrow" pitchFamily="34" charset="0"/>
              </a:rPr>
              <a:t>Debt</a:t>
            </a:r>
            <a:endParaRPr lang="es-ES_tradnl" sz="1800" dirty="0">
              <a:solidFill>
                <a:srgbClr val="000000"/>
              </a:solidFill>
              <a:latin typeface="Arial Narrow" pitchFamily="34" charset="0"/>
            </a:endParaRPr>
          </a:p>
        </p:txBody>
      </p:sp>
      <p:sp>
        <p:nvSpPr>
          <p:cNvPr id="39" name="Line 1051">
            <a:extLst>
              <a:ext uri="{FF2B5EF4-FFF2-40B4-BE49-F238E27FC236}">
                <a16:creationId xmlns:a16="http://schemas.microsoft.com/office/drawing/2014/main" id="{D7CE1168-D992-4DBF-8C87-4CFDC148F65E}"/>
              </a:ext>
            </a:extLst>
          </p:cNvPr>
          <p:cNvSpPr>
            <a:spLocks noChangeShapeType="1"/>
          </p:cNvSpPr>
          <p:nvPr/>
        </p:nvSpPr>
        <p:spPr bwMode="auto">
          <a:xfrm flipV="1">
            <a:off x="3868292" y="2127251"/>
            <a:ext cx="1317625"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nvGrpSpPr>
          <p:cNvPr id="40" name="Group 1052">
            <a:extLst>
              <a:ext uri="{FF2B5EF4-FFF2-40B4-BE49-F238E27FC236}">
                <a16:creationId xmlns:a16="http://schemas.microsoft.com/office/drawing/2014/main" id="{23A9BFFC-041F-443D-8FA6-44BFE34BF0D2}"/>
              </a:ext>
            </a:extLst>
          </p:cNvPr>
          <p:cNvGrpSpPr>
            <a:grpSpLocks/>
          </p:cNvGrpSpPr>
          <p:nvPr/>
        </p:nvGrpSpPr>
        <p:grpSpPr bwMode="auto">
          <a:xfrm>
            <a:off x="3274567" y="2794003"/>
            <a:ext cx="2895600" cy="757238"/>
            <a:chOff x="1968" y="1976"/>
            <a:chExt cx="1824" cy="477"/>
          </a:xfrm>
        </p:grpSpPr>
        <p:sp>
          <p:nvSpPr>
            <p:cNvPr id="41" name="Text Box 1053">
              <a:extLst>
                <a:ext uri="{FF2B5EF4-FFF2-40B4-BE49-F238E27FC236}">
                  <a16:creationId xmlns:a16="http://schemas.microsoft.com/office/drawing/2014/main" id="{1A3FA4CA-9497-4E5C-A331-E95B0944C83E}"/>
                </a:ext>
              </a:extLst>
            </p:cNvPr>
            <p:cNvSpPr txBox="1">
              <a:spLocks noChangeArrowheads="1"/>
            </p:cNvSpPr>
            <p:nvPr/>
          </p:nvSpPr>
          <p:spPr bwMode="auto">
            <a:xfrm>
              <a:off x="1968" y="1976"/>
              <a:ext cx="1824" cy="477"/>
            </a:xfrm>
            <a:prstGeom prst="rect">
              <a:avLst/>
            </a:prstGeom>
            <a:noFill/>
            <a:ln w="9525">
              <a:noFill/>
              <a:miter lim="800000"/>
              <a:headEnd/>
              <a:tailEnd/>
            </a:ln>
          </p:spPr>
          <p:txBody>
            <a:bodyPr lIns="91440" tIns="45720" rIns="91440" bIns="45720" anchor="t">
              <a:spAutoFit/>
            </a:bodyPr>
            <a:lstStyle/>
            <a:p>
              <a:pPr eaLnBrk="0" hangingPunct="0">
                <a:lnSpc>
                  <a:spcPct val="80000"/>
                </a:lnSpc>
                <a:tabLst>
                  <a:tab pos="1524000" algn="ctr"/>
                  <a:tab pos="2381250" algn="l"/>
                </a:tabLst>
              </a:pPr>
              <a:r>
                <a:rPr lang="es-ES_tradnl" sz="1800" dirty="0">
                  <a:solidFill>
                    <a:srgbClr val="000000"/>
                  </a:solidFill>
                  <a:latin typeface="Arial Narrow" pitchFamily="34" charset="0"/>
                </a:rPr>
                <a:t>	CL</a:t>
              </a:r>
            </a:p>
            <a:p>
              <a:pPr eaLnBrk="0" hangingPunct="0">
                <a:lnSpc>
                  <a:spcPct val="80000"/>
                </a:lnSpc>
                <a:tabLst>
                  <a:tab pos="1524000" algn="ctr"/>
                  <a:tab pos="2381250" algn="l"/>
                </a:tabLst>
              </a:pPr>
              <a:r>
                <a:rPr lang="es-ES_tradnl" sz="1800" dirty="0" err="1">
                  <a:solidFill>
                    <a:srgbClr val="000000"/>
                  </a:solidFill>
                  <a:latin typeface="Arial Narrow" pitchFamily="34" charset="0"/>
                </a:rPr>
                <a:t>Quality</a:t>
              </a:r>
              <a:r>
                <a:rPr lang="es-ES_tradnl" sz="1800" dirty="0">
                  <a:solidFill>
                    <a:srgbClr val="000000"/>
                  </a:solidFill>
                  <a:latin typeface="Arial Narrow" pitchFamily="34" charset="0"/>
                </a:rPr>
                <a:t>	 	</a:t>
              </a:r>
            </a:p>
            <a:p>
              <a:pPr eaLnBrk="0" hangingPunct="0">
                <a:lnSpc>
                  <a:spcPct val="80000"/>
                </a:lnSpc>
                <a:tabLst>
                  <a:tab pos="1524000" algn="ctr"/>
                  <a:tab pos="2381250" algn="l"/>
                </a:tabLst>
              </a:pPr>
              <a:r>
                <a:rPr lang="es-ES_tradnl" sz="1800" dirty="0">
                  <a:solidFill>
                    <a:srgbClr val="000000"/>
                  </a:solidFill>
                  <a:latin typeface="Arial Narrow"/>
                </a:rPr>
                <a:t>	</a:t>
              </a:r>
              <a:r>
                <a:rPr lang="es-ES_tradnl" sz="1800" dirty="0" err="1">
                  <a:solidFill>
                    <a:srgbClr val="000000"/>
                  </a:solidFill>
                  <a:latin typeface="Arial Narrow"/>
                </a:rPr>
                <a:t>Liabilities</a:t>
              </a:r>
            </a:p>
          </p:txBody>
        </p:sp>
        <p:sp>
          <p:nvSpPr>
            <p:cNvPr id="42" name="Line 1054">
              <a:extLst>
                <a:ext uri="{FF2B5EF4-FFF2-40B4-BE49-F238E27FC236}">
                  <a16:creationId xmlns:a16="http://schemas.microsoft.com/office/drawing/2014/main" id="{84B7E2EC-8641-444A-99CF-AFC334407212}"/>
                </a:ext>
              </a:extLst>
            </p:cNvPr>
            <p:cNvSpPr>
              <a:spLocks noChangeShapeType="1"/>
            </p:cNvSpPr>
            <p:nvPr/>
          </p:nvSpPr>
          <p:spPr bwMode="auto">
            <a:xfrm flipV="1">
              <a:off x="2564" y="2208"/>
              <a:ext cx="84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43" name="Group 1055">
            <a:extLst>
              <a:ext uri="{FF2B5EF4-FFF2-40B4-BE49-F238E27FC236}">
                <a16:creationId xmlns:a16="http://schemas.microsoft.com/office/drawing/2014/main" id="{609CB6B7-9BC4-42DD-848A-3814F24F5572}"/>
              </a:ext>
            </a:extLst>
          </p:cNvPr>
          <p:cNvGrpSpPr>
            <a:grpSpLocks/>
          </p:cNvGrpSpPr>
          <p:nvPr/>
        </p:nvGrpSpPr>
        <p:grpSpPr bwMode="auto">
          <a:xfrm>
            <a:off x="3255517" y="3822704"/>
            <a:ext cx="3219450" cy="757238"/>
            <a:chOff x="1956" y="2504"/>
            <a:chExt cx="2028" cy="477"/>
          </a:xfrm>
        </p:grpSpPr>
        <p:sp>
          <p:nvSpPr>
            <p:cNvPr id="44" name="Text Box 1056">
              <a:extLst>
                <a:ext uri="{FF2B5EF4-FFF2-40B4-BE49-F238E27FC236}">
                  <a16:creationId xmlns:a16="http://schemas.microsoft.com/office/drawing/2014/main" id="{2D4585E3-4620-4355-A2CE-B7FC28F6274D}"/>
                </a:ext>
              </a:extLst>
            </p:cNvPr>
            <p:cNvSpPr txBox="1">
              <a:spLocks noChangeArrowheads="1"/>
            </p:cNvSpPr>
            <p:nvPr/>
          </p:nvSpPr>
          <p:spPr bwMode="auto">
            <a:xfrm>
              <a:off x="1968" y="2504"/>
              <a:ext cx="2016" cy="477"/>
            </a:xfrm>
            <a:prstGeom prst="rect">
              <a:avLst/>
            </a:prstGeom>
            <a:noFill/>
            <a:ln w="9525">
              <a:noFill/>
              <a:miter lim="800000"/>
              <a:headEnd/>
              <a:tailEnd/>
            </a:ln>
          </p:spPr>
          <p:txBody>
            <a:bodyPr>
              <a:spAutoFit/>
            </a:bodyPr>
            <a:lstStyle/>
            <a:p>
              <a:pPr eaLnBrk="0" hangingPunct="0">
                <a:lnSpc>
                  <a:spcPct val="80000"/>
                </a:lnSpc>
                <a:tabLst>
                  <a:tab pos="1657350" algn="ctr"/>
                  <a:tab pos="2241550" algn="l"/>
                </a:tabLst>
              </a:pPr>
              <a:r>
                <a:rPr lang="es-ES_tradnl" sz="1800" dirty="0">
                  <a:solidFill>
                    <a:srgbClr val="000000"/>
                  </a:solidFill>
                  <a:latin typeface="Arial Narrow" pitchFamily="34" charset="0"/>
                </a:rPr>
                <a:t>	Fin. expe</a:t>
              </a:r>
              <a:r>
                <a:rPr lang="es-ES_tradnl" dirty="0">
                  <a:solidFill>
                    <a:srgbClr val="000000"/>
                  </a:solidFill>
                  <a:latin typeface="Arial Narrow" pitchFamily="34" charset="0"/>
                </a:rPr>
                <a:t>nses</a:t>
              </a:r>
              <a:endParaRPr lang="es-ES_tradnl" sz="1800" dirty="0">
                <a:solidFill>
                  <a:srgbClr val="000000"/>
                </a:solidFill>
                <a:latin typeface="Arial Narrow" pitchFamily="34" charset="0"/>
              </a:endParaRPr>
            </a:p>
            <a:p>
              <a:pPr eaLnBrk="0" hangingPunct="0">
                <a:lnSpc>
                  <a:spcPct val="80000"/>
                </a:lnSpc>
                <a:tabLst>
                  <a:tab pos="1657350" algn="ctr"/>
                  <a:tab pos="2241550" algn="l"/>
                </a:tabLst>
              </a:pPr>
              <a:r>
                <a:rPr lang="es-ES_tradnl" sz="1800" dirty="0">
                  <a:solidFill>
                    <a:srgbClr val="000000"/>
                  </a:solidFill>
                  <a:latin typeface="Arial Narrow" pitchFamily="34" charset="0"/>
                </a:rPr>
                <a:t>	 	</a:t>
              </a:r>
            </a:p>
            <a:p>
              <a:pPr eaLnBrk="0" hangingPunct="0">
                <a:lnSpc>
                  <a:spcPct val="80000"/>
                </a:lnSpc>
                <a:tabLst>
                  <a:tab pos="1657350" algn="ctr"/>
                  <a:tab pos="2241550" algn="l"/>
                </a:tabLst>
              </a:pPr>
              <a:r>
                <a:rPr lang="es-ES_tradnl" sz="1800" dirty="0">
                  <a:solidFill>
                    <a:srgbClr val="000000"/>
                  </a:solidFill>
                  <a:latin typeface="Arial Narrow" pitchFamily="34" charset="0"/>
                </a:rPr>
                <a:t>	Sales</a:t>
              </a:r>
            </a:p>
          </p:txBody>
        </p:sp>
        <p:sp>
          <p:nvSpPr>
            <p:cNvPr id="45" name="Text Box 1057">
              <a:extLst>
                <a:ext uri="{FF2B5EF4-FFF2-40B4-BE49-F238E27FC236}">
                  <a16:creationId xmlns:a16="http://schemas.microsoft.com/office/drawing/2014/main" id="{53DFF7A7-8676-4304-A39D-0E8BD5047768}"/>
                </a:ext>
              </a:extLst>
            </p:cNvPr>
            <p:cNvSpPr txBox="1">
              <a:spLocks noChangeArrowheads="1"/>
            </p:cNvSpPr>
            <p:nvPr/>
          </p:nvSpPr>
          <p:spPr bwMode="auto">
            <a:xfrm>
              <a:off x="1956" y="2576"/>
              <a:ext cx="780" cy="337"/>
            </a:xfrm>
            <a:prstGeom prst="rect">
              <a:avLst/>
            </a:prstGeom>
            <a:noFill/>
            <a:ln w="9525">
              <a:noFill/>
              <a:miter lim="800000"/>
              <a:headEnd/>
              <a:tailEnd/>
            </a:ln>
          </p:spPr>
          <p:txBody>
            <a:bodyPr>
              <a:spAutoFit/>
            </a:bodyPr>
            <a:lstStyle/>
            <a:p>
              <a:pPr eaLnBrk="0" hangingPunct="0">
                <a:lnSpc>
                  <a:spcPct val="80000"/>
                </a:lnSpc>
              </a:pPr>
              <a:r>
                <a:rPr lang="es-ES_tradnl" sz="1800" dirty="0" err="1">
                  <a:solidFill>
                    <a:srgbClr val="000000"/>
                  </a:solidFill>
                  <a:latin typeface="Arial Narrow" pitchFamily="34" charset="0"/>
                </a:rPr>
                <a:t>Financial</a:t>
              </a:r>
              <a:endParaRPr lang="es-ES_tradnl" sz="1800" dirty="0">
                <a:solidFill>
                  <a:srgbClr val="000000"/>
                </a:solidFill>
                <a:latin typeface="Arial Narrow" pitchFamily="34" charset="0"/>
              </a:endParaRPr>
            </a:p>
            <a:p>
              <a:pPr eaLnBrk="0" hangingPunct="0">
                <a:lnSpc>
                  <a:spcPct val="80000"/>
                </a:lnSpc>
              </a:pPr>
              <a:r>
                <a:rPr lang="es-ES_tradnl" sz="1800" dirty="0">
                  <a:solidFill>
                    <a:srgbClr val="000000"/>
                  </a:solidFill>
                  <a:latin typeface="Arial Narrow" pitchFamily="34" charset="0"/>
                </a:rPr>
                <a:t>Expenses</a:t>
              </a:r>
            </a:p>
          </p:txBody>
        </p:sp>
        <p:sp>
          <p:nvSpPr>
            <p:cNvPr id="46" name="Line 1058">
              <a:extLst>
                <a:ext uri="{FF2B5EF4-FFF2-40B4-BE49-F238E27FC236}">
                  <a16:creationId xmlns:a16="http://schemas.microsoft.com/office/drawing/2014/main" id="{3A79667C-E63F-4728-9256-9F76788305BD}"/>
                </a:ext>
              </a:extLst>
            </p:cNvPr>
            <p:cNvSpPr>
              <a:spLocks noChangeShapeType="1"/>
            </p:cNvSpPr>
            <p:nvPr/>
          </p:nvSpPr>
          <p:spPr bwMode="auto">
            <a:xfrm flipV="1">
              <a:off x="2688" y="2736"/>
              <a:ext cx="72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47" name="Group 1059">
            <a:extLst>
              <a:ext uri="{FF2B5EF4-FFF2-40B4-BE49-F238E27FC236}">
                <a16:creationId xmlns:a16="http://schemas.microsoft.com/office/drawing/2014/main" id="{4365B70A-8FF6-415B-B38B-83EEF0621672}"/>
              </a:ext>
            </a:extLst>
          </p:cNvPr>
          <p:cNvGrpSpPr>
            <a:grpSpLocks/>
          </p:cNvGrpSpPr>
          <p:nvPr/>
        </p:nvGrpSpPr>
        <p:grpSpPr bwMode="auto">
          <a:xfrm>
            <a:off x="3255517" y="4870454"/>
            <a:ext cx="3219450" cy="757238"/>
            <a:chOff x="1956" y="3312"/>
            <a:chExt cx="2028" cy="477"/>
          </a:xfrm>
        </p:grpSpPr>
        <p:sp>
          <p:nvSpPr>
            <p:cNvPr id="48" name="Text Box 1060">
              <a:extLst>
                <a:ext uri="{FF2B5EF4-FFF2-40B4-BE49-F238E27FC236}">
                  <a16:creationId xmlns:a16="http://schemas.microsoft.com/office/drawing/2014/main" id="{26EF1460-1528-48E1-B314-6B16BA6B33BF}"/>
                </a:ext>
              </a:extLst>
            </p:cNvPr>
            <p:cNvSpPr txBox="1">
              <a:spLocks noChangeArrowheads="1"/>
            </p:cNvSpPr>
            <p:nvPr/>
          </p:nvSpPr>
          <p:spPr bwMode="auto">
            <a:xfrm>
              <a:off x="1968" y="3312"/>
              <a:ext cx="2016" cy="477"/>
            </a:xfrm>
            <a:prstGeom prst="rect">
              <a:avLst/>
            </a:prstGeom>
            <a:noFill/>
            <a:ln w="9525">
              <a:noFill/>
              <a:miter lim="800000"/>
              <a:headEnd/>
              <a:tailEnd/>
            </a:ln>
          </p:spPr>
          <p:txBody>
            <a:bodyPr>
              <a:spAutoFit/>
            </a:bodyPr>
            <a:lstStyle/>
            <a:p>
              <a:pPr eaLnBrk="0" hangingPunct="0">
                <a:lnSpc>
                  <a:spcPct val="80000"/>
                </a:lnSpc>
                <a:tabLst>
                  <a:tab pos="1809750" algn="ctr"/>
                  <a:tab pos="2540000" algn="l"/>
                </a:tabLst>
              </a:pPr>
              <a:r>
                <a:rPr lang="es-ES_tradnl" sz="1800" dirty="0">
                  <a:solidFill>
                    <a:srgbClr val="000000"/>
                  </a:solidFill>
                  <a:latin typeface="Arial Narrow" pitchFamily="34" charset="0"/>
                </a:rPr>
                <a:t>	Cash </a:t>
              </a:r>
              <a:r>
                <a:rPr lang="es-ES_tradnl" sz="1800" dirty="0" err="1">
                  <a:solidFill>
                    <a:srgbClr val="000000"/>
                  </a:solidFill>
                  <a:latin typeface="Arial Narrow" pitchFamily="34" charset="0"/>
                </a:rPr>
                <a:t>flow</a:t>
              </a:r>
              <a:endParaRPr lang="es-ES_tradnl" sz="1800" dirty="0">
                <a:solidFill>
                  <a:srgbClr val="000000"/>
                </a:solidFill>
                <a:latin typeface="Arial Narrow" pitchFamily="34" charset="0"/>
              </a:endParaRPr>
            </a:p>
            <a:p>
              <a:pPr eaLnBrk="0" hangingPunct="0">
                <a:lnSpc>
                  <a:spcPct val="80000"/>
                </a:lnSpc>
                <a:tabLst>
                  <a:tab pos="1809750" algn="ctr"/>
                  <a:tab pos="2540000" algn="l"/>
                </a:tabLst>
              </a:pPr>
              <a:r>
                <a:rPr lang="es-ES_tradnl" sz="1800" dirty="0">
                  <a:solidFill>
                    <a:srgbClr val="000000"/>
                  </a:solidFill>
                  <a:latin typeface="Arial Narrow" pitchFamily="34" charset="0"/>
                </a:rPr>
                <a:t>	 	</a:t>
              </a:r>
            </a:p>
            <a:p>
              <a:pPr eaLnBrk="0" hangingPunct="0">
                <a:lnSpc>
                  <a:spcPct val="80000"/>
                </a:lnSpc>
                <a:tabLst>
                  <a:tab pos="1809750" algn="ctr"/>
                  <a:tab pos="2540000" algn="l"/>
                </a:tabLst>
              </a:pPr>
              <a:r>
                <a:rPr lang="es-ES_tradnl" sz="1800" dirty="0">
                  <a:solidFill>
                    <a:srgbClr val="000000"/>
                  </a:solidFill>
                  <a:latin typeface="Arial Narrow" pitchFamily="34" charset="0"/>
                </a:rPr>
                <a:t>	Total  </a:t>
              </a:r>
              <a:r>
                <a:rPr lang="es-ES_tradnl" sz="1800" dirty="0" err="1">
                  <a:solidFill>
                    <a:srgbClr val="000000"/>
                  </a:solidFill>
                  <a:latin typeface="Arial Narrow" pitchFamily="34" charset="0"/>
                </a:rPr>
                <a:t>Loans</a:t>
              </a:r>
              <a:endParaRPr lang="es-ES_tradnl" sz="1800" dirty="0">
                <a:solidFill>
                  <a:srgbClr val="000000"/>
                </a:solidFill>
                <a:latin typeface="Arial Narrow" pitchFamily="34" charset="0"/>
              </a:endParaRPr>
            </a:p>
          </p:txBody>
        </p:sp>
        <p:sp>
          <p:nvSpPr>
            <p:cNvPr id="49" name="Text Box 1061">
              <a:extLst>
                <a:ext uri="{FF2B5EF4-FFF2-40B4-BE49-F238E27FC236}">
                  <a16:creationId xmlns:a16="http://schemas.microsoft.com/office/drawing/2014/main" id="{F2C3020A-60D0-42B6-80D1-D4A3DDCE9971}"/>
                </a:ext>
              </a:extLst>
            </p:cNvPr>
            <p:cNvSpPr txBox="1">
              <a:spLocks noChangeArrowheads="1"/>
            </p:cNvSpPr>
            <p:nvPr/>
          </p:nvSpPr>
          <p:spPr bwMode="auto">
            <a:xfrm>
              <a:off x="1956" y="3384"/>
              <a:ext cx="780" cy="334"/>
            </a:xfrm>
            <a:prstGeom prst="rect">
              <a:avLst/>
            </a:prstGeom>
            <a:noFill/>
            <a:ln w="9525">
              <a:noFill/>
              <a:miter lim="800000"/>
              <a:headEnd/>
              <a:tailEnd/>
            </a:ln>
          </p:spPr>
          <p:txBody>
            <a:bodyPr>
              <a:spAutoFit/>
            </a:bodyPr>
            <a:lstStyle/>
            <a:p>
              <a:pPr eaLnBrk="0" hangingPunct="0">
                <a:lnSpc>
                  <a:spcPct val="80000"/>
                </a:lnSpc>
              </a:pPr>
              <a:r>
                <a:rPr lang="es-ES_tradnl" sz="1800" dirty="0" err="1">
                  <a:solidFill>
                    <a:srgbClr val="000000"/>
                  </a:solidFill>
                  <a:latin typeface="Arial Narrow" pitchFamily="34" charset="0"/>
                </a:rPr>
                <a:t>Return</a:t>
              </a:r>
              <a:endParaRPr lang="es-ES_tradnl" sz="1800" dirty="0">
                <a:solidFill>
                  <a:srgbClr val="000000"/>
                </a:solidFill>
                <a:latin typeface="Arial Narrow" pitchFamily="34" charset="0"/>
              </a:endParaRPr>
            </a:p>
            <a:p>
              <a:pPr eaLnBrk="0" hangingPunct="0">
                <a:lnSpc>
                  <a:spcPct val="80000"/>
                </a:lnSpc>
              </a:pPr>
              <a:r>
                <a:rPr lang="es-ES_tradnl" sz="1800" dirty="0" err="1">
                  <a:solidFill>
                    <a:srgbClr val="000000"/>
                  </a:solidFill>
                  <a:latin typeface="Arial Narrow" pitchFamily="34" charset="0"/>
                </a:rPr>
                <a:t>capacity</a:t>
              </a:r>
              <a:endParaRPr lang="es-ES_tradnl" sz="1800" dirty="0">
                <a:solidFill>
                  <a:srgbClr val="000000"/>
                </a:solidFill>
                <a:latin typeface="Arial Narrow" pitchFamily="34" charset="0"/>
              </a:endParaRPr>
            </a:p>
          </p:txBody>
        </p:sp>
        <p:sp>
          <p:nvSpPr>
            <p:cNvPr id="50" name="Line 1062">
              <a:extLst>
                <a:ext uri="{FF2B5EF4-FFF2-40B4-BE49-F238E27FC236}">
                  <a16:creationId xmlns:a16="http://schemas.microsoft.com/office/drawing/2014/main" id="{98AF22DC-E4F3-4049-9C6E-559DBD31EEBA}"/>
                </a:ext>
              </a:extLst>
            </p:cNvPr>
            <p:cNvSpPr>
              <a:spLocks noChangeShapeType="1"/>
            </p:cNvSpPr>
            <p:nvPr/>
          </p:nvSpPr>
          <p:spPr bwMode="auto">
            <a:xfrm flipV="1">
              <a:off x="2736" y="3536"/>
              <a:ext cx="86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51" name="Group 1063">
            <a:extLst>
              <a:ext uri="{FF2B5EF4-FFF2-40B4-BE49-F238E27FC236}">
                <a16:creationId xmlns:a16="http://schemas.microsoft.com/office/drawing/2014/main" id="{63D1E4CD-082A-4368-B1C8-74F8393BE220}"/>
              </a:ext>
            </a:extLst>
          </p:cNvPr>
          <p:cNvGrpSpPr>
            <a:grpSpLocks/>
          </p:cNvGrpSpPr>
          <p:nvPr/>
        </p:nvGrpSpPr>
        <p:grpSpPr bwMode="auto">
          <a:xfrm>
            <a:off x="6246367" y="1695453"/>
            <a:ext cx="2895600" cy="757238"/>
            <a:chOff x="3840" y="1440"/>
            <a:chExt cx="1824" cy="477"/>
          </a:xfrm>
        </p:grpSpPr>
        <p:sp>
          <p:nvSpPr>
            <p:cNvPr id="52" name="Text Box 1064">
              <a:extLst>
                <a:ext uri="{FF2B5EF4-FFF2-40B4-BE49-F238E27FC236}">
                  <a16:creationId xmlns:a16="http://schemas.microsoft.com/office/drawing/2014/main" id="{C4441277-00F9-43B9-BA57-DBDDFEF88939}"/>
                </a:ext>
              </a:extLst>
            </p:cNvPr>
            <p:cNvSpPr txBox="1">
              <a:spLocks noChangeArrowheads="1"/>
            </p:cNvSpPr>
            <p:nvPr/>
          </p:nvSpPr>
          <p:spPr bwMode="auto">
            <a:xfrm>
              <a:off x="3840" y="1440"/>
              <a:ext cx="1824" cy="477"/>
            </a:xfrm>
            <a:prstGeom prst="rect">
              <a:avLst/>
            </a:prstGeom>
            <a:noFill/>
            <a:ln w="9525">
              <a:noFill/>
              <a:miter lim="800000"/>
              <a:headEnd/>
              <a:tailEnd/>
            </a:ln>
          </p:spPr>
          <p:txBody>
            <a:bodyPr>
              <a:spAutoFit/>
            </a:bodyPr>
            <a:lstStyle/>
            <a:p>
              <a:pPr eaLnBrk="0" hangingPunct="0">
                <a:lnSpc>
                  <a:spcPct val="80000"/>
                </a:lnSpc>
                <a:tabLst>
                  <a:tab pos="1714500" algn="ctr"/>
                  <a:tab pos="2381250" algn="l"/>
                </a:tabLst>
              </a:pPr>
              <a:r>
                <a:rPr lang="es-ES_tradnl" sz="1800" dirty="0">
                  <a:solidFill>
                    <a:srgbClr val="000000"/>
                  </a:solidFill>
                  <a:latin typeface="Arial Narrow" pitchFamily="34" charset="0"/>
                </a:rPr>
                <a:t>	Sales</a:t>
              </a:r>
            </a:p>
            <a:p>
              <a:pPr eaLnBrk="0" hangingPunct="0">
                <a:lnSpc>
                  <a:spcPct val="80000"/>
                </a:lnSpc>
                <a:tabLst>
                  <a:tab pos="1714500" algn="ctr"/>
                  <a:tab pos="2381250" algn="l"/>
                </a:tabLst>
              </a:pPr>
              <a:r>
                <a:rPr lang="es-ES_tradnl" sz="1800" dirty="0">
                  <a:solidFill>
                    <a:srgbClr val="000000"/>
                  </a:solidFill>
                  <a:latin typeface="Arial Narrow" pitchFamily="34" charset="0"/>
                </a:rPr>
                <a:t> FA </a:t>
              </a:r>
              <a:r>
                <a:rPr lang="es-ES_tradnl" sz="1800" dirty="0" err="1">
                  <a:solidFill>
                    <a:srgbClr val="000000"/>
                  </a:solidFill>
                  <a:latin typeface="Arial Narrow" pitchFamily="34" charset="0"/>
                </a:rPr>
                <a:t>turnover</a:t>
              </a:r>
              <a:r>
                <a:rPr lang="es-ES_tradnl" sz="1800" dirty="0">
                  <a:solidFill>
                    <a:srgbClr val="000000"/>
                  </a:solidFill>
                  <a:latin typeface="Arial Narrow" pitchFamily="34" charset="0"/>
                </a:rPr>
                <a:t>	 	</a:t>
              </a:r>
            </a:p>
            <a:p>
              <a:pPr eaLnBrk="0" hangingPunct="0">
                <a:lnSpc>
                  <a:spcPct val="80000"/>
                </a:lnSpc>
                <a:tabLst>
                  <a:tab pos="1714500" algn="ctr"/>
                  <a:tab pos="2381250" algn="l"/>
                </a:tabLst>
              </a:pPr>
              <a:r>
                <a:rPr lang="es-ES_tradnl" sz="1800" dirty="0">
                  <a:solidFill>
                    <a:srgbClr val="000000"/>
                  </a:solidFill>
                  <a:latin typeface="Arial Narrow" pitchFamily="34" charset="0"/>
                </a:rPr>
                <a:t>	FA</a:t>
              </a:r>
            </a:p>
          </p:txBody>
        </p:sp>
        <p:sp>
          <p:nvSpPr>
            <p:cNvPr id="53" name="Line 1065">
              <a:extLst>
                <a:ext uri="{FF2B5EF4-FFF2-40B4-BE49-F238E27FC236}">
                  <a16:creationId xmlns:a16="http://schemas.microsoft.com/office/drawing/2014/main" id="{0AF62182-F622-461D-9BFF-1C81268C089E}"/>
                </a:ext>
              </a:extLst>
            </p:cNvPr>
            <p:cNvSpPr>
              <a:spLocks noChangeShapeType="1"/>
            </p:cNvSpPr>
            <p:nvPr/>
          </p:nvSpPr>
          <p:spPr bwMode="auto">
            <a:xfrm flipV="1">
              <a:off x="4720" y="1664"/>
              <a:ext cx="48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54" name="Group 1066">
            <a:extLst>
              <a:ext uri="{FF2B5EF4-FFF2-40B4-BE49-F238E27FC236}">
                <a16:creationId xmlns:a16="http://schemas.microsoft.com/office/drawing/2014/main" id="{E8067F1D-B00B-4F00-8FFC-0FC0C908CE2F}"/>
              </a:ext>
            </a:extLst>
          </p:cNvPr>
          <p:cNvGrpSpPr>
            <a:grpSpLocks/>
          </p:cNvGrpSpPr>
          <p:nvPr/>
        </p:nvGrpSpPr>
        <p:grpSpPr bwMode="auto">
          <a:xfrm>
            <a:off x="6246367" y="2527303"/>
            <a:ext cx="2895600" cy="757238"/>
            <a:chOff x="3840" y="1440"/>
            <a:chExt cx="1824" cy="477"/>
          </a:xfrm>
        </p:grpSpPr>
        <p:sp>
          <p:nvSpPr>
            <p:cNvPr id="55" name="Text Box 1067">
              <a:extLst>
                <a:ext uri="{FF2B5EF4-FFF2-40B4-BE49-F238E27FC236}">
                  <a16:creationId xmlns:a16="http://schemas.microsoft.com/office/drawing/2014/main" id="{B76D3E82-F19E-4D30-9293-B9AD9181E9E4}"/>
                </a:ext>
              </a:extLst>
            </p:cNvPr>
            <p:cNvSpPr txBox="1">
              <a:spLocks noChangeArrowheads="1"/>
            </p:cNvSpPr>
            <p:nvPr/>
          </p:nvSpPr>
          <p:spPr bwMode="auto">
            <a:xfrm>
              <a:off x="3840" y="1440"/>
              <a:ext cx="1824" cy="477"/>
            </a:xfrm>
            <a:prstGeom prst="rect">
              <a:avLst/>
            </a:prstGeom>
            <a:noFill/>
            <a:ln w="9525">
              <a:noFill/>
              <a:miter lim="800000"/>
              <a:headEnd/>
              <a:tailEnd/>
            </a:ln>
          </p:spPr>
          <p:txBody>
            <a:bodyPr>
              <a:spAutoFit/>
            </a:bodyPr>
            <a:lstStyle/>
            <a:p>
              <a:pPr eaLnBrk="0" hangingPunct="0">
                <a:lnSpc>
                  <a:spcPct val="80000"/>
                </a:lnSpc>
                <a:tabLst>
                  <a:tab pos="1714500" algn="ctr"/>
                  <a:tab pos="2381250" algn="l"/>
                </a:tabLst>
              </a:pPr>
              <a:r>
                <a:rPr lang="es-ES_tradnl" sz="1800" dirty="0">
                  <a:solidFill>
                    <a:srgbClr val="000000"/>
                  </a:solidFill>
                  <a:latin typeface="Arial Narrow" pitchFamily="34" charset="0"/>
                </a:rPr>
                <a:t>	Sales</a:t>
              </a:r>
            </a:p>
            <a:p>
              <a:pPr eaLnBrk="0" hangingPunct="0">
                <a:lnSpc>
                  <a:spcPct val="80000"/>
                </a:lnSpc>
                <a:tabLst>
                  <a:tab pos="1714500" algn="ctr"/>
                  <a:tab pos="2381250" algn="l"/>
                </a:tabLst>
              </a:pPr>
              <a:r>
                <a:rPr lang="es-ES_tradnl" sz="1800" dirty="0">
                  <a:solidFill>
                    <a:srgbClr val="000000"/>
                  </a:solidFill>
                  <a:latin typeface="Arial Narrow" pitchFamily="34" charset="0"/>
                </a:rPr>
                <a:t>CA </a:t>
              </a:r>
              <a:r>
                <a:rPr lang="es-ES_tradnl" sz="1800" dirty="0" err="1">
                  <a:solidFill>
                    <a:srgbClr val="000000"/>
                  </a:solidFill>
                  <a:latin typeface="Arial Narrow" pitchFamily="34" charset="0"/>
                </a:rPr>
                <a:t>turnover</a:t>
              </a:r>
              <a:r>
                <a:rPr lang="es-ES_tradnl" sz="1800" dirty="0">
                  <a:solidFill>
                    <a:srgbClr val="000000"/>
                  </a:solidFill>
                  <a:latin typeface="Arial Narrow" pitchFamily="34" charset="0"/>
                </a:rPr>
                <a:t>	 		CA</a:t>
              </a:r>
            </a:p>
          </p:txBody>
        </p:sp>
        <p:sp>
          <p:nvSpPr>
            <p:cNvPr id="56" name="Line 1068">
              <a:extLst>
                <a:ext uri="{FF2B5EF4-FFF2-40B4-BE49-F238E27FC236}">
                  <a16:creationId xmlns:a16="http://schemas.microsoft.com/office/drawing/2014/main" id="{A4D55B7F-9AF4-4BEE-9BBB-244E8A4A4426}"/>
                </a:ext>
              </a:extLst>
            </p:cNvPr>
            <p:cNvSpPr>
              <a:spLocks noChangeShapeType="1"/>
            </p:cNvSpPr>
            <p:nvPr/>
          </p:nvSpPr>
          <p:spPr bwMode="auto">
            <a:xfrm flipV="1">
              <a:off x="4720" y="1664"/>
              <a:ext cx="480" cy="0"/>
            </a:xfrm>
            <a:prstGeom prst="line">
              <a:avLst/>
            </a:prstGeom>
            <a:noFill/>
            <a:ln w="28575">
              <a:solidFill>
                <a:schemeClr val="tx1"/>
              </a:solidFill>
              <a:round/>
              <a:headEnd/>
              <a:tailEnd/>
            </a:ln>
          </p:spPr>
          <p:txBody>
            <a:bodyPr wrap="none" anchor="ctr"/>
            <a:lstStyle/>
            <a:p>
              <a:endParaRPr lang="ca-ES">
                <a:solidFill>
                  <a:srgbClr val="000000"/>
                </a:solidFill>
              </a:endParaRPr>
            </a:p>
          </p:txBody>
        </p:sp>
      </p:grpSp>
      <p:grpSp>
        <p:nvGrpSpPr>
          <p:cNvPr id="57" name="Group 1069">
            <a:extLst>
              <a:ext uri="{FF2B5EF4-FFF2-40B4-BE49-F238E27FC236}">
                <a16:creationId xmlns:a16="http://schemas.microsoft.com/office/drawing/2014/main" id="{AB9ACEAD-FC8D-4030-94A0-A0119B0DAFC6}"/>
              </a:ext>
            </a:extLst>
          </p:cNvPr>
          <p:cNvGrpSpPr>
            <a:grpSpLocks/>
          </p:cNvGrpSpPr>
          <p:nvPr/>
        </p:nvGrpSpPr>
        <p:grpSpPr bwMode="auto">
          <a:xfrm>
            <a:off x="6440042" y="3735963"/>
            <a:ext cx="3067050" cy="757238"/>
            <a:chOff x="3828" y="2476"/>
            <a:chExt cx="1932" cy="477"/>
          </a:xfrm>
          <a:noFill/>
        </p:grpSpPr>
        <p:sp>
          <p:nvSpPr>
            <p:cNvPr id="58" name="Text Box 1070">
              <a:extLst>
                <a:ext uri="{FF2B5EF4-FFF2-40B4-BE49-F238E27FC236}">
                  <a16:creationId xmlns:a16="http://schemas.microsoft.com/office/drawing/2014/main" id="{8B695936-5E7E-4BF2-89F4-ED088167EA81}"/>
                </a:ext>
              </a:extLst>
            </p:cNvPr>
            <p:cNvSpPr txBox="1">
              <a:spLocks noChangeArrowheads="1"/>
            </p:cNvSpPr>
            <p:nvPr/>
          </p:nvSpPr>
          <p:spPr bwMode="auto">
            <a:xfrm>
              <a:off x="3840" y="2476"/>
              <a:ext cx="1920" cy="477"/>
            </a:xfrm>
            <a:prstGeom prst="rect">
              <a:avLst/>
            </a:prstGeom>
            <a:grpFill/>
            <a:ln w="9525">
              <a:noFill/>
              <a:miter lim="800000"/>
              <a:headEnd/>
              <a:tailEnd/>
            </a:ln>
          </p:spPr>
          <p:txBody>
            <a:bodyPr>
              <a:spAutoFit/>
            </a:bodyPr>
            <a:lstStyle/>
            <a:p>
              <a:pPr eaLnBrk="0" hangingPunct="0">
                <a:lnSpc>
                  <a:spcPct val="80000"/>
                </a:lnSpc>
                <a:tabLst>
                  <a:tab pos="1695450" algn="ctr"/>
                  <a:tab pos="2540000" algn="l"/>
                </a:tabLst>
              </a:pP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Inventories</a:t>
              </a:r>
              <a:endParaRPr lang="es-ES_tradnl" sz="1800" dirty="0">
                <a:solidFill>
                  <a:srgbClr val="000000"/>
                </a:solidFill>
                <a:latin typeface="Arial Narrow" pitchFamily="34" charset="0"/>
              </a:endParaRPr>
            </a:p>
            <a:p>
              <a:pPr eaLnBrk="0" hangingPunct="0">
                <a:lnSpc>
                  <a:spcPct val="80000"/>
                </a:lnSpc>
                <a:tabLst>
                  <a:tab pos="1695450" algn="ctr"/>
                  <a:tab pos="2540000" algn="l"/>
                </a:tabLst>
              </a:pPr>
              <a:r>
                <a:rPr lang="es-ES_tradnl" sz="1800" dirty="0">
                  <a:solidFill>
                    <a:srgbClr val="000000"/>
                  </a:solidFill>
                  <a:latin typeface="Arial Narrow" pitchFamily="34" charset="0"/>
                </a:rPr>
                <a:t>	 	</a:t>
              </a:r>
            </a:p>
            <a:p>
              <a:pPr eaLnBrk="0" hangingPunct="0">
                <a:lnSpc>
                  <a:spcPct val="80000"/>
                </a:lnSpc>
                <a:tabLst>
                  <a:tab pos="1695450" algn="ctr"/>
                  <a:tab pos="2540000" algn="l"/>
                </a:tabLst>
              </a:pP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Daily</a:t>
              </a: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cost</a:t>
              </a:r>
              <a:r>
                <a:rPr lang="es-ES_tradnl" sz="1800" dirty="0">
                  <a:solidFill>
                    <a:srgbClr val="000000"/>
                  </a:solidFill>
                  <a:latin typeface="Arial Narrow" pitchFamily="34" charset="0"/>
                </a:rPr>
                <a:t> </a:t>
              </a:r>
              <a:r>
                <a:rPr lang="es-ES_tradnl" sz="1800" dirty="0" err="1">
                  <a:solidFill>
                    <a:srgbClr val="000000"/>
                  </a:solidFill>
                  <a:latin typeface="Arial Narrow" pitchFamily="34" charset="0"/>
                </a:rPr>
                <a:t>of</a:t>
              </a:r>
              <a:r>
                <a:rPr lang="es-ES_tradnl" sz="1800" dirty="0">
                  <a:solidFill>
                    <a:srgbClr val="000000"/>
                  </a:solidFill>
                  <a:latin typeface="Arial Narrow" pitchFamily="34" charset="0"/>
                </a:rPr>
                <a:t> sales</a:t>
              </a:r>
            </a:p>
          </p:txBody>
        </p:sp>
        <p:sp>
          <p:nvSpPr>
            <p:cNvPr id="59" name="Text Box 1071">
              <a:extLst>
                <a:ext uri="{FF2B5EF4-FFF2-40B4-BE49-F238E27FC236}">
                  <a16:creationId xmlns:a16="http://schemas.microsoft.com/office/drawing/2014/main" id="{8370FB05-ED04-4073-B688-3EDB15754154}"/>
                </a:ext>
              </a:extLst>
            </p:cNvPr>
            <p:cNvSpPr txBox="1">
              <a:spLocks noChangeArrowheads="1"/>
            </p:cNvSpPr>
            <p:nvPr/>
          </p:nvSpPr>
          <p:spPr bwMode="auto">
            <a:xfrm>
              <a:off x="3828" y="2548"/>
              <a:ext cx="780" cy="198"/>
            </a:xfrm>
            <a:prstGeom prst="rect">
              <a:avLst/>
            </a:prstGeom>
            <a:grpFill/>
            <a:ln w="9525">
              <a:noFill/>
              <a:miter lim="800000"/>
              <a:headEnd/>
              <a:tailEnd/>
            </a:ln>
          </p:spPr>
          <p:txBody>
            <a:bodyPr>
              <a:spAutoFit/>
            </a:bodyPr>
            <a:lstStyle/>
            <a:p>
              <a:pPr eaLnBrk="0" hangingPunct="0">
                <a:lnSpc>
                  <a:spcPct val="80000"/>
                </a:lnSpc>
              </a:pPr>
              <a:r>
                <a:rPr lang="es-ES_tradnl" sz="1800" dirty="0">
                  <a:solidFill>
                    <a:srgbClr val="000000"/>
                  </a:solidFill>
                  <a:latin typeface="Arial Narrow" pitchFamily="34" charset="0"/>
                </a:rPr>
                <a:t>Stock </a:t>
              </a:r>
              <a:r>
                <a:rPr lang="es-ES_tradnl" sz="1800" dirty="0" err="1">
                  <a:solidFill>
                    <a:srgbClr val="000000"/>
                  </a:solidFill>
                  <a:latin typeface="Arial Narrow" pitchFamily="34" charset="0"/>
                </a:rPr>
                <a:t>days</a:t>
              </a:r>
              <a:endParaRPr lang="es-ES_tradnl" sz="1800" dirty="0">
                <a:solidFill>
                  <a:srgbClr val="000000"/>
                </a:solidFill>
                <a:latin typeface="Arial Narrow" pitchFamily="34" charset="0"/>
              </a:endParaRPr>
            </a:p>
          </p:txBody>
        </p:sp>
        <p:sp>
          <p:nvSpPr>
            <p:cNvPr id="60" name="Line 1072">
              <a:extLst>
                <a:ext uri="{FF2B5EF4-FFF2-40B4-BE49-F238E27FC236}">
                  <a16:creationId xmlns:a16="http://schemas.microsoft.com/office/drawing/2014/main" id="{AEF25170-2F14-46E0-8424-A5B9C854023B}"/>
                </a:ext>
              </a:extLst>
            </p:cNvPr>
            <p:cNvSpPr>
              <a:spLocks noChangeShapeType="1"/>
            </p:cNvSpPr>
            <p:nvPr/>
          </p:nvSpPr>
          <p:spPr bwMode="auto">
            <a:xfrm flipV="1">
              <a:off x="4512" y="2708"/>
              <a:ext cx="912" cy="0"/>
            </a:xfrm>
            <a:prstGeom prst="line">
              <a:avLst/>
            </a:prstGeom>
            <a:grpFill/>
            <a:ln w="28575">
              <a:solidFill>
                <a:schemeClr val="tx1"/>
              </a:solidFill>
              <a:round/>
              <a:headEnd/>
              <a:tailEnd/>
            </a:ln>
          </p:spPr>
          <p:txBody>
            <a:bodyPr wrap="none" anchor="ctr"/>
            <a:lstStyle/>
            <a:p>
              <a:endParaRPr lang="ca-ES">
                <a:solidFill>
                  <a:srgbClr val="000000"/>
                </a:solidFill>
              </a:endParaRPr>
            </a:p>
          </p:txBody>
        </p:sp>
      </p:grpSp>
      <p:cxnSp>
        <p:nvCxnSpPr>
          <p:cNvPr id="61" name="48 Conector recto de flecha">
            <a:extLst>
              <a:ext uri="{FF2B5EF4-FFF2-40B4-BE49-F238E27FC236}">
                <a16:creationId xmlns:a16="http://schemas.microsoft.com/office/drawing/2014/main" id="{0D77E6DC-01DC-42C1-8387-2982D22004FD}"/>
              </a:ext>
            </a:extLst>
          </p:cNvPr>
          <p:cNvCxnSpPr/>
          <p:nvPr/>
        </p:nvCxnSpPr>
        <p:spPr bwMode="auto">
          <a:xfrm>
            <a:off x="5941567" y="2838451"/>
            <a:ext cx="0" cy="398463"/>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4" name="52 Conector recto de flecha">
            <a:extLst>
              <a:ext uri="{FF2B5EF4-FFF2-40B4-BE49-F238E27FC236}">
                <a16:creationId xmlns:a16="http://schemas.microsoft.com/office/drawing/2014/main" id="{652AC99A-224A-42A3-A76B-031F026A5DC7}"/>
              </a:ext>
            </a:extLst>
          </p:cNvPr>
          <p:cNvCxnSpPr/>
          <p:nvPr/>
        </p:nvCxnSpPr>
        <p:spPr bwMode="auto">
          <a:xfrm flipV="1">
            <a:off x="5992367" y="5011421"/>
            <a:ext cx="0" cy="38735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5" name="54 Conector recto de flecha">
            <a:extLst>
              <a:ext uri="{FF2B5EF4-FFF2-40B4-BE49-F238E27FC236}">
                <a16:creationId xmlns:a16="http://schemas.microsoft.com/office/drawing/2014/main" id="{B29A9AE3-B7F0-4855-8DF1-F310857B003A}"/>
              </a:ext>
            </a:extLst>
          </p:cNvPr>
          <p:cNvCxnSpPr/>
          <p:nvPr/>
        </p:nvCxnSpPr>
        <p:spPr bwMode="auto">
          <a:xfrm flipV="1">
            <a:off x="8532367" y="2579371"/>
            <a:ext cx="0" cy="45720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6" name="55 Conector recto de flecha">
            <a:extLst>
              <a:ext uri="{FF2B5EF4-FFF2-40B4-BE49-F238E27FC236}">
                <a16:creationId xmlns:a16="http://schemas.microsoft.com/office/drawing/2014/main" id="{02CDAD82-ACD9-419E-8DDF-DFD1C7FDB1D0}"/>
              </a:ext>
            </a:extLst>
          </p:cNvPr>
          <p:cNvCxnSpPr/>
          <p:nvPr/>
        </p:nvCxnSpPr>
        <p:spPr bwMode="auto">
          <a:xfrm flipV="1">
            <a:off x="8608567" y="1812291"/>
            <a:ext cx="0" cy="45720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68" name="49 Conector recto de flecha">
            <a:extLst>
              <a:ext uri="{FF2B5EF4-FFF2-40B4-BE49-F238E27FC236}">
                <a16:creationId xmlns:a16="http://schemas.microsoft.com/office/drawing/2014/main" id="{9FB071BC-5519-4777-A601-BF5D263E0BB4}"/>
              </a:ext>
            </a:extLst>
          </p:cNvPr>
          <p:cNvCxnSpPr/>
          <p:nvPr/>
        </p:nvCxnSpPr>
        <p:spPr bwMode="auto">
          <a:xfrm>
            <a:off x="9273886" y="3862057"/>
            <a:ext cx="0" cy="41656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sp>
        <p:nvSpPr>
          <p:cNvPr id="69" name="Rectangle 1038">
            <a:extLst>
              <a:ext uri="{FF2B5EF4-FFF2-40B4-BE49-F238E27FC236}">
                <a16:creationId xmlns:a16="http://schemas.microsoft.com/office/drawing/2014/main" id="{C4248549-813C-4CAC-A8A8-5A9FE0396D84}"/>
              </a:ext>
            </a:extLst>
          </p:cNvPr>
          <p:cNvSpPr>
            <a:spLocks noChangeArrowheads="1"/>
          </p:cNvSpPr>
          <p:nvPr/>
        </p:nvSpPr>
        <p:spPr bwMode="auto">
          <a:xfrm>
            <a:off x="6246366" y="3235897"/>
            <a:ext cx="5888619"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Days</a:t>
            </a:r>
            <a:endParaRPr lang="es-ES_tradnl" sz="2600" dirty="0">
              <a:solidFill>
                <a:schemeClr val="bg1"/>
              </a:solidFill>
              <a:latin typeface="Calibri"/>
              <a:cs typeface="Calibri"/>
            </a:endParaRPr>
          </a:p>
        </p:txBody>
      </p:sp>
      <p:sp>
        <p:nvSpPr>
          <p:cNvPr id="70" name="Rectangle 1033">
            <a:extLst>
              <a:ext uri="{FF2B5EF4-FFF2-40B4-BE49-F238E27FC236}">
                <a16:creationId xmlns:a16="http://schemas.microsoft.com/office/drawing/2014/main" id="{FE175EE6-6DBE-4C4D-B0F5-37D401D9D015}"/>
              </a:ext>
            </a:extLst>
          </p:cNvPr>
          <p:cNvSpPr>
            <a:spLocks noChangeArrowheads="1"/>
          </p:cNvSpPr>
          <p:nvPr/>
        </p:nvSpPr>
        <p:spPr bwMode="auto">
          <a:xfrm>
            <a:off x="9239388" y="1162215"/>
            <a:ext cx="2895600" cy="2007913"/>
          </a:xfrm>
          <a:prstGeom prst="rect">
            <a:avLst/>
          </a:prstGeom>
          <a:solidFill>
            <a:schemeClr val="bg1"/>
          </a:solidFill>
          <a:ln w="9525">
            <a:solidFill>
              <a:schemeClr val="tx1"/>
            </a:solidFill>
            <a:miter lim="800000"/>
            <a:headEnd/>
            <a:tailEnd/>
          </a:ln>
          <a:effectLst/>
        </p:spPr>
        <p:txBody>
          <a:bodyPr wrap="none" anchor="ctr"/>
          <a:lstStyle/>
          <a:p>
            <a:pPr eaLnBrk="0" hangingPunct="0">
              <a:defRPr/>
            </a:pPr>
            <a:endParaRPr lang="es-ES">
              <a:solidFill>
                <a:srgbClr val="000000"/>
              </a:solidFill>
              <a:latin typeface="Arial" charset="0"/>
            </a:endParaRPr>
          </a:p>
        </p:txBody>
      </p:sp>
      <p:sp>
        <p:nvSpPr>
          <p:cNvPr id="71" name="Rectangle 1036">
            <a:extLst>
              <a:ext uri="{FF2B5EF4-FFF2-40B4-BE49-F238E27FC236}">
                <a16:creationId xmlns:a16="http://schemas.microsoft.com/office/drawing/2014/main" id="{E4505D12-0839-4D7E-8862-0C04FAE2C0BD}"/>
              </a:ext>
            </a:extLst>
          </p:cNvPr>
          <p:cNvSpPr>
            <a:spLocks noChangeArrowheads="1"/>
          </p:cNvSpPr>
          <p:nvPr/>
        </p:nvSpPr>
        <p:spPr bwMode="auto">
          <a:xfrm>
            <a:off x="9247642" y="1139259"/>
            <a:ext cx="2895600" cy="457200"/>
          </a:xfrm>
          <a:prstGeom prst="rect">
            <a:avLst/>
          </a:prstGeom>
          <a:solidFill>
            <a:schemeClr val="accent1"/>
          </a:solidFill>
          <a:ln w="9525">
            <a:solidFill>
              <a:schemeClr val="tx1"/>
            </a:solidFill>
            <a:miter lim="800000"/>
            <a:headEnd/>
            <a:tailEnd/>
          </a:ln>
          <a:effectLst/>
        </p:spPr>
        <p:txBody>
          <a:bodyPr wrap="none" anchor="ctr"/>
          <a:lstStyle/>
          <a:p>
            <a:pPr algn="ctr" eaLnBrk="0" hangingPunct="0">
              <a:defRPr/>
            </a:pPr>
            <a:r>
              <a:rPr lang="es-ES_tradnl" sz="2600" dirty="0" err="1">
                <a:solidFill>
                  <a:schemeClr val="bg1"/>
                </a:solidFill>
                <a:latin typeface="Calibri"/>
                <a:cs typeface="Calibri"/>
              </a:rPr>
              <a:t>Working</a:t>
            </a:r>
            <a:r>
              <a:rPr lang="es-ES_tradnl" sz="2600" dirty="0">
                <a:solidFill>
                  <a:schemeClr val="bg1"/>
                </a:solidFill>
                <a:latin typeface="Calibri"/>
                <a:cs typeface="Calibri"/>
              </a:rPr>
              <a:t> Capital</a:t>
            </a:r>
          </a:p>
        </p:txBody>
      </p:sp>
      <p:sp>
        <p:nvSpPr>
          <p:cNvPr id="2" name="TextBox 1">
            <a:extLst>
              <a:ext uri="{FF2B5EF4-FFF2-40B4-BE49-F238E27FC236}">
                <a16:creationId xmlns:a16="http://schemas.microsoft.com/office/drawing/2014/main" id="{0C655715-6305-4B35-9648-58EE8B29EEEE}"/>
              </a:ext>
            </a:extLst>
          </p:cNvPr>
          <p:cNvSpPr txBox="1"/>
          <p:nvPr/>
        </p:nvSpPr>
        <p:spPr>
          <a:xfrm>
            <a:off x="-83120" y="5765033"/>
            <a:ext cx="12711098" cy="646331"/>
          </a:xfrm>
          <a:prstGeom prst="rect">
            <a:avLst/>
          </a:prstGeom>
          <a:noFill/>
        </p:spPr>
        <p:txBody>
          <a:bodyPr wrap="square" rtlCol="0">
            <a:spAutoFit/>
          </a:bodyPr>
          <a:lstStyle/>
          <a:p>
            <a:r>
              <a:rPr lang="es-ES" baseline="30000" dirty="0"/>
              <a:t>1</a:t>
            </a:r>
            <a:r>
              <a:rPr lang="es-ES" dirty="0"/>
              <a:t>: </a:t>
            </a:r>
            <a:r>
              <a:rPr lang="es-ES" dirty="0" err="1"/>
              <a:t>for</a:t>
            </a:r>
            <a:r>
              <a:rPr lang="es-ES" dirty="0"/>
              <a:t> a </a:t>
            </a:r>
            <a:r>
              <a:rPr lang="es-ES" dirty="0" err="1"/>
              <a:t>growing</a:t>
            </a:r>
            <a:r>
              <a:rPr lang="es-ES" dirty="0"/>
              <a:t> </a:t>
            </a:r>
            <a:r>
              <a:rPr lang="es-ES" dirty="0" err="1"/>
              <a:t>firm</a:t>
            </a:r>
            <a:r>
              <a:rPr lang="es-ES" dirty="0"/>
              <a:t>, use </a:t>
            </a:r>
            <a:r>
              <a:rPr lang="es-ES" dirty="0" err="1"/>
              <a:t>the</a:t>
            </a:r>
            <a:r>
              <a:rPr lang="es-ES" dirty="0"/>
              <a:t> </a:t>
            </a:r>
            <a:r>
              <a:rPr lang="es-ES" dirty="0" err="1"/>
              <a:t>average</a:t>
            </a:r>
            <a:r>
              <a:rPr lang="es-ES" dirty="0"/>
              <a:t> </a:t>
            </a:r>
            <a:r>
              <a:rPr lang="es-ES" dirty="0" err="1"/>
              <a:t>value</a:t>
            </a:r>
            <a:r>
              <a:rPr lang="es-ES" dirty="0"/>
              <a:t> in </a:t>
            </a:r>
            <a:r>
              <a:rPr lang="es-ES" dirty="0" err="1"/>
              <a:t>the</a:t>
            </a:r>
            <a:r>
              <a:rPr lang="es-ES" dirty="0"/>
              <a:t> balance </a:t>
            </a:r>
            <a:r>
              <a:rPr lang="es-ES" dirty="0" err="1"/>
              <a:t>sheet</a:t>
            </a:r>
            <a:r>
              <a:rPr lang="es-ES" dirty="0"/>
              <a:t> ítems </a:t>
            </a:r>
            <a:r>
              <a:rPr lang="es-ES" dirty="0" err="1"/>
              <a:t>for</a:t>
            </a:r>
            <a:r>
              <a:rPr lang="es-ES" dirty="0"/>
              <a:t> ratios </a:t>
            </a:r>
            <a:r>
              <a:rPr lang="es-ES" dirty="0" err="1"/>
              <a:t>that</a:t>
            </a:r>
            <a:r>
              <a:rPr lang="es-ES" dirty="0"/>
              <a:t> </a:t>
            </a:r>
            <a:r>
              <a:rPr lang="es-ES" dirty="0" err="1"/>
              <a:t>also</a:t>
            </a:r>
            <a:r>
              <a:rPr lang="es-ES" dirty="0"/>
              <a:t> </a:t>
            </a:r>
            <a:r>
              <a:rPr lang="es-ES" dirty="0" err="1"/>
              <a:t>need</a:t>
            </a:r>
            <a:r>
              <a:rPr lang="es-ES" dirty="0"/>
              <a:t> </a:t>
            </a:r>
            <a:r>
              <a:rPr lang="es-ES" dirty="0" err="1"/>
              <a:t>info</a:t>
            </a:r>
            <a:r>
              <a:rPr lang="es-ES" dirty="0"/>
              <a:t> </a:t>
            </a:r>
            <a:r>
              <a:rPr lang="es-ES" dirty="0" err="1"/>
              <a:t>from</a:t>
            </a:r>
            <a:r>
              <a:rPr lang="es-ES" dirty="0"/>
              <a:t> </a:t>
            </a:r>
            <a:r>
              <a:rPr lang="es-ES" dirty="0" err="1"/>
              <a:t>the</a:t>
            </a:r>
            <a:r>
              <a:rPr lang="es-ES" dirty="0"/>
              <a:t> </a:t>
            </a:r>
            <a:r>
              <a:rPr lang="es-ES" dirty="0" err="1"/>
              <a:t>income</a:t>
            </a:r>
            <a:r>
              <a:rPr lang="es-ES" dirty="0"/>
              <a:t> </a:t>
            </a:r>
            <a:r>
              <a:rPr lang="es-ES" dirty="0" err="1"/>
              <a:t>statement</a:t>
            </a:r>
            <a:r>
              <a:rPr lang="es-ES" dirty="0"/>
              <a:t>.</a:t>
            </a:r>
          </a:p>
          <a:p>
            <a:r>
              <a:rPr lang="es-ES" baseline="30000" dirty="0"/>
              <a:t>2</a:t>
            </a:r>
            <a:r>
              <a:rPr lang="es-ES" dirty="0"/>
              <a:t>: </a:t>
            </a:r>
            <a:r>
              <a:rPr lang="es-ES" dirty="0" err="1"/>
              <a:t>it</a:t>
            </a:r>
            <a:r>
              <a:rPr lang="es-ES" dirty="0"/>
              <a:t> </a:t>
            </a:r>
            <a:r>
              <a:rPr lang="es-ES" dirty="0" err="1"/>
              <a:t>is</a:t>
            </a:r>
            <a:r>
              <a:rPr lang="es-ES" dirty="0"/>
              <a:t> </a:t>
            </a:r>
            <a:r>
              <a:rPr lang="es-ES" dirty="0" err="1"/>
              <a:t>better</a:t>
            </a:r>
            <a:r>
              <a:rPr lang="es-ES" dirty="0"/>
              <a:t> </a:t>
            </a:r>
            <a:r>
              <a:rPr lang="es-ES" dirty="0" err="1"/>
              <a:t>to</a:t>
            </a:r>
            <a:r>
              <a:rPr lang="es-ES" dirty="0"/>
              <a:t> use "sales </a:t>
            </a:r>
            <a:r>
              <a:rPr lang="es-ES" dirty="0" err="1"/>
              <a:t>on</a:t>
            </a:r>
            <a:r>
              <a:rPr lang="es-ES" dirty="0"/>
              <a:t> </a:t>
            </a:r>
            <a:r>
              <a:rPr lang="es-ES" dirty="0" err="1"/>
              <a:t>credit</a:t>
            </a:r>
            <a:r>
              <a:rPr lang="es-ES" dirty="0"/>
              <a:t>", </a:t>
            </a:r>
            <a:r>
              <a:rPr lang="es-ES" dirty="0" err="1"/>
              <a:t>but</a:t>
            </a:r>
            <a:r>
              <a:rPr lang="es-ES" dirty="0"/>
              <a:t> </a:t>
            </a:r>
            <a:r>
              <a:rPr lang="es-ES" dirty="0" err="1"/>
              <a:t>this</a:t>
            </a:r>
            <a:r>
              <a:rPr lang="es-ES" dirty="0"/>
              <a:t> </a:t>
            </a:r>
            <a:r>
              <a:rPr lang="es-ES" dirty="0" err="1"/>
              <a:t>item</a:t>
            </a:r>
            <a:r>
              <a:rPr lang="es-ES" dirty="0"/>
              <a:t> </a:t>
            </a:r>
            <a:r>
              <a:rPr lang="es-ES" dirty="0" err="1"/>
              <a:t>is</a:t>
            </a:r>
            <a:r>
              <a:rPr lang="es-ES" dirty="0"/>
              <a:t> </a:t>
            </a:r>
            <a:r>
              <a:rPr lang="es-ES" dirty="0" err="1"/>
              <a:t>rarely</a:t>
            </a:r>
            <a:r>
              <a:rPr lang="es-ES" dirty="0"/>
              <a:t> </a:t>
            </a:r>
            <a:r>
              <a:rPr lang="es-ES" dirty="0" err="1"/>
              <a:t>reported</a:t>
            </a:r>
            <a:r>
              <a:rPr lang="es-ES" dirty="0"/>
              <a:t>.</a:t>
            </a:r>
            <a:endParaRPr lang="en-US" dirty="0"/>
          </a:p>
        </p:txBody>
      </p:sp>
      <p:sp>
        <p:nvSpPr>
          <p:cNvPr id="4" name="TextBox 3">
            <a:extLst>
              <a:ext uri="{FF2B5EF4-FFF2-40B4-BE49-F238E27FC236}">
                <a16:creationId xmlns:a16="http://schemas.microsoft.com/office/drawing/2014/main" id="{574596CC-D9A3-425B-8918-21C52617DD4F}"/>
              </a:ext>
            </a:extLst>
          </p:cNvPr>
          <p:cNvSpPr txBox="1"/>
          <p:nvPr/>
        </p:nvSpPr>
        <p:spPr>
          <a:xfrm>
            <a:off x="9247642" y="1782723"/>
            <a:ext cx="2887343" cy="1200329"/>
          </a:xfrm>
          <a:prstGeom prst="rect">
            <a:avLst/>
          </a:prstGeom>
          <a:noFill/>
        </p:spPr>
        <p:txBody>
          <a:bodyPr wrap="square" rtlCol="0">
            <a:spAutoFit/>
          </a:bodyPr>
          <a:lstStyle/>
          <a:p>
            <a:r>
              <a:rPr lang="es-ES" dirty="0"/>
              <a:t>WK: CA-CL</a:t>
            </a:r>
          </a:p>
          <a:p>
            <a:endParaRPr lang="es-ES" dirty="0"/>
          </a:p>
          <a:p>
            <a:r>
              <a:rPr lang="es-ES" dirty="0"/>
              <a:t>WK </a:t>
            </a:r>
            <a:r>
              <a:rPr lang="es-ES" dirty="0" err="1"/>
              <a:t>needs</a:t>
            </a:r>
            <a:r>
              <a:rPr lang="es-ES" dirty="0"/>
              <a:t>/operative:</a:t>
            </a:r>
          </a:p>
          <a:p>
            <a:r>
              <a:rPr lang="es-ES" dirty="0"/>
              <a:t>WK - (</a:t>
            </a:r>
            <a:r>
              <a:rPr lang="es-ES" dirty="0" err="1"/>
              <a:t>Other</a:t>
            </a:r>
            <a:r>
              <a:rPr lang="es-ES" dirty="0"/>
              <a:t> CA-</a:t>
            </a:r>
            <a:r>
              <a:rPr lang="es-ES" dirty="0" err="1"/>
              <a:t>Other</a:t>
            </a:r>
            <a:r>
              <a:rPr lang="es-ES" dirty="0"/>
              <a:t> CL)</a:t>
            </a:r>
            <a:endParaRPr lang="en-US" dirty="0"/>
          </a:p>
        </p:txBody>
      </p:sp>
      <p:sp>
        <p:nvSpPr>
          <p:cNvPr id="80" name="Text Box 1042">
            <a:extLst>
              <a:ext uri="{FF2B5EF4-FFF2-40B4-BE49-F238E27FC236}">
                <a16:creationId xmlns:a16="http://schemas.microsoft.com/office/drawing/2014/main" id="{AFDD7EFC-E119-4A3A-9824-B30E8BE8A00E}"/>
              </a:ext>
            </a:extLst>
          </p:cNvPr>
          <p:cNvSpPr txBox="1">
            <a:spLocks noChangeArrowheads="1"/>
          </p:cNvSpPr>
          <p:nvPr/>
        </p:nvSpPr>
        <p:spPr bwMode="auto">
          <a:xfrm>
            <a:off x="9478229" y="3755474"/>
            <a:ext cx="2690572" cy="1077218"/>
          </a:xfrm>
          <a:prstGeom prst="rect">
            <a:avLst/>
          </a:prstGeom>
          <a:noFill/>
          <a:ln w="9525">
            <a:noFill/>
            <a:miter lim="800000"/>
            <a:headEnd/>
            <a:tailEnd/>
          </a:ln>
        </p:spPr>
        <p:txBody>
          <a:bodyPr wrap="square">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Receivables</a:t>
            </a:r>
            <a:r>
              <a:rPr lang="es-ES_tradnl" sz="2000" dirty="0">
                <a:solidFill>
                  <a:srgbClr val="000000"/>
                </a:solidFill>
                <a:latin typeface="Arial Narrow" pitchFamily="34" charset="0"/>
              </a:rPr>
              <a:t>.</a:t>
            </a:r>
          </a:p>
          <a:p>
            <a:pPr eaLnBrk="0" hangingPunct="0">
              <a:lnSpc>
                <a:spcPct val="80000"/>
              </a:lnSpc>
              <a:tabLst>
                <a:tab pos="1428750" algn="ctr"/>
                <a:tab pos="1809750" algn="l"/>
              </a:tabLst>
            </a:pPr>
            <a:r>
              <a:rPr lang="es-ES_tradnl" sz="2000" dirty="0" err="1">
                <a:solidFill>
                  <a:srgbClr val="000000"/>
                </a:solidFill>
                <a:latin typeface="Arial Narrow" pitchFamily="34" charset="0"/>
              </a:rPr>
              <a:t>Days</a:t>
            </a:r>
            <a:r>
              <a:rPr lang="es-ES_tradnl" sz="2000" dirty="0">
                <a:solidFill>
                  <a:srgbClr val="000000"/>
                </a:solidFill>
                <a:latin typeface="Arial Narrow" pitchFamily="34" charset="0"/>
              </a:rPr>
              <a:t> Rec. 	 	</a:t>
            </a:r>
          </a:p>
          <a:p>
            <a:pPr eaLnBrk="0" hangingPunct="0">
              <a:lnSpc>
                <a:spcPct val="80000"/>
              </a:lnSpc>
              <a:tabLst>
                <a:tab pos="1428750" algn="ctr"/>
                <a:tab pos="1809750" algn="l"/>
              </a:tabLst>
            </a:pP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Daily</a:t>
            </a:r>
            <a:r>
              <a:rPr lang="es-ES_tradnl" sz="2000" dirty="0">
                <a:solidFill>
                  <a:srgbClr val="000000"/>
                </a:solidFill>
                <a:latin typeface="Arial Narrow" pitchFamily="34" charset="0"/>
              </a:rPr>
              <a:t> Sales</a:t>
            </a:r>
            <a:r>
              <a:rPr lang="es-ES_tradnl" sz="2000" baseline="30000" dirty="0">
                <a:solidFill>
                  <a:srgbClr val="000000"/>
                </a:solidFill>
                <a:latin typeface="Arial Narrow" pitchFamily="34" charset="0"/>
              </a:rPr>
              <a:t>2</a:t>
            </a:r>
            <a:endParaRPr lang="es-ES_tradnl" sz="2000" dirty="0">
              <a:solidFill>
                <a:srgbClr val="000000"/>
              </a:solidFill>
              <a:latin typeface="Arial Narrow" pitchFamily="34" charset="0"/>
            </a:endParaRPr>
          </a:p>
          <a:p>
            <a:pPr eaLnBrk="0" hangingPunct="0">
              <a:lnSpc>
                <a:spcPct val="80000"/>
              </a:lnSpc>
              <a:tabLst>
                <a:tab pos="1428750" algn="ctr"/>
                <a:tab pos="1809750" algn="l"/>
              </a:tabLst>
            </a:pPr>
            <a:endParaRPr lang="es-ES_tradnl" sz="2000" dirty="0">
              <a:solidFill>
                <a:srgbClr val="000000"/>
              </a:solidFill>
              <a:latin typeface="Arial Narrow" pitchFamily="34" charset="0"/>
            </a:endParaRPr>
          </a:p>
        </p:txBody>
      </p:sp>
      <p:sp>
        <p:nvSpPr>
          <p:cNvPr id="81" name="Line 1044">
            <a:extLst>
              <a:ext uri="{FF2B5EF4-FFF2-40B4-BE49-F238E27FC236}">
                <a16:creationId xmlns:a16="http://schemas.microsoft.com/office/drawing/2014/main" id="{DFC75DEA-8267-49A7-8610-A1BED0032B4F}"/>
              </a:ext>
            </a:extLst>
          </p:cNvPr>
          <p:cNvSpPr>
            <a:spLocks noChangeShapeType="1"/>
          </p:cNvSpPr>
          <p:nvPr/>
        </p:nvSpPr>
        <p:spPr bwMode="auto">
          <a:xfrm>
            <a:off x="10555581" y="4191004"/>
            <a:ext cx="118149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sp>
        <p:nvSpPr>
          <p:cNvPr id="82" name="Text Box 1042">
            <a:extLst>
              <a:ext uri="{FF2B5EF4-FFF2-40B4-BE49-F238E27FC236}">
                <a16:creationId xmlns:a16="http://schemas.microsoft.com/office/drawing/2014/main" id="{5CFC5048-7304-4B09-989F-9DD7B6E6721E}"/>
              </a:ext>
            </a:extLst>
          </p:cNvPr>
          <p:cNvSpPr txBox="1">
            <a:spLocks noChangeArrowheads="1"/>
          </p:cNvSpPr>
          <p:nvPr/>
        </p:nvSpPr>
        <p:spPr bwMode="auto">
          <a:xfrm>
            <a:off x="6320933" y="4694707"/>
            <a:ext cx="2690572" cy="1077218"/>
          </a:xfrm>
          <a:prstGeom prst="rect">
            <a:avLst/>
          </a:prstGeom>
          <a:noFill/>
          <a:ln w="9525">
            <a:noFill/>
            <a:miter lim="800000"/>
            <a:headEnd/>
            <a:tailEnd/>
          </a:ln>
        </p:spPr>
        <p:txBody>
          <a:bodyPr wrap="square" lIns="91440" tIns="45720" rIns="91440" bIns="45720" anchor="t">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Payables</a:t>
            </a:r>
            <a:r>
              <a:rPr lang="es-ES_tradnl" sz="2000" dirty="0">
                <a:solidFill>
                  <a:srgbClr val="000000"/>
                </a:solidFill>
                <a:latin typeface="Arial Narrow" pitchFamily="34" charset="0"/>
              </a:rPr>
              <a:t>.</a:t>
            </a:r>
          </a:p>
          <a:p>
            <a:pPr eaLnBrk="0" hangingPunct="0">
              <a:lnSpc>
                <a:spcPct val="80000"/>
              </a:lnSpc>
              <a:tabLst>
                <a:tab pos="1428750" algn="ctr"/>
                <a:tab pos="1809750" algn="l"/>
              </a:tabLst>
            </a:pPr>
            <a:r>
              <a:rPr lang="es-ES_tradnl" sz="2000" dirty="0" err="1">
                <a:solidFill>
                  <a:srgbClr val="000000"/>
                </a:solidFill>
                <a:latin typeface="Arial Narrow" pitchFamily="34" charset="0"/>
              </a:rPr>
              <a:t>Days</a:t>
            </a:r>
            <a:r>
              <a:rPr lang="es-ES_tradnl" sz="2000" dirty="0">
                <a:solidFill>
                  <a:srgbClr val="000000"/>
                </a:solidFill>
                <a:latin typeface="Arial Narrow" pitchFamily="34" charset="0"/>
              </a:rPr>
              <a:t> </a:t>
            </a:r>
            <a:r>
              <a:rPr lang="es-ES_tradnl" sz="2000" dirty="0" err="1">
                <a:solidFill>
                  <a:srgbClr val="000000"/>
                </a:solidFill>
                <a:latin typeface="Arial Narrow" pitchFamily="34" charset="0"/>
              </a:rPr>
              <a:t>Pay</a:t>
            </a:r>
            <a:r>
              <a:rPr lang="es-ES_tradnl" sz="2000" dirty="0">
                <a:solidFill>
                  <a:srgbClr val="000000"/>
                </a:solidFill>
                <a:latin typeface="Arial Narrow" pitchFamily="34" charset="0"/>
              </a:rPr>
              <a:t>. 	 	</a:t>
            </a:r>
          </a:p>
          <a:p>
            <a:pPr eaLnBrk="0" hangingPunct="0">
              <a:lnSpc>
                <a:spcPct val="80000"/>
              </a:lnSpc>
              <a:tabLst>
                <a:tab pos="1428750" algn="ctr"/>
                <a:tab pos="1809750" algn="l"/>
              </a:tabLst>
            </a:pPr>
            <a:r>
              <a:rPr lang="es-ES_tradnl" sz="2000" dirty="0">
                <a:solidFill>
                  <a:srgbClr val="000000"/>
                </a:solidFill>
                <a:latin typeface="Arial Narrow"/>
              </a:rPr>
              <a:t>	      </a:t>
            </a:r>
            <a:r>
              <a:rPr lang="es-ES_tradnl" sz="2000" dirty="0" err="1">
                <a:solidFill>
                  <a:srgbClr val="000000"/>
                </a:solidFill>
                <a:latin typeface="Arial Narrow"/>
              </a:rPr>
              <a:t>Daily</a:t>
            </a:r>
            <a:r>
              <a:rPr lang="es-ES_tradnl" sz="2000" dirty="0">
                <a:solidFill>
                  <a:srgbClr val="000000"/>
                </a:solidFill>
                <a:latin typeface="Arial Narrow"/>
              </a:rPr>
              <a:t> COGS</a:t>
            </a:r>
          </a:p>
          <a:p>
            <a:pPr eaLnBrk="0" hangingPunct="0">
              <a:lnSpc>
                <a:spcPct val="80000"/>
              </a:lnSpc>
              <a:tabLst>
                <a:tab pos="1428750" algn="ctr"/>
                <a:tab pos="1809750" algn="l"/>
              </a:tabLst>
            </a:pPr>
            <a:endParaRPr lang="es-ES_tradnl" sz="2000" dirty="0">
              <a:solidFill>
                <a:srgbClr val="000000"/>
              </a:solidFill>
              <a:latin typeface="Arial Narrow" pitchFamily="34" charset="0"/>
            </a:endParaRPr>
          </a:p>
        </p:txBody>
      </p:sp>
      <p:sp>
        <p:nvSpPr>
          <p:cNvPr id="83" name="Line 1044">
            <a:extLst>
              <a:ext uri="{FF2B5EF4-FFF2-40B4-BE49-F238E27FC236}">
                <a16:creationId xmlns:a16="http://schemas.microsoft.com/office/drawing/2014/main" id="{CA6E5BA9-8280-4015-A65C-8BD27ECDF53B}"/>
              </a:ext>
            </a:extLst>
          </p:cNvPr>
          <p:cNvSpPr>
            <a:spLocks noChangeShapeType="1"/>
          </p:cNvSpPr>
          <p:nvPr/>
        </p:nvSpPr>
        <p:spPr bwMode="auto">
          <a:xfrm>
            <a:off x="7659045" y="5065209"/>
            <a:ext cx="1181494" cy="0"/>
          </a:xfrm>
          <a:prstGeom prst="line">
            <a:avLst/>
          </a:prstGeom>
          <a:noFill/>
          <a:ln w="28575">
            <a:solidFill>
              <a:schemeClr val="tx1"/>
            </a:solidFill>
            <a:round/>
            <a:headEnd/>
            <a:tailEnd/>
          </a:ln>
        </p:spPr>
        <p:txBody>
          <a:bodyPr wrap="none" anchor="ctr"/>
          <a:lstStyle/>
          <a:p>
            <a:endParaRPr lang="ca-ES">
              <a:solidFill>
                <a:srgbClr val="000000"/>
              </a:solidFill>
            </a:endParaRPr>
          </a:p>
        </p:txBody>
      </p:sp>
      <p:cxnSp>
        <p:nvCxnSpPr>
          <p:cNvPr id="84" name="49 Conector recto de flecha">
            <a:extLst>
              <a:ext uri="{FF2B5EF4-FFF2-40B4-BE49-F238E27FC236}">
                <a16:creationId xmlns:a16="http://schemas.microsoft.com/office/drawing/2014/main" id="{1A185F44-D5EC-4BA1-A783-2F194BA3DF29}"/>
              </a:ext>
            </a:extLst>
          </p:cNvPr>
          <p:cNvCxnSpPr/>
          <p:nvPr/>
        </p:nvCxnSpPr>
        <p:spPr bwMode="auto">
          <a:xfrm>
            <a:off x="11955570" y="3850261"/>
            <a:ext cx="0" cy="416560"/>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cxnSp>
        <p:nvCxnSpPr>
          <p:cNvPr id="85" name="50 Conector recto de flecha">
            <a:extLst>
              <a:ext uri="{FF2B5EF4-FFF2-40B4-BE49-F238E27FC236}">
                <a16:creationId xmlns:a16="http://schemas.microsoft.com/office/drawing/2014/main" id="{FC94CFF4-D3DE-4418-899B-CC06807C3547}"/>
              </a:ext>
            </a:extLst>
          </p:cNvPr>
          <p:cNvCxnSpPr/>
          <p:nvPr/>
        </p:nvCxnSpPr>
        <p:spPr bwMode="auto">
          <a:xfrm flipV="1">
            <a:off x="8973823" y="4885509"/>
            <a:ext cx="0" cy="406397"/>
          </a:xfrm>
          <a:prstGeom prst="straightConnector1">
            <a:avLst/>
          </a:prstGeom>
          <a:solidFill>
            <a:schemeClr val="accent1"/>
          </a:solidFill>
          <a:ln w="38100" cap="flat" cmpd="sng" algn="ctr">
            <a:solidFill>
              <a:srgbClr val="215968"/>
            </a:solidFill>
            <a:prstDash val="solid"/>
            <a:round/>
            <a:headEnd type="none" w="med" len="med"/>
            <a:tailEnd type="arrow"/>
          </a:ln>
          <a:effectLst/>
        </p:spPr>
      </p:cxnSp>
      <p:sp>
        <p:nvSpPr>
          <p:cNvPr id="86" name="Text Box 1042">
            <a:extLst>
              <a:ext uri="{FF2B5EF4-FFF2-40B4-BE49-F238E27FC236}">
                <a16:creationId xmlns:a16="http://schemas.microsoft.com/office/drawing/2014/main" id="{6B6A2CD7-FDB6-468A-BF6D-89689C33ADAA}"/>
              </a:ext>
            </a:extLst>
          </p:cNvPr>
          <p:cNvSpPr txBox="1">
            <a:spLocks noChangeArrowheads="1"/>
          </p:cNvSpPr>
          <p:nvPr/>
        </p:nvSpPr>
        <p:spPr bwMode="auto">
          <a:xfrm>
            <a:off x="9337912" y="4718662"/>
            <a:ext cx="2690572" cy="830997"/>
          </a:xfrm>
          <a:prstGeom prst="rect">
            <a:avLst/>
          </a:prstGeom>
          <a:noFill/>
          <a:ln w="9525">
            <a:noFill/>
            <a:miter lim="800000"/>
            <a:headEnd/>
            <a:tailEnd/>
          </a:ln>
        </p:spPr>
        <p:txBody>
          <a:bodyPr wrap="square">
            <a:spAutoFit/>
          </a:bodyPr>
          <a:lstStyle/>
          <a:p>
            <a:pPr eaLnBrk="0" hangingPunct="0">
              <a:lnSpc>
                <a:spcPct val="80000"/>
              </a:lnSpc>
              <a:tabLst>
                <a:tab pos="1428750" algn="ctr"/>
                <a:tab pos="1809750" algn="l"/>
              </a:tabLst>
            </a:pPr>
            <a:r>
              <a:rPr lang="es-ES_tradnl" sz="2000" dirty="0">
                <a:solidFill>
                  <a:srgbClr val="000000"/>
                </a:solidFill>
                <a:latin typeface="Arial Narrow" pitchFamily="34" charset="0"/>
              </a:rPr>
              <a:t>	        </a:t>
            </a:r>
          </a:p>
          <a:p>
            <a:pPr eaLnBrk="0" hangingPunct="0">
              <a:lnSpc>
                <a:spcPct val="80000"/>
              </a:lnSpc>
              <a:tabLst>
                <a:tab pos="1428750" algn="ctr"/>
                <a:tab pos="1809750" algn="l"/>
              </a:tabLst>
            </a:pPr>
            <a:r>
              <a:rPr lang="es-ES_tradnl" sz="2000" dirty="0">
                <a:solidFill>
                  <a:srgbClr val="000000"/>
                </a:solidFill>
                <a:latin typeface="Arial Narrow" pitchFamily="34" charset="0"/>
              </a:rPr>
              <a:t>Cash </a:t>
            </a:r>
            <a:r>
              <a:rPr lang="es-ES_tradnl" sz="2000" dirty="0" err="1">
                <a:solidFill>
                  <a:srgbClr val="000000"/>
                </a:solidFill>
                <a:latin typeface="Arial Narrow" pitchFamily="34" charset="0"/>
              </a:rPr>
              <a:t>Cycle</a:t>
            </a:r>
            <a:r>
              <a:rPr lang="es-ES_tradnl" sz="2000" dirty="0">
                <a:solidFill>
                  <a:srgbClr val="000000"/>
                </a:solidFill>
                <a:latin typeface="Arial Narrow" pitchFamily="34" charset="0"/>
              </a:rPr>
              <a:t> = DR+SD- DP 	 	</a:t>
            </a:r>
          </a:p>
        </p:txBody>
      </p:sp>
    </p:spTree>
    <p:extLst>
      <p:ext uri="{BB962C8B-B14F-4D97-AF65-F5344CB8AC3E}">
        <p14:creationId xmlns:p14="http://schemas.microsoft.com/office/powerpoint/2010/main" val="333688635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8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8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8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8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5"/>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p:bldP spid="32" grpId="0"/>
      <p:bldP spid="33" grpId="0" animBg="1"/>
      <p:bldP spid="34" grpId="0" animBg="1"/>
      <p:bldP spid="35" grpId="0"/>
      <p:bldP spid="36" grpId="0" animBg="1"/>
      <p:bldP spid="37" grpId="0" animBg="1"/>
      <p:bldP spid="38" grpId="0"/>
      <p:bldP spid="39" grpId="0" animBg="1"/>
      <p:bldP spid="69" grpId="0" animBg="1"/>
      <p:bldP spid="70" grpId="0" animBg="1"/>
      <p:bldP spid="71" grpId="0" animBg="1"/>
      <p:bldP spid="80" grpId="0"/>
      <p:bldP spid="81" grpId="0" animBg="1"/>
      <p:bldP spid="82" grpId="0"/>
      <p:bldP spid="83" grpId="0" animBg="1"/>
      <p:bldP spid="8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0" y="249580"/>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1305346" y="6994902"/>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1305346" y="749808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TextBox 1">
            <a:extLst>
              <a:ext uri="{FF2B5EF4-FFF2-40B4-BE49-F238E27FC236}">
                <a16:creationId xmlns:a16="http://schemas.microsoft.com/office/drawing/2014/main" id="{238E49BB-17C1-468A-BC53-274DBA71DC9B}"/>
              </a:ext>
            </a:extLst>
          </p:cNvPr>
          <p:cNvSpPr txBox="1"/>
          <p:nvPr/>
        </p:nvSpPr>
        <p:spPr>
          <a:xfrm>
            <a:off x="1171575" y="600075"/>
            <a:ext cx="10039350" cy="646331"/>
          </a:xfrm>
          <a:prstGeom prst="rect">
            <a:avLst/>
          </a:prstGeom>
          <a:noFill/>
        </p:spPr>
        <p:txBody>
          <a:bodyPr wrap="square" rtlCol="0">
            <a:spAutoFit/>
          </a:bodyPr>
          <a:lstStyle/>
          <a:p>
            <a:r>
              <a:rPr lang="en-US" dirty="0"/>
              <a:t>Definitions and uses</a:t>
            </a:r>
          </a:p>
          <a:p>
            <a:endParaRPr lang="en-US" dirty="0"/>
          </a:p>
        </p:txBody>
      </p:sp>
      <p:graphicFrame>
        <p:nvGraphicFramePr>
          <p:cNvPr id="5" name="Diagram 4">
            <a:extLst>
              <a:ext uri="{FF2B5EF4-FFF2-40B4-BE49-F238E27FC236}">
                <a16:creationId xmlns:a16="http://schemas.microsoft.com/office/drawing/2014/main" id="{531947BD-ED79-44FA-A75C-20259285B82E}"/>
              </a:ext>
            </a:extLst>
          </p:cNvPr>
          <p:cNvGraphicFramePr/>
          <p:nvPr>
            <p:extLst>
              <p:ext uri="{D42A27DB-BD31-4B8C-83A1-F6EECF244321}">
                <p14:modId xmlns:p14="http://schemas.microsoft.com/office/powerpoint/2010/main" val="2281484782"/>
              </p:ext>
            </p:extLst>
          </p:nvPr>
        </p:nvGraphicFramePr>
        <p:xfrm>
          <a:off x="1305345" y="1246406"/>
          <a:ext cx="9905579" cy="43638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8601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364440" y="171559"/>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23515" y="26238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1305346" y="749808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14972788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9260" y="270260"/>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1305346" y="7498081"/>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aphicFrame>
        <p:nvGraphicFramePr>
          <p:cNvPr id="3" name="Diagram 2">
            <a:extLst>
              <a:ext uri="{FF2B5EF4-FFF2-40B4-BE49-F238E27FC236}">
                <a16:creationId xmlns:a16="http://schemas.microsoft.com/office/drawing/2014/main" id="{E817A0C9-7477-49B1-9967-134DCFE06E83}"/>
              </a:ext>
            </a:extLst>
          </p:cNvPr>
          <p:cNvGraphicFramePr/>
          <p:nvPr>
            <p:extLst>
              <p:ext uri="{D42A27DB-BD31-4B8C-83A1-F6EECF244321}">
                <p14:modId xmlns:p14="http://schemas.microsoft.com/office/powerpoint/2010/main" val="3219019165"/>
              </p:ext>
            </p:extLst>
          </p:nvPr>
        </p:nvGraphicFramePr>
        <p:xfrm>
          <a:off x="1758986" y="2771775"/>
          <a:ext cx="8858250" cy="2905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ADDE0A4F-28A2-4412-A2F7-3B59DA8915B6}"/>
              </a:ext>
            </a:extLst>
          </p:cNvPr>
          <p:cNvSpPr txBox="1"/>
          <p:nvPr/>
        </p:nvSpPr>
        <p:spPr>
          <a:xfrm>
            <a:off x="1758986" y="1162050"/>
            <a:ext cx="8858250" cy="646331"/>
          </a:xfrm>
          <a:prstGeom prst="rect">
            <a:avLst/>
          </a:prstGeom>
          <a:noFill/>
        </p:spPr>
        <p:txBody>
          <a:bodyPr wrap="square" rtlCol="0">
            <a:spAutoFit/>
          </a:bodyPr>
          <a:lstStyle/>
          <a:p>
            <a:r>
              <a:rPr lang="en-US" dirty="0"/>
              <a:t>What information is important to capture, process, and aggregate?</a:t>
            </a:r>
          </a:p>
          <a:p>
            <a:r>
              <a:rPr lang="en-US" dirty="0"/>
              <a:t>Who would be interested in that information?</a:t>
            </a:r>
          </a:p>
        </p:txBody>
      </p:sp>
    </p:spTree>
    <p:extLst>
      <p:ext uri="{BB962C8B-B14F-4D97-AF65-F5344CB8AC3E}">
        <p14:creationId xmlns:p14="http://schemas.microsoft.com/office/powerpoint/2010/main" val="3764536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43497"/>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Tree>
    <p:extLst>
      <p:ext uri="{BB962C8B-B14F-4D97-AF65-F5344CB8AC3E}">
        <p14:creationId xmlns:p14="http://schemas.microsoft.com/office/powerpoint/2010/main" val="5970278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52695"/>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TextBox 1">
            <a:extLst>
              <a:ext uri="{FF2B5EF4-FFF2-40B4-BE49-F238E27FC236}">
                <a16:creationId xmlns:a16="http://schemas.microsoft.com/office/drawing/2014/main" id="{4954ECDC-B6EC-44B1-9870-0132D867E8CC}"/>
              </a:ext>
            </a:extLst>
          </p:cNvPr>
          <p:cNvSpPr txBox="1"/>
          <p:nvPr/>
        </p:nvSpPr>
        <p:spPr>
          <a:xfrm>
            <a:off x="1550920" y="1134319"/>
            <a:ext cx="8333860" cy="369332"/>
          </a:xfrm>
          <a:prstGeom prst="rect">
            <a:avLst/>
          </a:prstGeom>
          <a:noFill/>
        </p:spPr>
        <p:txBody>
          <a:bodyPr wrap="square" rtlCol="0">
            <a:spAutoFit/>
          </a:bodyPr>
          <a:lstStyle/>
          <a:p>
            <a:r>
              <a:rPr lang="en-US" dirty="0"/>
              <a:t>Transactions modify specific economic components of an organization.</a:t>
            </a:r>
          </a:p>
        </p:txBody>
      </p:sp>
      <p:graphicFrame>
        <p:nvGraphicFramePr>
          <p:cNvPr id="3" name="Diagram 2">
            <a:extLst>
              <a:ext uri="{FF2B5EF4-FFF2-40B4-BE49-F238E27FC236}">
                <a16:creationId xmlns:a16="http://schemas.microsoft.com/office/drawing/2014/main" id="{FAD86F30-DE0A-412A-96D0-D75C04CB66D3}"/>
              </a:ext>
            </a:extLst>
          </p:cNvPr>
          <p:cNvGraphicFramePr/>
          <p:nvPr>
            <p:extLst>
              <p:ext uri="{D42A27DB-BD31-4B8C-83A1-F6EECF244321}">
                <p14:modId xmlns:p14="http://schemas.microsoft.com/office/powerpoint/2010/main" val="3483147479"/>
              </p:ext>
            </p:extLst>
          </p:nvPr>
        </p:nvGraphicFramePr>
        <p:xfrm>
          <a:off x="1826138" y="1701478"/>
          <a:ext cx="8333861" cy="4436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0699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rco de bloque 10">
            <a:extLst>
              <a:ext uri="{FF2B5EF4-FFF2-40B4-BE49-F238E27FC236}">
                <a16:creationId xmlns:a16="http://schemas.microsoft.com/office/drawing/2014/main" id="{8D1F4121-1E91-4F92-9782-4BC9741B6F2E}"/>
              </a:ext>
            </a:extLst>
          </p:cNvPr>
          <p:cNvSpPr/>
          <p:nvPr/>
        </p:nvSpPr>
        <p:spPr>
          <a:xfrm>
            <a:off x="-3478611" y="1838336"/>
            <a:ext cx="3181328" cy="3181328"/>
          </a:xfrm>
          <a:prstGeom prst="blockArc">
            <a:avLst>
              <a:gd name="adj1" fmla="val 18900000"/>
              <a:gd name="adj2" fmla="val 2700000"/>
              <a:gd name="adj3" fmla="val 679"/>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grpSp>
        <p:nvGrpSpPr>
          <p:cNvPr id="20" name="Grupo 19">
            <a:extLst>
              <a:ext uri="{FF2B5EF4-FFF2-40B4-BE49-F238E27FC236}">
                <a16:creationId xmlns:a16="http://schemas.microsoft.com/office/drawing/2014/main" id="{EEC723A8-B4F9-403A-BEBE-4748BEF81523}"/>
              </a:ext>
            </a:extLst>
          </p:cNvPr>
          <p:cNvGrpSpPr/>
          <p:nvPr/>
        </p:nvGrpSpPr>
        <p:grpSpPr>
          <a:xfrm>
            <a:off x="-4661723" y="312236"/>
            <a:ext cx="4364440" cy="453640"/>
            <a:chOff x="1141325" y="2244199"/>
            <a:chExt cx="4364440" cy="453640"/>
          </a:xfrm>
        </p:grpSpPr>
        <p:sp>
          <p:nvSpPr>
            <p:cNvPr id="12" name="Forma libre: forma 11">
              <a:extLst>
                <a:ext uri="{FF2B5EF4-FFF2-40B4-BE49-F238E27FC236}">
                  <a16:creationId xmlns:a16="http://schemas.microsoft.com/office/drawing/2014/main" id="{3138897C-F031-4895-80AD-B56F245ED906}"/>
                </a:ext>
              </a:extLst>
            </p:cNvPr>
            <p:cNvSpPr/>
            <p:nvPr/>
          </p:nvSpPr>
          <p:spPr>
            <a:xfrm>
              <a:off x="1368145" y="2289563"/>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1. What is Accounting</a:t>
              </a:r>
            </a:p>
          </p:txBody>
        </p:sp>
        <p:sp>
          <p:nvSpPr>
            <p:cNvPr id="13" name="Elipse 12">
              <a:extLst>
                <a:ext uri="{FF2B5EF4-FFF2-40B4-BE49-F238E27FC236}">
                  <a16:creationId xmlns:a16="http://schemas.microsoft.com/office/drawing/2014/main" id="{9522CE0A-471E-4E6B-BDA9-58A2B76DF918}"/>
                </a:ext>
              </a:extLst>
            </p:cNvPr>
            <p:cNvSpPr/>
            <p:nvPr/>
          </p:nvSpPr>
          <p:spPr>
            <a:xfrm>
              <a:off x="1141325" y="2244199"/>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1" name="Grupo 20">
            <a:extLst>
              <a:ext uri="{FF2B5EF4-FFF2-40B4-BE49-F238E27FC236}">
                <a16:creationId xmlns:a16="http://schemas.microsoft.com/office/drawing/2014/main" id="{B96438E5-AADD-4F00-8CDE-043E1F3DB4B7}"/>
              </a:ext>
            </a:extLst>
          </p:cNvPr>
          <p:cNvGrpSpPr/>
          <p:nvPr/>
        </p:nvGrpSpPr>
        <p:grpSpPr>
          <a:xfrm>
            <a:off x="-4434903" y="265711"/>
            <a:ext cx="4156374" cy="453640"/>
            <a:chOff x="1349391" y="2788662"/>
            <a:chExt cx="4156374" cy="453640"/>
          </a:xfrm>
        </p:grpSpPr>
        <p:sp>
          <p:nvSpPr>
            <p:cNvPr id="14" name="Forma libre: forma 13">
              <a:extLst>
                <a:ext uri="{FF2B5EF4-FFF2-40B4-BE49-F238E27FC236}">
                  <a16:creationId xmlns:a16="http://schemas.microsoft.com/office/drawing/2014/main" id="{22479868-F8AE-4F84-9602-A73F0FDEB448}"/>
                </a:ext>
              </a:extLst>
            </p:cNvPr>
            <p:cNvSpPr/>
            <p:nvPr/>
          </p:nvSpPr>
          <p:spPr>
            <a:xfrm>
              <a:off x="1576211" y="2834026"/>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2. Transactions as accounting events</a:t>
              </a:r>
            </a:p>
          </p:txBody>
        </p:sp>
        <p:sp>
          <p:nvSpPr>
            <p:cNvPr id="15" name="Elipse 14">
              <a:extLst>
                <a:ext uri="{FF2B5EF4-FFF2-40B4-BE49-F238E27FC236}">
                  <a16:creationId xmlns:a16="http://schemas.microsoft.com/office/drawing/2014/main" id="{0CAE88F0-3100-4BC7-AA60-D04956493CD4}"/>
                </a:ext>
              </a:extLst>
            </p:cNvPr>
            <p:cNvSpPr/>
            <p:nvPr/>
          </p:nvSpPr>
          <p:spPr>
            <a:xfrm>
              <a:off x="1349391" y="2788662"/>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4" name="Grupo 21">
            <a:extLst>
              <a:ext uri="{FF2B5EF4-FFF2-40B4-BE49-F238E27FC236}">
                <a16:creationId xmlns:a16="http://schemas.microsoft.com/office/drawing/2014/main" id="{F3D08A74-ED0F-4563-8850-1D33FBB01FF6}"/>
              </a:ext>
            </a:extLst>
          </p:cNvPr>
          <p:cNvGrpSpPr/>
          <p:nvPr/>
        </p:nvGrpSpPr>
        <p:grpSpPr>
          <a:xfrm>
            <a:off x="0" y="230706"/>
            <a:ext cx="4156374" cy="453640"/>
            <a:chOff x="1349391" y="3333125"/>
            <a:chExt cx="4156374" cy="453640"/>
          </a:xfrm>
        </p:grpSpPr>
        <p:sp>
          <p:nvSpPr>
            <p:cNvPr id="25" name="Forma libre: forma 15">
              <a:extLst>
                <a:ext uri="{FF2B5EF4-FFF2-40B4-BE49-F238E27FC236}">
                  <a16:creationId xmlns:a16="http://schemas.microsoft.com/office/drawing/2014/main" id="{C23FD8E4-0513-497D-A21A-6587C84DC0AA}"/>
                </a:ext>
              </a:extLst>
            </p:cNvPr>
            <p:cNvSpPr/>
            <p:nvPr/>
          </p:nvSpPr>
          <p:spPr>
            <a:xfrm>
              <a:off x="1576211" y="3378489"/>
              <a:ext cx="3929554" cy="362912"/>
            </a:xfrm>
            <a:custGeom>
              <a:avLst/>
              <a:gdLst>
                <a:gd name="connsiteX0" fmla="*/ 0 w 3929554"/>
                <a:gd name="connsiteY0" fmla="*/ 0 h 362912"/>
                <a:gd name="connsiteX1" fmla="*/ 3929554 w 3929554"/>
                <a:gd name="connsiteY1" fmla="*/ 0 h 362912"/>
                <a:gd name="connsiteX2" fmla="*/ 3929554 w 3929554"/>
                <a:gd name="connsiteY2" fmla="*/ 362912 h 362912"/>
                <a:gd name="connsiteX3" fmla="*/ 0 w 3929554"/>
                <a:gd name="connsiteY3" fmla="*/ 362912 h 362912"/>
                <a:gd name="connsiteX4" fmla="*/ 0 w 3929554"/>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29554" h="362912">
                  <a:moveTo>
                    <a:pt x="0" y="0"/>
                  </a:moveTo>
                  <a:lnTo>
                    <a:pt x="3929554" y="0"/>
                  </a:lnTo>
                  <a:lnTo>
                    <a:pt x="3929554"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3. Basic concepts</a:t>
              </a:r>
            </a:p>
          </p:txBody>
        </p:sp>
        <p:sp>
          <p:nvSpPr>
            <p:cNvPr id="26" name="Elipse 16">
              <a:extLst>
                <a:ext uri="{FF2B5EF4-FFF2-40B4-BE49-F238E27FC236}">
                  <a16:creationId xmlns:a16="http://schemas.microsoft.com/office/drawing/2014/main" id="{2D23FB40-8281-4CCD-94D3-4D33E2C1EA10}"/>
                </a:ext>
              </a:extLst>
            </p:cNvPr>
            <p:cNvSpPr/>
            <p:nvPr/>
          </p:nvSpPr>
          <p:spPr>
            <a:xfrm>
              <a:off x="1349391" y="3333125"/>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grpSp>
        <p:nvGrpSpPr>
          <p:cNvPr id="27" name="Grupo 22">
            <a:extLst>
              <a:ext uri="{FF2B5EF4-FFF2-40B4-BE49-F238E27FC236}">
                <a16:creationId xmlns:a16="http://schemas.microsoft.com/office/drawing/2014/main" id="{0F2E1432-FB3B-4B99-ABA0-269B7728EEB8}"/>
              </a:ext>
            </a:extLst>
          </p:cNvPr>
          <p:cNvGrpSpPr/>
          <p:nvPr/>
        </p:nvGrpSpPr>
        <p:grpSpPr>
          <a:xfrm>
            <a:off x="1097280" y="8042543"/>
            <a:ext cx="4364440" cy="453640"/>
            <a:chOff x="1141325" y="3877587"/>
            <a:chExt cx="4364440" cy="453640"/>
          </a:xfrm>
        </p:grpSpPr>
        <p:sp>
          <p:nvSpPr>
            <p:cNvPr id="28" name="Forma libre: forma 17">
              <a:extLst>
                <a:ext uri="{FF2B5EF4-FFF2-40B4-BE49-F238E27FC236}">
                  <a16:creationId xmlns:a16="http://schemas.microsoft.com/office/drawing/2014/main" id="{153F941C-E999-423A-A6F9-C86E0B1476D4}"/>
                </a:ext>
              </a:extLst>
            </p:cNvPr>
            <p:cNvSpPr/>
            <p:nvPr/>
          </p:nvSpPr>
          <p:spPr>
            <a:xfrm>
              <a:off x="1368145" y="3922951"/>
              <a:ext cx="4137620" cy="362912"/>
            </a:xfrm>
            <a:custGeom>
              <a:avLst/>
              <a:gdLst>
                <a:gd name="connsiteX0" fmla="*/ 0 w 4137620"/>
                <a:gd name="connsiteY0" fmla="*/ 0 h 362912"/>
                <a:gd name="connsiteX1" fmla="*/ 4137620 w 4137620"/>
                <a:gd name="connsiteY1" fmla="*/ 0 h 362912"/>
                <a:gd name="connsiteX2" fmla="*/ 4137620 w 4137620"/>
                <a:gd name="connsiteY2" fmla="*/ 362912 h 362912"/>
                <a:gd name="connsiteX3" fmla="*/ 0 w 4137620"/>
                <a:gd name="connsiteY3" fmla="*/ 362912 h 362912"/>
                <a:gd name="connsiteX4" fmla="*/ 0 w 4137620"/>
                <a:gd name="connsiteY4" fmla="*/ 0 h 362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37620" h="362912">
                  <a:moveTo>
                    <a:pt x="0" y="0"/>
                  </a:moveTo>
                  <a:lnTo>
                    <a:pt x="4137620" y="0"/>
                  </a:lnTo>
                  <a:lnTo>
                    <a:pt x="4137620" y="362912"/>
                  </a:lnTo>
                  <a:lnTo>
                    <a:pt x="0" y="362912"/>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8062" tIns="45720" rIns="45720" bIns="45720" numCol="1" spcCol="1270" anchor="ctr" anchorCtr="0">
              <a:noAutofit/>
            </a:bodyPr>
            <a:lstStyle/>
            <a:p>
              <a:pPr marL="0" lvl="0" indent="0" algn="l" defTabSz="800100">
                <a:lnSpc>
                  <a:spcPct val="90000"/>
                </a:lnSpc>
                <a:spcBef>
                  <a:spcPct val="0"/>
                </a:spcBef>
                <a:spcAft>
                  <a:spcPct val="35000"/>
                </a:spcAft>
                <a:buNone/>
              </a:pPr>
              <a:r>
                <a:rPr lang="en-US" sz="1800" kern="1200" dirty="0"/>
                <a:t>4. Balance Sheet Equation</a:t>
              </a:r>
            </a:p>
          </p:txBody>
        </p:sp>
        <p:sp>
          <p:nvSpPr>
            <p:cNvPr id="29" name="Elipse 18">
              <a:extLst>
                <a:ext uri="{FF2B5EF4-FFF2-40B4-BE49-F238E27FC236}">
                  <a16:creationId xmlns:a16="http://schemas.microsoft.com/office/drawing/2014/main" id="{E01E45C1-2FBD-4AEB-BAE5-D74BBF40028C}"/>
                </a:ext>
              </a:extLst>
            </p:cNvPr>
            <p:cNvSpPr/>
            <p:nvPr/>
          </p:nvSpPr>
          <p:spPr>
            <a:xfrm>
              <a:off x="1141325" y="3877587"/>
              <a:ext cx="453640" cy="453640"/>
            </a:xfrm>
            <a:prstGeom prst="ellipse">
              <a:avLst/>
            </a:prstGeom>
          </p:spPr>
          <p:style>
            <a:lnRef idx="2">
              <a:schemeClr val="accent1">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grpSp>
      <p:sp>
        <p:nvSpPr>
          <p:cNvPr id="2" name="TextBox 1">
            <a:extLst>
              <a:ext uri="{FF2B5EF4-FFF2-40B4-BE49-F238E27FC236}">
                <a16:creationId xmlns:a16="http://schemas.microsoft.com/office/drawing/2014/main" id="{4954ECDC-B6EC-44B1-9870-0132D867E8CC}"/>
              </a:ext>
            </a:extLst>
          </p:cNvPr>
          <p:cNvSpPr txBox="1"/>
          <p:nvPr/>
        </p:nvSpPr>
        <p:spPr>
          <a:xfrm>
            <a:off x="1550920" y="1134319"/>
            <a:ext cx="8333860" cy="369332"/>
          </a:xfrm>
          <a:prstGeom prst="rect">
            <a:avLst/>
          </a:prstGeom>
          <a:noFill/>
        </p:spPr>
        <p:txBody>
          <a:bodyPr wrap="square" rtlCol="0">
            <a:spAutoFit/>
          </a:bodyPr>
          <a:lstStyle/>
          <a:p>
            <a:r>
              <a:rPr lang="en-US" dirty="0"/>
              <a:t>Transactions modify specific economic components of an organization.</a:t>
            </a:r>
          </a:p>
        </p:txBody>
      </p:sp>
      <p:graphicFrame>
        <p:nvGraphicFramePr>
          <p:cNvPr id="3" name="Diagram 2">
            <a:extLst>
              <a:ext uri="{FF2B5EF4-FFF2-40B4-BE49-F238E27FC236}">
                <a16:creationId xmlns:a16="http://schemas.microsoft.com/office/drawing/2014/main" id="{FAD86F30-DE0A-412A-96D0-D75C04CB66D3}"/>
              </a:ext>
            </a:extLst>
          </p:cNvPr>
          <p:cNvGraphicFramePr/>
          <p:nvPr/>
        </p:nvGraphicFramePr>
        <p:xfrm>
          <a:off x="1826138" y="1701478"/>
          <a:ext cx="8333861" cy="44368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195798C4-5A72-4E8D-BFB8-24741FF39D67}"/>
              </a:ext>
            </a:extLst>
          </p:cNvPr>
          <p:cNvSpPr/>
          <p:nvPr/>
        </p:nvSpPr>
        <p:spPr>
          <a:xfrm>
            <a:off x="7896262" y="1455793"/>
            <a:ext cx="196207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Equity</a:t>
            </a:r>
          </a:p>
        </p:txBody>
      </p:sp>
      <p:sp>
        <p:nvSpPr>
          <p:cNvPr id="18" name="Rectangle 17">
            <a:extLst>
              <a:ext uri="{FF2B5EF4-FFF2-40B4-BE49-F238E27FC236}">
                <a16:creationId xmlns:a16="http://schemas.microsoft.com/office/drawing/2014/main" id="{412FBECC-FF39-4C0E-A870-855623FAAE12}"/>
              </a:ext>
            </a:extLst>
          </p:cNvPr>
          <p:cNvSpPr/>
          <p:nvPr/>
        </p:nvSpPr>
        <p:spPr>
          <a:xfrm>
            <a:off x="8409857" y="3919906"/>
            <a:ext cx="2949846"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Liabilities</a:t>
            </a:r>
          </a:p>
        </p:txBody>
      </p:sp>
      <p:sp>
        <p:nvSpPr>
          <p:cNvPr id="19" name="Rectangle 18">
            <a:extLst>
              <a:ext uri="{FF2B5EF4-FFF2-40B4-BE49-F238E27FC236}">
                <a16:creationId xmlns:a16="http://schemas.microsoft.com/office/drawing/2014/main" id="{ACF75022-6429-44F1-A08C-96260B20B2C4}"/>
              </a:ext>
            </a:extLst>
          </p:cNvPr>
          <p:cNvSpPr/>
          <p:nvPr/>
        </p:nvSpPr>
        <p:spPr>
          <a:xfrm>
            <a:off x="1124533" y="3827085"/>
            <a:ext cx="208723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Assets</a:t>
            </a:r>
          </a:p>
        </p:txBody>
      </p:sp>
    </p:spTree>
    <p:extLst>
      <p:ext uri="{BB962C8B-B14F-4D97-AF65-F5344CB8AC3E}">
        <p14:creationId xmlns:p14="http://schemas.microsoft.com/office/powerpoint/2010/main" val="3001003489"/>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6108_TF22712842.potx" id="{4708C323-9511-41F2-A34B-4D9FB1CD758F}" vid="{2A25D6EF-FD31-443E-8F41-09AF3298DEF8}"/>
    </a:ext>
  </a:extLst>
</a:theme>
</file>

<file path=ppt/theme/theme2.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3.xml><?xml version="1.0" encoding="utf-8"?>
<ds:datastoreItem xmlns:ds="http://schemas.openxmlformats.org/officeDocument/2006/customXml" ds:itemID="{A03EEFF0-FB57-4CB4-8BFC-DF397689E2ED}">
  <ds:schemaRefs>
    <ds:schemaRef ds:uri="http://purl.org/dc/elements/1.1/"/>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71af3243-3dd4-4a8d-8c0d-dd76da1f02a5"/>
    <ds:schemaRef ds:uri="http://purl.org/dc/terms/"/>
    <ds:schemaRef ds:uri="16c05727-aa75-4e4a-9b5f-8a80a1165891"/>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740</TotalTime>
  <Words>887</Words>
  <Application>Microsoft Office PowerPoint</Application>
  <PresentationFormat>Panorámica</PresentationFormat>
  <Paragraphs>206</Paragraphs>
  <Slides>38</Slides>
  <Notes>37</Notes>
  <HiddenSlides>0</HiddenSlides>
  <MMClips>0</MMClips>
  <ScaleCrop>false</ScaleCrop>
  <HeadingPairs>
    <vt:vector size="4" baseType="variant">
      <vt:variant>
        <vt:lpstr>Tema</vt:lpstr>
      </vt:variant>
      <vt:variant>
        <vt:i4>2</vt:i4>
      </vt:variant>
      <vt:variant>
        <vt:lpstr>Títulos de diapositiva</vt:lpstr>
      </vt:variant>
      <vt:variant>
        <vt:i4>38</vt:i4>
      </vt:variant>
    </vt:vector>
  </HeadingPairs>
  <TitlesOfParts>
    <vt:vector size="40" baseType="lpstr">
      <vt:lpstr>1_RetrospectVTI</vt:lpstr>
      <vt:lpstr>1_RetrospectVTI</vt:lpstr>
      <vt:lpstr>Managerial Accounting</vt:lpstr>
      <vt:lpstr>Topic 1: Financial Statements Part A Foundations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Topic 1: Financial Statements Part B Reports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Topic 1: Financial Statements Part C Financial Metrics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Managerial Accounting</dc:title>
  <dc:creator>MARCELO IGNACIO ORTIZ MUÑOZ</dc:creator>
  <cp:lastModifiedBy>MARCELO IGNACIO ORTIZ MUÑOZ</cp:lastModifiedBy>
  <cp:revision>269</cp:revision>
  <dcterms:created xsi:type="dcterms:W3CDTF">2022-07-23T09:03:42Z</dcterms:created>
  <dcterms:modified xsi:type="dcterms:W3CDTF">2023-07-27T11:01:38Z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