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4"/>
  </p:sldMasterIdLst>
  <p:notesMasterIdLst>
    <p:notesMasterId r:id="rId43"/>
  </p:notesMasterIdLst>
  <p:handoutMasterIdLst>
    <p:handoutMasterId r:id="rId44"/>
  </p:handoutMasterIdLst>
  <p:sldIdLst>
    <p:sldId id="298" r:id="rId5"/>
    <p:sldId id="301" r:id="rId6"/>
    <p:sldId id="319" r:id="rId7"/>
    <p:sldId id="303" r:id="rId8"/>
    <p:sldId id="310" r:id="rId9"/>
    <p:sldId id="305" r:id="rId10"/>
    <p:sldId id="306" r:id="rId11"/>
    <p:sldId id="307" r:id="rId12"/>
    <p:sldId id="308" r:id="rId13"/>
    <p:sldId id="309" r:id="rId14"/>
    <p:sldId id="311" r:id="rId15"/>
    <p:sldId id="312" r:id="rId16"/>
    <p:sldId id="313" r:id="rId17"/>
    <p:sldId id="314" r:id="rId18"/>
    <p:sldId id="315" r:id="rId19"/>
    <p:sldId id="316" r:id="rId20"/>
    <p:sldId id="317" r:id="rId21"/>
    <p:sldId id="318" r:id="rId22"/>
    <p:sldId id="335" r:id="rId23"/>
    <p:sldId id="332" r:id="rId24"/>
    <p:sldId id="331" r:id="rId25"/>
    <p:sldId id="330" r:id="rId26"/>
    <p:sldId id="329" r:id="rId27"/>
    <p:sldId id="327" r:id="rId28"/>
    <p:sldId id="334" r:id="rId29"/>
    <p:sldId id="325" r:id="rId30"/>
    <p:sldId id="323" r:id="rId31"/>
    <p:sldId id="322" r:id="rId32"/>
    <p:sldId id="321" r:id="rId33"/>
    <p:sldId id="342" r:id="rId34"/>
    <p:sldId id="341" r:id="rId35"/>
    <p:sldId id="340" r:id="rId36"/>
    <p:sldId id="339" r:id="rId37"/>
    <p:sldId id="338" r:id="rId38"/>
    <p:sldId id="337" r:id="rId39"/>
    <p:sldId id="343" r:id="rId40"/>
    <p:sldId id="344" r:id="rId41"/>
    <p:sldId id="336" r:id="rId4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088" userDrawn="1">
          <p15:clr>
            <a:srgbClr val="A4A3A4"/>
          </p15:clr>
        </p15:guide>
        <p15:guide id="3" pos="5592" userDrawn="1">
          <p15:clr>
            <a:srgbClr val="A4A3A4"/>
          </p15:clr>
        </p15:guide>
        <p15:guide id="4" orient="horz" pos="2856" userDrawn="1">
          <p15:clr>
            <a:srgbClr val="A4A3A4"/>
          </p15:clr>
        </p15:guide>
        <p15:guide id="5" orient="horz" pos="4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1AEF35-96DF-6EAA-F67C-8CC9D691C2B1}" name="Marcelo Ortiz" initials="MO" userId="0Q9MyTpElsHstVtsdpOmZAQ921RLUJ1ZnNXwntWvAEk="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F55EC-3E13-4946-B15B-AA048143B2E7}" v="586" dt="2023-07-27T11:01:36.161"/>
    <p1510:client id="{678FEE7C-6782-4452-8B49-E3E42DD536DA}" v="1" dt="2023-08-24T08:09:27.7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839" autoAdjust="0"/>
  </p:normalViewPr>
  <p:slideViewPr>
    <p:cSldViewPr snapToGrid="0">
      <p:cViewPr varScale="1">
        <p:scale>
          <a:sx n="67" d="100"/>
          <a:sy n="67" d="100"/>
        </p:scale>
        <p:origin x="1718" y="38"/>
      </p:cViewPr>
      <p:guideLst>
        <p:guide orient="horz" pos="1296"/>
        <p:guide pos="2088"/>
        <p:guide pos="5592"/>
        <p:guide orient="horz" pos="2856"/>
        <p:guide orient="horz" pos="456"/>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Ortiz" userId="0Q9MyTpElsHstVtsdpOmZAQ921RLUJ1ZnNXwntWvAEk=" providerId="None" clId="Web-{49CF55EC-3E13-4946-B15B-AA048143B2E7}"/>
    <pc:docChg chg="addSld delSld modSld addMainMaster">
      <pc:chgData name="Marcelo Ortiz" userId="0Q9MyTpElsHstVtsdpOmZAQ921RLUJ1ZnNXwntWvAEk=" providerId="None" clId="Web-{49CF55EC-3E13-4946-B15B-AA048143B2E7}" dt="2023-07-27T09:37:54.744" v="402" actId="20577"/>
      <pc:docMkLst>
        <pc:docMk/>
      </pc:docMkLst>
      <pc:sldChg chg="modSp">
        <pc:chgData name="Marcelo Ortiz" userId="0Q9MyTpElsHstVtsdpOmZAQ921RLUJ1ZnNXwntWvAEk=" providerId="None" clId="Web-{49CF55EC-3E13-4946-B15B-AA048143B2E7}" dt="2023-07-27T09:33:31.551" v="334" actId="20577"/>
        <pc:sldMkLst>
          <pc:docMk/>
          <pc:sldMk cId="949081184" sldId="301"/>
        </pc:sldMkLst>
        <pc:spChg chg="mod">
          <ac:chgData name="Marcelo Ortiz" userId="0Q9MyTpElsHstVtsdpOmZAQ921RLUJ1ZnNXwntWvAEk=" providerId="None" clId="Web-{49CF55EC-3E13-4946-B15B-AA048143B2E7}" dt="2023-07-27T08:35:57.750" v="136" actId="20577"/>
          <ac:spMkLst>
            <pc:docMk/>
            <pc:sldMk cId="949081184" sldId="301"/>
            <ac:spMk id="2" creationId="{75AC86D3-8FD1-4F47-A319-7D0542E48B2F}"/>
          </ac:spMkLst>
        </pc:spChg>
        <pc:spChg chg="mod">
          <ac:chgData name="Marcelo Ortiz" userId="0Q9MyTpElsHstVtsdpOmZAQ921RLUJ1ZnNXwntWvAEk=" providerId="None" clId="Web-{49CF55EC-3E13-4946-B15B-AA048143B2E7}" dt="2023-07-27T09:33:31.551" v="334" actId="20577"/>
          <ac:spMkLst>
            <pc:docMk/>
            <pc:sldMk cId="949081184" sldId="301"/>
            <ac:spMk id="18" creationId="{84F19625-231F-4851-987D-C2275EFD54C2}"/>
          </ac:spMkLst>
        </pc:spChg>
      </pc:sldChg>
      <pc:sldChg chg="modSp">
        <pc:chgData name="Marcelo Ortiz" userId="0Q9MyTpElsHstVtsdpOmZAQ921RLUJ1ZnNXwntWvAEk=" providerId="None" clId="Web-{49CF55EC-3E13-4946-B15B-AA048143B2E7}" dt="2023-07-27T09:15:41.604" v="319" actId="20577"/>
        <pc:sldMkLst>
          <pc:docMk/>
          <pc:sldMk cId="410767370" sldId="311"/>
        </pc:sldMkLst>
        <pc:graphicFrameChg chg="modGraphic">
          <ac:chgData name="Marcelo Ortiz" userId="0Q9MyTpElsHstVtsdpOmZAQ921RLUJ1ZnNXwntWvAEk=" providerId="None" clId="Web-{49CF55EC-3E13-4946-B15B-AA048143B2E7}" dt="2023-07-27T09:15:41.604" v="319" actId="20577"/>
          <ac:graphicFrameMkLst>
            <pc:docMk/>
            <pc:sldMk cId="410767370" sldId="311"/>
            <ac:graphicFrameMk id="22" creationId="{D9F88E29-7FA2-4FEE-80F6-E6AE8D6AD768}"/>
          </ac:graphicFrameMkLst>
        </pc:graphicFrameChg>
      </pc:sldChg>
      <pc:sldChg chg="modSp">
        <pc:chgData name="Marcelo Ortiz" userId="0Q9MyTpElsHstVtsdpOmZAQ921RLUJ1ZnNXwntWvAEk=" providerId="None" clId="Web-{49CF55EC-3E13-4946-B15B-AA048143B2E7}" dt="2023-07-27T09:33:42.004" v="335" actId="20577"/>
        <pc:sldMkLst>
          <pc:docMk/>
          <pc:sldMk cId="4108036033" sldId="313"/>
        </pc:sldMkLst>
        <pc:spChg chg="mod">
          <ac:chgData name="Marcelo Ortiz" userId="0Q9MyTpElsHstVtsdpOmZAQ921RLUJ1ZnNXwntWvAEk=" providerId="None" clId="Web-{49CF55EC-3E13-4946-B15B-AA048143B2E7}" dt="2023-07-27T09:33:42.004" v="335" actId="20577"/>
          <ac:spMkLst>
            <pc:docMk/>
            <pc:sldMk cId="4108036033" sldId="313"/>
            <ac:spMk id="28" creationId="{153F941C-E999-423A-A6F9-C86E0B1476D4}"/>
          </ac:spMkLst>
        </pc:spChg>
      </pc:sldChg>
      <pc:sldChg chg="modSp">
        <pc:chgData name="Marcelo Ortiz" userId="0Q9MyTpElsHstVtsdpOmZAQ921RLUJ1ZnNXwntWvAEk=" providerId="None" clId="Web-{49CF55EC-3E13-4946-B15B-AA048143B2E7}" dt="2023-07-27T09:33:48.614" v="336" actId="20577"/>
        <pc:sldMkLst>
          <pc:docMk/>
          <pc:sldMk cId="3563752858" sldId="314"/>
        </pc:sldMkLst>
        <pc:spChg chg="mod">
          <ac:chgData name="Marcelo Ortiz" userId="0Q9MyTpElsHstVtsdpOmZAQ921RLUJ1ZnNXwntWvAEk=" providerId="None" clId="Web-{49CF55EC-3E13-4946-B15B-AA048143B2E7}" dt="2023-07-27T09:33:48.614" v="336" actId="20577"/>
          <ac:spMkLst>
            <pc:docMk/>
            <pc:sldMk cId="3563752858" sldId="314"/>
            <ac:spMk id="28" creationId="{153F941C-E999-423A-A6F9-C86E0B1476D4}"/>
          </ac:spMkLst>
        </pc:spChg>
      </pc:sldChg>
      <pc:sldChg chg="modSp">
        <pc:chgData name="Marcelo Ortiz" userId="0Q9MyTpElsHstVtsdpOmZAQ921RLUJ1ZnNXwntWvAEk=" providerId="None" clId="Web-{49CF55EC-3E13-4946-B15B-AA048143B2E7}" dt="2023-07-27T09:33:54.598" v="338" actId="20577"/>
        <pc:sldMkLst>
          <pc:docMk/>
          <pc:sldMk cId="2885152635" sldId="315"/>
        </pc:sldMkLst>
        <pc:spChg chg="mod">
          <ac:chgData name="Marcelo Ortiz" userId="0Q9MyTpElsHstVtsdpOmZAQ921RLUJ1ZnNXwntWvAEk=" providerId="None" clId="Web-{49CF55EC-3E13-4946-B15B-AA048143B2E7}" dt="2023-07-27T09:33:54.598" v="338" actId="20577"/>
          <ac:spMkLst>
            <pc:docMk/>
            <pc:sldMk cId="2885152635" sldId="315"/>
            <ac:spMk id="28" creationId="{153F941C-E999-423A-A6F9-C86E0B1476D4}"/>
          </ac:spMkLst>
        </pc:spChg>
        <pc:graphicFrameChg chg="modGraphic">
          <ac:chgData name="Marcelo Ortiz" userId="0Q9MyTpElsHstVtsdpOmZAQ921RLUJ1ZnNXwntWvAEk=" providerId="None" clId="Web-{49CF55EC-3E13-4946-B15B-AA048143B2E7}" dt="2023-07-27T08:14:39.136" v="1" actId="20577"/>
          <ac:graphicFrameMkLst>
            <pc:docMk/>
            <pc:sldMk cId="2885152635" sldId="315"/>
            <ac:graphicFrameMk id="4" creationId="{20099AA8-5275-40D5-8912-75B2E2BCBEDD}"/>
          </ac:graphicFrameMkLst>
        </pc:graphicFrameChg>
      </pc:sldChg>
      <pc:sldChg chg="modSp">
        <pc:chgData name="Marcelo Ortiz" userId="0Q9MyTpElsHstVtsdpOmZAQ921RLUJ1ZnNXwntWvAEk=" providerId="None" clId="Web-{49CF55EC-3E13-4946-B15B-AA048143B2E7}" dt="2023-07-27T09:34:03.536" v="342" actId="20577"/>
        <pc:sldMkLst>
          <pc:docMk/>
          <pc:sldMk cId="3417137122" sldId="316"/>
        </pc:sldMkLst>
        <pc:spChg chg="mod">
          <ac:chgData name="Marcelo Ortiz" userId="0Q9MyTpElsHstVtsdpOmZAQ921RLUJ1ZnNXwntWvAEk=" providerId="None" clId="Web-{49CF55EC-3E13-4946-B15B-AA048143B2E7}" dt="2023-07-27T09:34:03.536" v="342" actId="20577"/>
          <ac:spMkLst>
            <pc:docMk/>
            <pc:sldMk cId="3417137122" sldId="316"/>
            <ac:spMk id="28" creationId="{153F941C-E999-423A-A6F9-C86E0B1476D4}"/>
          </ac:spMkLst>
        </pc:spChg>
      </pc:sldChg>
      <pc:sldChg chg="modSp">
        <pc:chgData name="Marcelo Ortiz" userId="0Q9MyTpElsHstVtsdpOmZAQ921RLUJ1ZnNXwntWvAEk=" providerId="None" clId="Web-{49CF55EC-3E13-4946-B15B-AA048143B2E7}" dt="2023-07-27T09:34:06.958" v="344" actId="20577"/>
        <pc:sldMkLst>
          <pc:docMk/>
          <pc:sldMk cId="3603140113" sldId="317"/>
        </pc:sldMkLst>
        <pc:spChg chg="mod">
          <ac:chgData name="Marcelo Ortiz" userId="0Q9MyTpElsHstVtsdpOmZAQ921RLUJ1ZnNXwntWvAEk=" providerId="None" clId="Web-{49CF55EC-3E13-4946-B15B-AA048143B2E7}" dt="2023-07-27T09:34:06.958" v="344" actId="20577"/>
          <ac:spMkLst>
            <pc:docMk/>
            <pc:sldMk cId="3603140113" sldId="317"/>
            <ac:spMk id="28" creationId="{153F941C-E999-423A-A6F9-C86E0B1476D4}"/>
          </ac:spMkLst>
        </pc:spChg>
      </pc:sldChg>
      <pc:sldChg chg="modSp">
        <pc:chgData name="Marcelo Ortiz" userId="0Q9MyTpElsHstVtsdpOmZAQ921RLUJ1ZnNXwntWvAEk=" providerId="None" clId="Web-{49CF55EC-3E13-4946-B15B-AA048143B2E7}" dt="2023-07-27T09:34:09.302" v="345" actId="20577"/>
        <pc:sldMkLst>
          <pc:docMk/>
          <pc:sldMk cId="1710271791" sldId="318"/>
        </pc:sldMkLst>
        <pc:spChg chg="mod">
          <ac:chgData name="Marcelo Ortiz" userId="0Q9MyTpElsHstVtsdpOmZAQ921RLUJ1ZnNXwntWvAEk=" providerId="None" clId="Web-{49CF55EC-3E13-4946-B15B-AA048143B2E7}" dt="2023-07-27T09:34:09.302" v="345" actId="20577"/>
          <ac:spMkLst>
            <pc:docMk/>
            <pc:sldMk cId="1710271791" sldId="318"/>
            <ac:spMk id="28" creationId="{153F941C-E999-423A-A6F9-C86E0B1476D4}"/>
          </ac:spMkLst>
        </pc:spChg>
        <pc:graphicFrameChg chg="modGraphic">
          <ac:chgData name="Marcelo Ortiz" userId="0Q9MyTpElsHstVtsdpOmZAQ921RLUJ1ZnNXwntWvAEk=" providerId="None" clId="Web-{49CF55EC-3E13-4946-B15B-AA048143B2E7}" dt="2023-07-27T09:24:10.491" v="330" actId="20577"/>
          <ac:graphicFrameMkLst>
            <pc:docMk/>
            <pc:sldMk cId="1710271791" sldId="318"/>
            <ac:graphicFrameMk id="4" creationId="{20099AA8-5275-40D5-8912-75B2E2BCBEDD}"/>
          </ac:graphicFrameMkLst>
        </pc:graphicFrameChg>
      </pc:sldChg>
      <pc:sldChg chg="add del">
        <pc:chgData name="Marcelo Ortiz" userId="0Q9MyTpElsHstVtsdpOmZAQ921RLUJ1ZnNXwntWvAEk=" providerId="None" clId="Web-{49CF55EC-3E13-4946-B15B-AA048143B2E7}" dt="2023-07-27T08:22:24.618" v="26"/>
        <pc:sldMkLst>
          <pc:docMk/>
          <pc:sldMk cId="1672744107" sldId="320"/>
        </pc:sldMkLst>
      </pc:sldChg>
      <pc:sldChg chg="del">
        <pc:chgData name="Marcelo Ortiz" userId="0Q9MyTpElsHstVtsdpOmZAQ921RLUJ1ZnNXwntWvAEk=" providerId="None" clId="Web-{49CF55EC-3E13-4946-B15B-AA048143B2E7}" dt="2023-07-27T08:22:09.836" v="12"/>
        <pc:sldMkLst>
          <pc:docMk/>
          <pc:sldMk cId="2453921498" sldId="320"/>
        </pc:sldMkLst>
      </pc:sldChg>
      <pc:sldChg chg="add">
        <pc:chgData name="Marcelo Ortiz" userId="0Q9MyTpElsHstVtsdpOmZAQ921RLUJ1ZnNXwntWvAEk=" providerId="None" clId="Web-{49CF55EC-3E13-4946-B15B-AA048143B2E7}" dt="2023-07-27T08:22:12.289" v="14"/>
        <pc:sldMkLst>
          <pc:docMk/>
          <pc:sldMk cId="2052279446" sldId="321"/>
        </pc:sldMkLst>
      </pc:sldChg>
      <pc:sldChg chg="add">
        <pc:chgData name="Marcelo Ortiz" userId="0Q9MyTpElsHstVtsdpOmZAQ921RLUJ1ZnNXwntWvAEk=" providerId="None" clId="Web-{49CF55EC-3E13-4946-B15B-AA048143B2E7}" dt="2023-07-27T08:22:12.446" v="15"/>
        <pc:sldMkLst>
          <pc:docMk/>
          <pc:sldMk cId="3135179541" sldId="322"/>
        </pc:sldMkLst>
      </pc:sldChg>
      <pc:sldChg chg="add">
        <pc:chgData name="Marcelo Ortiz" userId="0Q9MyTpElsHstVtsdpOmZAQ921RLUJ1ZnNXwntWvAEk=" providerId="None" clId="Web-{49CF55EC-3E13-4946-B15B-AA048143B2E7}" dt="2023-07-27T08:22:12.727" v="16"/>
        <pc:sldMkLst>
          <pc:docMk/>
          <pc:sldMk cId="3616374723" sldId="323"/>
        </pc:sldMkLst>
      </pc:sldChg>
      <pc:sldChg chg="add del">
        <pc:chgData name="Marcelo Ortiz" userId="0Q9MyTpElsHstVtsdpOmZAQ921RLUJ1ZnNXwntWvAEk=" providerId="None" clId="Web-{49CF55EC-3E13-4946-B15B-AA048143B2E7}" dt="2023-07-27T08:27:48.549" v="93"/>
        <pc:sldMkLst>
          <pc:docMk/>
          <pc:sldMk cId="2834543755" sldId="324"/>
        </pc:sldMkLst>
      </pc:sldChg>
      <pc:sldChg chg="modSp add">
        <pc:chgData name="Marcelo Ortiz" userId="0Q9MyTpElsHstVtsdpOmZAQ921RLUJ1ZnNXwntWvAEk=" providerId="None" clId="Web-{49CF55EC-3E13-4946-B15B-AA048143B2E7}" dt="2023-07-27T08:48:09.365" v="299" actId="20577"/>
        <pc:sldMkLst>
          <pc:docMk/>
          <pc:sldMk cId="3725346230" sldId="325"/>
        </pc:sldMkLst>
        <pc:spChg chg="mod">
          <ac:chgData name="Marcelo Ortiz" userId="0Q9MyTpElsHstVtsdpOmZAQ921RLUJ1ZnNXwntWvAEk=" providerId="None" clId="Web-{49CF55EC-3E13-4946-B15B-AA048143B2E7}" dt="2023-07-27T08:48:09.365" v="299" actId="20577"/>
          <ac:spMkLst>
            <pc:docMk/>
            <pc:sldMk cId="3725346230" sldId="325"/>
            <ac:spMk id="16" creationId="{4B398EC9-B680-4359-AA00-E27AE6BAA0C0}"/>
          </ac:spMkLst>
        </pc:spChg>
      </pc:sldChg>
      <pc:sldChg chg="add del modNotes">
        <pc:chgData name="Marcelo Ortiz" userId="0Q9MyTpElsHstVtsdpOmZAQ921RLUJ1ZnNXwntWvAEk=" providerId="None" clId="Web-{49CF55EC-3E13-4946-B15B-AA048143B2E7}" dt="2023-07-27T08:27:37.564" v="92"/>
        <pc:sldMkLst>
          <pc:docMk/>
          <pc:sldMk cId="1532816406" sldId="326"/>
        </pc:sldMkLst>
      </pc:sldChg>
      <pc:sldChg chg="modSp add">
        <pc:chgData name="Marcelo Ortiz" userId="0Q9MyTpElsHstVtsdpOmZAQ921RLUJ1ZnNXwntWvAEk=" providerId="None" clId="Web-{49CF55EC-3E13-4946-B15B-AA048143B2E7}" dt="2023-07-27T08:36:46.689" v="147" actId="20577"/>
        <pc:sldMkLst>
          <pc:docMk/>
          <pc:sldMk cId="754015351" sldId="327"/>
        </pc:sldMkLst>
        <pc:spChg chg="mod">
          <ac:chgData name="Marcelo Ortiz" userId="0Q9MyTpElsHstVtsdpOmZAQ921RLUJ1ZnNXwntWvAEk=" providerId="None" clId="Web-{49CF55EC-3E13-4946-B15B-AA048143B2E7}" dt="2023-07-27T08:36:46.689" v="147" actId="20577"/>
          <ac:spMkLst>
            <pc:docMk/>
            <pc:sldMk cId="754015351" sldId="327"/>
            <ac:spMk id="16" creationId="{4B398EC9-B680-4359-AA00-E27AE6BAA0C0}"/>
          </ac:spMkLst>
        </pc:spChg>
      </pc:sldChg>
      <pc:sldChg chg="add del">
        <pc:chgData name="Marcelo Ortiz" userId="0Q9MyTpElsHstVtsdpOmZAQ921RLUJ1ZnNXwntWvAEk=" providerId="None" clId="Web-{49CF55EC-3E13-4946-B15B-AA048143B2E7}" dt="2023-07-27T08:27:33.939" v="91"/>
        <pc:sldMkLst>
          <pc:docMk/>
          <pc:sldMk cId="3873854097" sldId="328"/>
        </pc:sldMkLst>
      </pc:sldChg>
      <pc:sldChg chg="add modNotes">
        <pc:chgData name="Marcelo Ortiz" userId="0Q9MyTpElsHstVtsdpOmZAQ921RLUJ1ZnNXwntWvAEk=" providerId="None" clId="Web-{49CF55EC-3E13-4946-B15B-AA048143B2E7}" dt="2023-07-27T08:27:19.798" v="84"/>
        <pc:sldMkLst>
          <pc:docMk/>
          <pc:sldMk cId="809243934" sldId="329"/>
        </pc:sldMkLst>
      </pc:sldChg>
      <pc:sldChg chg="add">
        <pc:chgData name="Marcelo Ortiz" userId="0Q9MyTpElsHstVtsdpOmZAQ921RLUJ1ZnNXwntWvAEk=" providerId="None" clId="Web-{49CF55EC-3E13-4946-B15B-AA048143B2E7}" dt="2023-07-27T08:22:14.133" v="23"/>
        <pc:sldMkLst>
          <pc:docMk/>
          <pc:sldMk cId="3101146482" sldId="330"/>
        </pc:sldMkLst>
      </pc:sldChg>
      <pc:sldChg chg="add">
        <pc:chgData name="Marcelo Ortiz" userId="0Q9MyTpElsHstVtsdpOmZAQ921RLUJ1ZnNXwntWvAEk=" providerId="None" clId="Web-{49CF55EC-3E13-4946-B15B-AA048143B2E7}" dt="2023-07-27T08:22:14.352" v="24"/>
        <pc:sldMkLst>
          <pc:docMk/>
          <pc:sldMk cId="4242863823" sldId="331"/>
        </pc:sldMkLst>
      </pc:sldChg>
      <pc:sldChg chg="modSp add">
        <pc:chgData name="Marcelo Ortiz" userId="0Q9MyTpElsHstVtsdpOmZAQ921RLUJ1ZnNXwntWvAEk=" providerId="None" clId="Web-{49CF55EC-3E13-4946-B15B-AA048143B2E7}" dt="2023-07-27T08:24:27.418" v="47" actId="20577"/>
        <pc:sldMkLst>
          <pc:docMk/>
          <pc:sldMk cId="2623245337" sldId="332"/>
        </pc:sldMkLst>
        <pc:spChg chg="mod">
          <ac:chgData name="Marcelo Ortiz" userId="0Q9MyTpElsHstVtsdpOmZAQ921RLUJ1ZnNXwntWvAEk=" providerId="None" clId="Web-{49CF55EC-3E13-4946-B15B-AA048143B2E7}" dt="2023-07-27T08:24:27.418" v="47" actId="20577"/>
          <ac:spMkLst>
            <pc:docMk/>
            <pc:sldMk cId="2623245337" sldId="332"/>
            <ac:spMk id="2" creationId="{75AC86D3-8FD1-4F47-A319-7D0542E48B2F}"/>
          </ac:spMkLst>
        </pc:spChg>
      </pc:sldChg>
      <pc:sldChg chg="delSp modSp add replId">
        <pc:chgData name="Marcelo Ortiz" userId="0Q9MyTpElsHstVtsdpOmZAQ921RLUJ1ZnNXwntWvAEk=" providerId="None" clId="Web-{49CF55EC-3E13-4946-B15B-AA048143B2E7}" dt="2023-07-27T09:37:54.744" v="402" actId="20577"/>
        <pc:sldMkLst>
          <pc:docMk/>
          <pc:sldMk cId="605294225" sldId="333"/>
        </pc:sldMkLst>
        <pc:spChg chg="del">
          <ac:chgData name="Marcelo Ortiz" userId="0Q9MyTpElsHstVtsdpOmZAQ921RLUJ1ZnNXwntWvAEk=" providerId="None" clId="Web-{49CF55EC-3E13-4946-B15B-AA048143B2E7}" dt="2023-07-27T08:28:52.973" v="96"/>
          <ac:spMkLst>
            <pc:docMk/>
            <pc:sldMk cId="605294225" sldId="333"/>
            <ac:spMk id="3" creationId="{7BDF1288-48DF-B2EB-36C2-988E11067DBE}"/>
          </ac:spMkLst>
        </pc:spChg>
        <pc:spChg chg="del topLvl">
          <ac:chgData name="Marcelo Ortiz" userId="0Q9MyTpElsHstVtsdpOmZAQ921RLUJ1ZnNXwntWvAEk=" providerId="None" clId="Web-{49CF55EC-3E13-4946-B15B-AA048143B2E7}" dt="2023-07-27T08:29:04.410" v="109"/>
          <ac:spMkLst>
            <pc:docMk/>
            <pc:sldMk cId="605294225" sldId="333"/>
            <ac:spMk id="18" creationId="{84F19625-231F-4851-987D-C2275EFD54C2}"/>
          </ac:spMkLst>
        </pc:spChg>
        <pc:spChg chg="del topLvl">
          <ac:chgData name="Marcelo Ortiz" userId="0Q9MyTpElsHstVtsdpOmZAQ921RLUJ1ZnNXwntWvAEk=" providerId="None" clId="Web-{49CF55EC-3E13-4946-B15B-AA048143B2E7}" dt="2023-07-27T08:29:03.004" v="108"/>
          <ac:spMkLst>
            <pc:docMk/>
            <pc:sldMk cId="605294225" sldId="333"/>
            <ac:spMk id="19" creationId="{0FFCE8BD-BBF6-4FD4-A5B9-5EFBC426BC9C}"/>
          </ac:spMkLst>
        </pc:spChg>
        <pc:spChg chg="mod">
          <ac:chgData name="Marcelo Ortiz" userId="0Q9MyTpElsHstVtsdpOmZAQ921RLUJ1ZnNXwntWvAEk=" providerId="None" clId="Web-{49CF55EC-3E13-4946-B15B-AA048143B2E7}" dt="2023-07-27T09:37:54.744" v="402" actId="20577"/>
          <ac:spMkLst>
            <pc:docMk/>
            <pc:sldMk cId="605294225" sldId="333"/>
            <ac:spMk id="24" creationId="{BA63BC0D-3962-4886-B5E3-9A382401CAA4}"/>
          </ac:spMkLst>
        </pc:spChg>
        <pc:spChg chg="del">
          <ac:chgData name="Marcelo Ortiz" userId="0Q9MyTpElsHstVtsdpOmZAQ921RLUJ1ZnNXwntWvAEk=" providerId="None" clId="Web-{49CF55EC-3E13-4946-B15B-AA048143B2E7}" dt="2023-07-27T08:28:56.098" v="97"/>
          <ac:spMkLst>
            <pc:docMk/>
            <pc:sldMk cId="605294225" sldId="333"/>
            <ac:spMk id="25" creationId="{DC8F53A9-0A6F-469C-E04E-C1B05AC05289}"/>
          </ac:spMkLst>
        </pc:spChg>
        <pc:spChg chg="del">
          <ac:chgData name="Marcelo Ortiz" userId="0Q9MyTpElsHstVtsdpOmZAQ921RLUJ1ZnNXwntWvAEk=" providerId="None" clId="Web-{49CF55EC-3E13-4946-B15B-AA048143B2E7}" dt="2023-07-27T08:28:52.316" v="95"/>
          <ac:spMkLst>
            <pc:docMk/>
            <pc:sldMk cId="605294225" sldId="333"/>
            <ac:spMk id="36" creationId="{17DFCA5F-61FD-7F62-7450-5D14588D6471}"/>
          </ac:spMkLst>
        </pc:spChg>
        <pc:spChg chg="del">
          <ac:chgData name="Marcelo Ortiz" userId="0Q9MyTpElsHstVtsdpOmZAQ921RLUJ1ZnNXwntWvAEk=" providerId="None" clId="Web-{49CF55EC-3E13-4946-B15B-AA048143B2E7}" dt="2023-07-27T08:28:56.098" v="101"/>
          <ac:spMkLst>
            <pc:docMk/>
            <pc:sldMk cId="605294225" sldId="333"/>
            <ac:spMk id="38" creationId="{AAB4FCB2-434E-3D84-A340-6562E5C31335}"/>
          </ac:spMkLst>
        </pc:spChg>
        <pc:grpChg chg="del">
          <ac:chgData name="Marcelo Ortiz" userId="0Q9MyTpElsHstVtsdpOmZAQ921RLUJ1ZnNXwntWvAEk=" providerId="None" clId="Web-{49CF55EC-3E13-4946-B15B-AA048143B2E7}" dt="2023-07-27T08:29:03.004" v="108"/>
          <ac:grpSpMkLst>
            <pc:docMk/>
            <pc:sldMk cId="605294225" sldId="333"/>
            <ac:grpSpMk id="23" creationId="{562C9966-2F2D-472F-A87B-38851DB0B00E}"/>
          </ac:grpSpMkLst>
        </pc:grpChg>
        <pc:picChg chg="del">
          <ac:chgData name="Marcelo Ortiz" userId="0Q9MyTpElsHstVtsdpOmZAQ921RLUJ1ZnNXwntWvAEk=" providerId="None" clId="Web-{49CF55EC-3E13-4946-B15B-AA048143B2E7}" dt="2023-07-27T08:28:56.098" v="100"/>
          <ac:picMkLst>
            <pc:docMk/>
            <pc:sldMk cId="605294225" sldId="333"/>
            <ac:picMk id="5" creationId="{67936A29-5B41-BFB0-EF40-D767586841B0}"/>
          </ac:picMkLst>
        </pc:picChg>
        <pc:picChg chg="del">
          <ac:chgData name="Marcelo Ortiz" userId="0Q9MyTpElsHstVtsdpOmZAQ921RLUJ1ZnNXwntWvAEk=" providerId="None" clId="Web-{49CF55EC-3E13-4946-B15B-AA048143B2E7}" dt="2023-07-27T08:28:56.098" v="99"/>
          <ac:picMkLst>
            <pc:docMk/>
            <pc:sldMk cId="605294225" sldId="333"/>
            <ac:picMk id="7" creationId="{D8C77C06-E230-1BCF-FB4A-6FC041311872}"/>
          </ac:picMkLst>
        </pc:picChg>
        <pc:picChg chg="del">
          <ac:chgData name="Marcelo Ortiz" userId="0Q9MyTpElsHstVtsdpOmZAQ921RLUJ1ZnNXwntWvAEk=" providerId="None" clId="Web-{49CF55EC-3E13-4946-B15B-AA048143B2E7}" dt="2023-07-27T08:28:56.098" v="98"/>
          <ac:picMkLst>
            <pc:docMk/>
            <pc:sldMk cId="605294225" sldId="333"/>
            <ac:picMk id="9" creationId="{2B1A1D1D-2ADA-307A-5D91-8B806E9FD870}"/>
          </ac:picMkLst>
        </pc:picChg>
        <pc:picChg chg="del">
          <ac:chgData name="Marcelo Ortiz" userId="0Q9MyTpElsHstVtsdpOmZAQ921RLUJ1ZnNXwntWvAEk=" providerId="None" clId="Web-{49CF55EC-3E13-4946-B15B-AA048143B2E7}" dt="2023-07-27T08:28:56.098" v="106"/>
          <ac:picMkLst>
            <pc:docMk/>
            <pc:sldMk cId="605294225" sldId="333"/>
            <ac:picMk id="27" creationId="{E3F8AE28-C65F-C57F-AC11-D8FE73099956}"/>
          </ac:picMkLst>
        </pc:picChg>
        <pc:picChg chg="del">
          <ac:chgData name="Marcelo Ortiz" userId="0Q9MyTpElsHstVtsdpOmZAQ921RLUJ1ZnNXwntWvAEk=" providerId="None" clId="Web-{49CF55EC-3E13-4946-B15B-AA048143B2E7}" dt="2023-07-27T08:28:56.098" v="105"/>
          <ac:picMkLst>
            <pc:docMk/>
            <pc:sldMk cId="605294225" sldId="333"/>
            <ac:picMk id="28" creationId="{4E3002C6-50F6-DDB2-835F-FAF018125A02}"/>
          </ac:picMkLst>
        </pc:picChg>
        <pc:picChg chg="del">
          <ac:chgData name="Marcelo Ortiz" userId="0Q9MyTpElsHstVtsdpOmZAQ921RLUJ1ZnNXwntWvAEk=" providerId="None" clId="Web-{49CF55EC-3E13-4946-B15B-AA048143B2E7}" dt="2023-07-27T08:28:56.098" v="104"/>
          <ac:picMkLst>
            <pc:docMk/>
            <pc:sldMk cId="605294225" sldId="333"/>
            <ac:picMk id="29" creationId="{7339F390-AAB6-50E9-F63E-7B261E4CC14E}"/>
          </ac:picMkLst>
        </pc:picChg>
        <pc:picChg chg="del">
          <ac:chgData name="Marcelo Ortiz" userId="0Q9MyTpElsHstVtsdpOmZAQ921RLUJ1ZnNXwntWvAEk=" providerId="None" clId="Web-{49CF55EC-3E13-4946-B15B-AA048143B2E7}" dt="2023-07-27T08:28:57.707" v="107"/>
          <ac:picMkLst>
            <pc:docMk/>
            <pc:sldMk cId="605294225" sldId="333"/>
            <ac:picMk id="31" creationId="{F302847C-B6C1-F006-95E9-9C1FAF3EFC36}"/>
          </ac:picMkLst>
        </pc:picChg>
        <pc:picChg chg="del">
          <ac:chgData name="Marcelo Ortiz" userId="0Q9MyTpElsHstVtsdpOmZAQ921RLUJ1ZnNXwntWvAEk=" providerId="None" clId="Web-{49CF55EC-3E13-4946-B15B-AA048143B2E7}" dt="2023-07-27T08:28:56.098" v="103"/>
          <ac:picMkLst>
            <pc:docMk/>
            <pc:sldMk cId="605294225" sldId="333"/>
            <ac:picMk id="32" creationId="{2A38F01B-6BBD-982A-49E8-62FE9226C9CC}"/>
          </ac:picMkLst>
        </pc:picChg>
        <pc:picChg chg="del">
          <ac:chgData name="Marcelo Ortiz" userId="0Q9MyTpElsHstVtsdpOmZAQ921RLUJ1ZnNXwntWvAEk=" providerId="None" clId="Web-{49CF55EC-3E13-4946-B15B-AA048143B2E7}" dt="2023-07-27T08:28:56.098" v="102"/>
          <ac:picMkLst>
            <pc:docMk/>
            <pc:sldMk cId="605294225" sldId="333"/>
            <ac:picMk id="33" creationId="{A85BE8F2-CF29-B5B5-8EDF-F033962FE25E}"/>
          </ac:picMkLst>
        </pc:picChg>
      </pc:sldChg>
      <pc:sldChg chg="add del replId">
        <pc:chgData name="Marcelo Ortiz" userId="0Q9MyTpElsHstVtsdpOmZAQ921RLUJ1ZnNXwntWvAEk=" providerId="None" clId="Web-{49CF55EC-3E13-4946-B15B-AA048143B2E7}" dt="2023-07-27T08:36:34.642" v="140"/>
        <pc:sldMkLst>
          <pc:docMk/>
          <pc:sldMk cId="2404069359" sldId="334"/>
        </pc:sldMkLst>
      </pc:sldChg>
      <pc:sldChg chg="addSp delSp modSp add replId">
        <pc:chgData name="Marcelo Ortiz" userId="0Q9MyTpElsHstVtsdpOmZAQ921RLUJ1ZnNXwntWvAEk=" providerId="None" clId="Web-{49CF55EC-3E13-4946-B15B-AA048143B2E7}" dt="2023-07-27T08:47:22.317" v="298"/>
        <pc:sldMkLst>
          <pc:docMk/>
          <pc:sldMk cId="3463298394" sldId="334"/>
        </pc:sldMkLst>
        <pc:spChg chg="del">
          <ac:chgData name="Marcelo Ortiz" userId="0Q9MyTpElsHstVtsdpOmZAQ921RLUJ1ZnNXwntWvAEk=" providerId="None" clId="Web-{49CF55EC-3E13-4946-B15B-AA048143B2E7}" dt="2023-07-27T08:36:51.768" v="148"/>
          <ac:spMkLst>
            <pc:docMk/>
            <pc:sldMk cId="3463298394" sldId="334"/>
            <ac:spMk id="2" creationId="{3B1729F4-7050-4B5B-9E5A-7701CDE2773B}"/>
          </ac:spMkLst>
        </pc:spChg>
        <pc:spChg chg="mod">
          <ac:chgData name="Marcelo Ortiz" userId="0Q9MyTpElsHstVtsdpOmZAQ921RLUJ1ZnNXwntWvAEk=" providerId="None" clId="Web-{49CF55EC-3E13-4946-B15B-AA048143B2E7}" dt="2023-07-27T08:39:01.537" v="157" actId="20577"/>
          <ac:spMkLst>
            <pc:docMk/>
            <pc:sldMk cId="3463298394" sldId="334"/>
            <ac:spMk id="16" creationId="{4B398EC9-B680-4359-AA00-E27AE6BAA0C0}"/>
          </ac:spMkLst>
        </pc:spChg>
        <pc:spChg chg="add mod">
          <ac:chgData name="Marcelo Ortiz" userId="0Q9MyTpElsHstVtsdpOmZAQ921RLUJ1ZnNXwntWvAEk=" providerId="None" clId="Web-{49CF55EC-3E13-4946-B15B-AA048143B2E7}" dt="2023-07-27T08:41:04.634" v="175" actId="20577"/>
          <ac:spMkLst>
            <pc:docMk/>
            <pc:sldMk cId="3463298394" sldId="334"/>
            <ac:spMk id="40" creationId="{07BE29B8-189C-75D5-B218-9039D208A8FD}"/>
          </ac:spMkLst>
        </pc:spChg>
        <pc:spChg chg="add mod">
          <ac:chgData name="Marcelo Ortiz" userId="0Q9MyTpElsHstVtsdpOmZAQ921RLUJ1ZnNXwntWvAEk=" providerId="None" clId="Web-{49CF55EC-3E13-4946-B15B-AA048143B2E7}" dt="2023-07-27T08:41:30.354" v="185" actId="20577"/>
          <ac:spMkLst>
            <pc:docMk/>
            <pc:sldMk cId="3463298394" sldId="334"/>
            <ac:spMk id="41" creationId="{1244654E-CD70-D3C6-6FC6-345AAD9B7EA4}"/>
          </ac:spMkLst>
        </pc:spChg>
        <pc:spChg chg="add mod">
          <ac:chgData name="Marcelo Ortiz" userId="0Q9MyTpElsHstVtsdpOmZAQ921RLUJ1ZnNXwntWvAEk=" providerId="None" clId="Web-{49CF55EC-3E13-4946-B15B-AA048143B2E7}" dt="2023-07-27T08:42:00.120" v="194" actId="14100"/>
          <ac:spMkLst>
            <pc:docMk/>
            <pc:sldMk cId="3463298394" sldId="334"/>
            <ac:spMk id="42" creationId="{BC663DA6-1481-9211-F771-DCDFCA14633A}"/>
          </ac:spMkLst>
        </pc:spChg>
        <pc:spChg chg="add mod">
          <ac:chgData name="Marcelo Ortiz" userId="0Q9MyTpElsHstVtsdpOmZAQ921RLUJ1ZnNXwntWvAEk=" providerId="None" clId="Web-{49CF55EC-3E13-4946-B15B-AA048143B2E7}" dt="2023-07-27T08:42:08.558" v="195" actId="14100"/>
          <ac:spMkLst>
            <pc:docMk/>
            <pc:sldMk cId="3463298394" sldId="334"/>
            <ac:spMk id="43" creationId="{CCE3A3E5-113B-7FEE-64A2-0D3298245861}"/>
          </ac:spMkLst>
        </pc:spChg>
        <pc:spChg chg="add mod">
          <ac:chgData name="Marcelo Ortiz" userId="0Q9MyTpElsHstVtsdpOmZAQ921RLUJ1ZnNXwntWvAEk=" providerId="None" clId="Web-{49CF55EC-3E13-4946-B15B-AA048143B2E7}" dt="2023-07-27T08:41:40.416" v="190" actId="1076"/>
          <ac:spMkLst>
            <pc:docMk/>
            <pc:sldMk cId="3463298394" sldId="334"/>
            <ac:spMk id="44" creationId="{447996BD-5B15-6BE6-D98B-A14F942794FB}"/>
          </ac:spMkLst>
        </pc:spChg>
        <pc:spChg chg="add mod">
          <ac:chgData name="Marcelo Ortiz" userId="0Q9MyTpElsHstVtsdpOmZAQ921RLUJ1ZnNXwntWvAEk=" providerId="None" clId="Web-{49CF55EC-3E13-4946-B15B-AA048143B2E7}" dt="2023-07-27T08:42:11.933" v="196" actId="14100"/>
          <ac:spMkLst>
            <pc:docMk/>
            <pc:sldMk cId="3463298394" sldId="334"/>
            <ac:spMk id="45" creationId="{BEB10D89-DADB-F816-AEFA-7F48CFFC725E}"/>
          </ac:spMkLst>
        </pc:spChg>
        <pc:spChg chg="add mod">
          <ac:chgData name="Marcelo Ortiz" userId="0Q9MyTpElsHstVtsdpOmZAQ921RLUJ1ZnNXwntWvAEk=" providerId="None" clId="Web-{49CF55EC-3E13-4946-B15B-AA048143B2E7}" dt="2023-07-27T08:42:47.653" v="212" actId="1076"/>
          <ac:spMkLst>
            <pc:docMk/>
            <pc:sldMk cId="3463298394" sldId="334"/>
            <ac:spMk id="46" creationId="{75F88DCA-BCC9-C795-D3CE-117D57EFBD56}"/>
          </ac:spMkLst>
        </pc:spChg>
        <pc:spChg chg="add mod">
          <ac:chgData name="Marcelo Ortiz" userId="0Q9MyTpElsHstVtsdpOmZAQ921RLUJ1ZnNXwntWvAEk=" providerId="None" clId="Web-{49CF55EC-3E13-4946-B15B-AA048143B2E7}" dt="2023-07-27T08:42:57.090" v="215" actId="20577"/>
          <ac:spMkLst>
            <pc:docMk/>
            <pc:sldMk cId="3463298394" sldId="334"/>
            <ac:spMk id="47" creationId="{CD4A59D8-FDA6-99A6-A731-293E8BC9DAD2}"/>
          </ac:spMkLst>
        </pc:spChg>
        <pc:spChg chg="add mod">
          <ac:chgData name="Marcelo Ortiz" userId="0Q9MyTpElsHstVtsdpOmZAQ921RLUJ1ZnNXwntWvAEk=" providerId="None" clId="Web-{49CF55EC-3E13-4946-B15B-AA048143B2E7}" dt="2023-07-27T08:46:58.144" v="294" actId="1076"/>
          <ac:spMkLst>
            <pc:docMk/>
            <pc:sldMk cId="3463298394" sldId="334"/>
            <ac:spMk id="48" creationId="{950B3DC3-B27E-0D39-730E-846D26108E9A}"/>
          </ac:spMkLst>
        </pc:spChg>
        <pc:spChg chg="add">
          <ac:chgData name="Marcelo Ortiz" userId="0Q9MyTpElsHstVtsdpOmZAQ921RLUJ1ZnNXwntWvAEk=" providerId="None" clId="Web-{49CF55EC-3E13-4946-B15B-AA048143B2E7}" dt="2023-07-27T08:47:22.317" v="298"/>
          <ac:spMkLst>
            <pc:docMk/>
            <pc:sldMk cId="3463298394" sldId="334"/>
            <ac:spMk id="51" creationId="{E62E6927-F2E7-D564-199D-E4585189AA7F}"/>
          </ac:spMkLst>
        </pc:spChg>
        <pc:graphicFrameChg chg="del">
          <ac:chgData name="Marcelo Ortiz" userId="0Q9MyTpElsHstVtsdpOmZAQ921RLUJ1ZnNXwntWvAEk=" providerId="None" clId="Web-{49CF55EC-3E13-4946-B15B-AA048143B2E7}" dt="2023-07-27T08:36:57.361" v="149"/>
          <ac:graphicFrameMkLst>
            <pc:docMk/>
            <pc:sldMk cId="3463298394" sldId="334"/>
            <ac:graphicFrameMk id="3" creationId="{3104314A-7453-47F5-A843-A533117D1AEA}"/>
          </ac:graphicFrameMkLst>
        </pc:graphicFrameChg>
        <pc:cxnChg chg="add mod">
          <ac:chgData name="Marcelo Ortiz" userId="0Q9MyTpElsHstVtsdpOmZAQ921RLUJ1ZnNXwntWvAEk=" providerId="None" clId="Web-{49CF55EC-3E13-4946-B15B-AA048143B2E7}" dt="2023-07-27T08:40:05.492" v="160" actId="14100"/>
          <ac:cxnSpMkLst>
            <pc:docMk/>
            <pc:sldMk cId="3463298394" sldId="334"/>
            <ac:cxnSpMk id="36" creationId="{AA004D24-F7D0-B9F9-53E5-3D0C718D9070}"/>
          </ac:cxnSpMkLst>
        </pc:cxnChg>
        <pc:cxnChg chg="add mod">
          <ac:chgData name="Marcelo Ortiz" userId="0Q9MyTpElsHstVtsdpOmZAQ921RLUJ1ZnNXwntWvAEk=" providerId="None" clId="Web-{49CF55EC-3E13-4946-B15B-AA048143B2E7}" dt="2023-07-27T08:40:20.055" v="164"/>
          <ac:cxnSpMkLst>
            <pc:docMk/>
            <pc:sldMk cId="3463298394" sldId="334"/>
            <ac:cxnSpMk id="37" creationId="{C8AC1B55-BC68-5F16-ED8F-2DC30B430C93}"/>
          </ac:cxnSpMkLst>
        </pc:cxnChg>
        <pc:cxnChg chg="add mod">
          <ac:chgData name="Marcelo Ortiz" userId="0Q9MyTpElsHstVtsdpOmZAQ921RLUJ1ZnNXwntWvAEk=" providerId="None" clId="Web-{49CF55EC-3E13-4946-B15B-AA048143B2E7}" dt="2023-07-27T08:40:42.727" v="169" actId="14100"/>
          <ac:cxnSpMkLst>
            <pc:docMk/>
            <pc:sldMk cId="3463298394" sldId="334"/>
            <ac:cxnSpMk id="38" creationId="{E66A9AEA-B9A6-A6D4-8067-383E436679F9}"/>
          </ac:cxnSpMkLst>
        </pc:cxnChg>
        <pc:cxnChg chg="add mod">
          <ac:chgData name="Marcelo Ortiz" userId="0Q9MyTpElsHstVtsdpOmZAQ921RLUJ1ZnNXwntWvAEk=" providerId="None" clId="Web-{49CF55EC-3E13-4946-B15B-AA048143B2E7}" dt="2023-07-27T08:40:48.602" v="171" actId="1076"/>
          <ac:cxnSpMkLst>
            <pc:docMk/>
            <pc:sldMk cId="3463298394" sldId="334"/>
            <ac:cxnSpMk id="39" creationId="{6E75BC88-BF73-53E9-518E-88EA63192788}"/>
          </ac:cxnSpMkLst>
        </pc:cxnChg>
        <pc:cxnChg chg="add mod">
          <ac:chgData name="Marcelo Ortiz" userId="0Q9MyTpElsHstVtsdpOmZAQ921RLUJ1ZnNXwntWvAEk=" providerId="None" clId="Web-{49CF55EC-3E13-4946-B15B-AA048143B2E7}" dt="2023-07-27T08:47:02.566" v="295" actId="14100"/>
          <ac:cxnSpMkLst>
            <pc:docMk/>
            <pc:sldMk cId="3463298394" sldId="334"/>
            <ac:cxnSpMk id="49" creationId="{1D62476D-01C0-D9E8-E92F-3A376B07F6D1}"/>
          </ac:cxnSpMkLst>
        </pc:cxnChg>
        <pc:cxnChg chg="add mod">
          <ac:chgData name="Marcelo Ortiz" userId="0Q9MyTpElsHstVtsdpOmZAQ921RLUJ1ZnNXwntWvAEk=" providerId="None" clId="Web-{49CF55EC-3E13-4946-B15B-AA048143B2E7}" dt="2023-07-27T08:47:10.223" v="297" actId="14100"/>
          <ac:cxnSpMkLst>
            <pc:docMk/>
            <pc:sldMk cId="3463298394" sldId="334"/>
            <ac:cxnSpMk id="50" creationId="{CED98881-D10E-8433-4A8D-D6A61BB09BA3}"/>
          </ac:cxnSpMkLst>
        </pc:cxnChg>
      </pc:sldChg>
      <pc:sldMasterChg chg="add addSldLayout">
        <pc:chgData name="Marcelo Ortiz" userId="0Q9MyTpElsHstVtsdpOmZAQ921RLUJ1ZnNXwntWvAEk=" providerId="None" clId="Web-{49CF55EC-3E13-4946-B15B-AA048143B2E7}" dt="2023-07-27T08:22:12.102" v="13"/>
        <pc:sldMasterMkLst>
          <pc:docMk/>
          <pc:sldMasterMk cId="354603096" sldId="2147483670"/>
        </pc:sldMasterMkLst>
        <pc:sldLayoutChg chg="add">
          <pc:chgData name="Marcelo Ortiz" userId="0Q9MyTpElsHstVtsdpOmZAQ921RLUJ1ZnNXwntWvAEk=" providerId="None" clId="Web-{49CF55EC-3E13-4946-B15B-AA048143B2E7}" dt="2023-07-27T08:22:12.102" v="13"/>
          <pc:sldLayoutMkLst>
            <pc:docMk/>
            <pc:sldMasterMk cId="354603096" sldId="2147483670"/>
            <pc:sldLayoutMk cId="2623437509" sldId="2147483671"/>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2540465968" sldId="2147483672"/>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762783540" sldId="2147483673"/>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588359594" sldId="2147483674"/>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963925727" sldId="2147483675"/>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4268543396" sldId="2147483676"/>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33393754" sldId="2147483677"/>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3771184421" sldId="2147483678"/>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201613766" sldId="2147483679"/>
          </pc:sldLayoutMkLst>
        </pc:sldLayoutChg>
      </pc:sldMasterChg>
    </pc:docChg>
  </pc:docChgLst>
  <pc:docChgLst>
    <pc:chgData name="Marcelo Ortiz" clId="Web-{678FEE7C-6782-4452-8B49-E3E42DD536DA}"/>
    <pc:docChg chg="modSld addMainMaster delMainMaster">
      <pc:chgData name="Marcelo Ortiz" userId="" providerId="" clId="Web-{678FEE7C-6782-4452-8B49-E3E42DD536DA}" dt="2023-08-24T08:09:27.783" v="0"/>
      <pc:docMkLst>
        <pc:docMk/>
      </pc:docMkLst>
      <pc:sldChg chg="delSp modSp mod modClrScheme delDesignElem chgLayout">
        <pc:chgData name="Marcelo Ortiz" userId="" providerId="" clId="Web-{678FEE7C-6782-4452-8B49-E3E42DD536DA}" dt="2023-08-24T08:09:27.783" v="0"/>
        <pc:sldMkLst>
          <pc:docMk/>
          <pc:sldMk cId="193143965" sldId="298"/>
        </pc:sldMkLst>
        <pc:spChg chg="mod ord">
          <ac:chgData name="Marcelo Ortiz" userId="" providerId="" clId="Web-{678FEE7C-6782-4452-8B49-E3E42DD536DA}" dt="2023-08-24T08:09:27.783" v="0"/>
          <ac:spMkLst>
            <pc:docMk/>
            <pc:sldMk cId="193143965" sldId="298"/>
            <ac:spMk id="2" creationId="{9AB2EA78-AEB3-469B-9025-3B17201A457B}"/>
          </ac:spMkLst>
        </pc:spChg>
        <pc:spChg chg="mod ord">
          <ac:chgData name="Marcelo Ortiz" userId="" providerId="" clId="Web-{678FEE7C-6782-4452-8B49-E3E42DD536DA}" dt="2023-08-24T08:09:27.783" v="0"/>
          <ac:spMkLst>
            <pc:docMk/>
            <pc:sldMk cId="193143965" sldId="298"/>
            <ac:spMk id="3" creationId="{255E1F2F-E259-4EA8-9FFD-3A10AF541859}"/>
          </ac:spMkLst>
        </pc:spChg>
        <pc:spChg chg="del">
          <ac:chgData name="Marcelo Ortiz" userId="" providerId="" clId="Web-{678FEE7C-6782-4452-8B49-E3E42DD536DA}" dt="2023-08-24T08:09:27.783" v="0"/>
          <ac:spMkLst>
            <pc:docMk/>
            <pc:sldMk cId="193143965" sldId="298"/>
            <ac:spMk id="9" creationId="{46805EBD-A3B5-4303-89CA-AEFF09B3EF33}"/>
          </ac:spMkLst>
        </pc:spChg>
      </pc:sldChg>
      <pc:sldChg chg="modSp mod modClrScheme chgLayout">
        <pc:chgData name="Marcelo Ortiz" userId="" providerId="" clId="Web-{678FEE7C-6782-4452-8B49-E3E42DD536DA}" dt="2023-08-24T08:09:27.783" v="0"/>
        <pc:sldMkLst>
          <pc:docMk/>
          <pc:sldMk cId="949081184" sldId="301"/>
        </pc:sldMkLst>
        <pc:spChg chg="mod ord">
          <ac:chgData name="Marcelo Ortiz" userId="" providerId="" clId="Web-{678FEE7C-6782-4452-8B49-E3E42DD536DA}" dt="2023-08-24T08:09:27.783" v="0"/>
          <ac:spMkLst>
            <pc:docMk/>
            <pc:sldMk cId="949081184" sldId="301"/>
            <ac:spMk id="2" creationId="{75AC86D3-8FD1-4F47-A319-7D0542E48B2F}"/>
          </ac:spMkLst>
        </pc:spChg>
      </pc:sldChg>
      <pc:sldChg chg="mod modClrScheme chgLayout">
        <pc:chgData name="Marcelo Ortiz" userId="" providerId="" clId="Web-{678FEE7C-6782-4452-8B49-E3E42DD536DA}" dt="2023-08-24T08:09:27.783" v="0"/>
        <pc:sldMkLst>
          <pc:docMk/>
          <pc:sldMk cId="2478601011" sldId="303"/>
        </pc:sldMkLst>
      </pc:sldChg>
      <pc:sldChg chg="mod modClrScheme chgLayout">
        <pc:chgData name="Marcelo Ortiz" userId="" providerId="" clId="Web-{678FEE7C-6782-4452-8B49-E3E42DD536DA}" dt="2023-08-24T08:09:27.783" v="0"/>
        <pc:sldMkLst>
          <pc:docMk/>
          <pc:sldMk cId="3764536225" sldId="305"/>
        </pc:sldMkLst>
      </pc:sldChg>
      <pc:sldChg chg="mod modClrScheme chgLayout">
        <pc:chgData name="Marcelo Ortiz" userId="" providerId="" clId="Web-{678FEE7C-6782-4452-8B49-E3E42DD536DA}" dt="2023-08-24T08:09:27.783" v="0"/>
        <pc:sldMkLst>
          <pc:docMk/>
          <pc:sldMk cId="597027827" sldId="306"/>
        </pc:sldMkLst>
      </pc:sldChg>
      <pc:sldChg chg="mod modClrScheme chgLayout">
        <pc:chgData name="Marcelo Ortiz" userId="" providerId="" clId="Web-{678FEE7C-6782-4452-8B49-E3E42DD536DA}" dt="2023-08-24T08:09:27.783" v="0"/>
        <pc:sldMkLst>
          <pc:docMk/>
          <pc:sldMk cId="1030699957" sldId="307"/>
        </pc:sldMkLst>
      </pc:sldChg>
      <pc:sldChg chg="mod modClrScheme chgLayout">
        <pc:chgData name="Marcelo Ortiz" userId="" providerId="" clId="Web-{678FEE7C-6782-4452-8B49-E3E42DD536DA}" dt="2023-08-24T08:09:27.783" v="0"/>
        <pc:sldMkLst>
          <pc:docMk/>
          <pc:sldMk cId="3001003489" sldId="308"/>
        </pc:sldMkLst>
      </pc:sldChg>
      <pc:sldChg chg="mod modClrScheme chgLayout">
        <pc:chgData name="Marcelo Ortiz" userId="" providerId="" clId="Web-{678FEE7C-6782-4452-8B49-E3E42DD536DA}" dt="2023-08-24T08:09:27.783" v="0"/>
        <pc:sldMkLst>
          <pc:docMk/>
          <pc:sldMk cId="3292490936" sldId="309"/>
        </pc:sldMkLst>
      </pc:sldChg>
      <pc:sldChg chg="mod modClrScheme chgLayout">
        <pc:chgData name="Marcelo Ortiz" userId="" providerId="" clId="Web-{678FEE7C-6782-4452-8B49-E3E42DD536DA}" dt="2023-08-24T08:09:27.783" v="0"/>
        <pc:sldMkLst>
          <pc:docMk/>
          <pc:sldMk cId="1497278884" sldId="310"/>
        </pc:sldMkLst>
      </pc:sldChg>
      <pc:sldChg chg="mod modClrScheme chgLayout">
        <pc:chgData name="Marcelo Ortiz" userId="" providerId="" clId="Web-{678FEE7C-6782-4452-8B49-E3E42DD536DA}" dt="2023-08-24T08:09:27.783" v="0"/>
        <pc:sldMkLst>
          <pc:docMk/>
          <pc:sldMk cId="410767370" sldId="311"/>
        </pc:sldMkLst>
      </pc:sldChg>
      <pc:sldChg chg="mod modClrScheme chgLayout">
        <pc:chgData name="Marcelo Ortiz" userId="" providerId="" clId="Web-{678FEE7C-6782-4452-8B49-E3E42DD536DA}" dt="2023-08-24T08:09:27.783" v="0"/>
        <pc:sldMkLst>
          <pc:docMk/>
          <pc:sldMk cId="1067746648" sldId="312"/>
        </pc:sldMkLst>
      </pc:sldChg>
      <pc:sldChg chg="mod modClrScheme chgLayout">
        <pc:chgData name="Marcelo Ortiz" userId="" providerId="" clId="Web-{678FEE7C-6782-4452-8B49-E3E42DD536DA}" dt="2023-08-24T08:09:27.783" v="0"/>
        <pc:sldMkLst>
          <pc:docMk/>
          <pc:sldMk cId="4108036033" sldId="313"/>
        </pc:sldMkLst>
      </pc:sldChg>
      <pc:sldChg chg="mod modClrScheme chgLayout">
        <pc:chgData name="Marcelo Ortiz" userId="" providerId="" clId="Web-{678FEE7C-6782-4452-8B49-E3E42DD536DA}" dt="2023-08-24T08:09:27.783" v="0"/>
        <pc:sldMkLst>
          <pc:docMk/>
          <pc:sldMk cId="3563752858" sldId="314"/>
        </pc:sldMkLst>
      </pc:sldChg>
      <pc:sldChg chg="mod modClrScheme chgLayout">
        <pc:chgData name="Marcelo Ortiz" userId="" providerId="" clId="Web-{678FEE7C-6782-4452-8B49-E3E42DD536DA}" dt="2023-08-24T08:09:27.783" v="0"/>
        <pc:sldMkLst>
          <pc:docMk/>
          <pc:sldMk cId="2885152635" sldId="315"/>
        </pc:sldMkLst>
      </pc:sldChg>
      <pc:sldChg chg="mod modClrScheme chgLayout">
        <pc:chgData name="Marcelo Ortiz" userId="" providerId="" clId="Web-{678FEE7C-6782-4452-8B49-E3E42DD536DA}" dt="2023-08-24T08:09:27.783" v="0"/>
        <pc:sldMkLst>
          <pc:docMk/>
          <pc:sldMk cId="3417137122" sldId="316"/>
        </pc:sldMkLst>
      </pc:sldChg>
      <pc:sldChg chg="mod modClrScheme chgLayout">
        <pc:chgData name="Marcelo Ortiz" userId="" providerId="" clId="Web-{678FEE7C-6782-4452-8B49-E3E42DD536DA}" dt="2023-08-24T08:09:27.783" v="0"/>
        <pc:sldMkLst>
          <pc:docMk/>
          <pc:sldMk cId="3603140113" sldId="317"/>
        </pc:sldMkLst>
      </pc:sldChg>
      <pc:sldChg chg="mod modClrScheme chgLayout">
        <pc:chgData name="Marcelo Ortiz" userId="" providerId="" clId="Web-{678FEE7C-6782-4452-8B49-E3E42DD536DA}" dt="2023-08-24T08:09:27.783" v="0"/>
        <pc:sldMkLst>
          <pc:docMk/>
          <pc:sldMk cId="1710271791" sldId="318"/>
        </pc:sldMkLst>
      </pc:sldChg>
      <pc:sldChg chg="mod modClrScheme chgLayout">
        <pc:chgData name="Marcelo Ortiz" userId="" providerId="" clId="Web-{678FEE7C-6782-4452-8B49-E3E42DD536DA}" dt="2023-08-24T08:09:27.783" v="0"/>
        <pc:sldMkLst>
          <pc:docMk/>
          <pc:sldMk cId="2698408152" sldId="319"/>
        </pc:sldMkLst>
      </pc:sldChg>
      <pc:sldChg chg="mod modClrScheme chgLayout">
        <pc:chgData name="Marcelo Ortiz" userId="" providerId="" clId="Web-{678FEE7C-6782-4452-8B49-E3E42DD536DA}" dt="2023-08-24T08:09:27.783" v="0"/>
        <pc:sldMkLst>
          <pc:docMk/>
          <pc:sldMk cId="2052279446" sldId="321"/>
        </pc:sldMkLst>
      </pc:sldChg>
      <pc:sldChg chg="mod modClrScheme chgLayout">
        <pc:chgData name="Marcelo Ortiz" userId="" providerId="" clId="Web-{678FEE7C-6782-4452-8B49-E3E42DD536DA}" dt="2023-08-24T08:09:27.783" v="0"/>
        <pc:sldMkLst>
          <pc:docMk/>
          <pc:sldMk cId="3135179541" sldId="322"/>
        </pc:sldMkLst>
      </pc:sldChg>
      <pc:sldChg chg="mod modClrScheme chgLayout">
        <pc:chgData name="Marcelo Ortiz" userId="" providerId="" clId="Web-{678FEE7C-6782-4452-8B49-E3E42DD536DA}" dt="2023-08-24T08:09:27.783" v="0"/>
        <pc:sldMkLst>
          <pc:docMk/>
          <pc:sldMk cId="3616374723" sldId="323"/>
        </pc:sldMkLst>
      </pc:sldChg>
      <pc:sldChg chg="mod modClrScheme chgLayout">
        <pc:chgData name="Marcelo Ortiz" userId="" providerId="" clId="Web-{678FEE7C-6782-4452-8B49-E3E42DD536DA}" dt="2023-08-24T08:09:27.783" v="0"/>
        <pc:sldMkLst>
          <pc:docMk/>
          <pc:sldMk cId="3725346230" sldId="325"/>
        </pc:sldMkLst>
      </pc:sldChg>
      <pc:sldChg chg="mod modClrScheme chgLayout">
        <pc:chgData name="Marcelo Ortiz" userId="" providerId="" clId="Web-{678FEE7C-6782-4452-8B49-E3E42DD536DA}" dt="2023-08-24T08:09:27.783" v="0"/>
        <pc:sldMkLst>
          <pc:docMk/>
          <pc:sldMk cId="754015351" sldId="327"/>
        </pc:sldMkLst>
      </pc:sldChg>
      <pc:sldChg chg="mod modClrScheme chgLayout">
        <pc:chgData name="Marcelo Ortiz" userId="" providerId="" clId="Web-{678FEE7C-6782-4452-8B49-E3E42DD536DA}" dt="2023-08-24T08:09:27.783" v="0"/>
        <pc:sldMkLst>
          <pc:docMk/>
          <pc:sldMk cId="809243934" sldId="329"/>
        </pc:sldMkLst>
      </pc:sldChg>
      <pc:sldChg chg="mod modClrScheme chgLayout">
        <pc:chgData name="Marcelo Ortiz" userId="" providerId="" clId="Web-{678FEE7C-6782-4452-8B49-E3E42DD536DA}" dt="2023-08-24T08:09:27.783" v="0"/>
        <pc:sldMkLst>
          <pc:docMk/>
          <pc:sldMk cId="3101146482" sldId="330"/>
        </pc:sldMkLst>
      </pc:sldChg>
      <pc:sldChg chg="mod modClrScheme chgLayout">
        <pc:chgData name="Marcelo Ortiz" userId="" providerId="" clId="Web-{678FEE7C-6782-4452-8B49-E3E42DD536DA}" dt="2023-08-24T08:09:27.783" v="0"/>
        <pc:sldMkLst>
          <pc:docMk/>
          <pc:sldMk cId="4242863823" sldId="331"/>
        </pc:sldMkLst>
      </pc:sldChg>
      <pc:sldChg chg="modSp mod modClrScheme chgLayout">
        <pc:chgData name="Marcelo Ortiz" userId="" providerId="" clId="Web-{678FEE7C-6782-4452-8B49-E3E42DD536DA}" dt="2023-08-24T08:09:27.783" v="0"/>
        <pc:sldMkLst>
          <pc:docMk/>
          <pc:sldMk cId="2623245337" sldId="332"/>
        </pc:sldMkLst>
        <pc:spChg chg="mod ord">
          <ac:chgData name="Marcelo Ortiz" userId="" providerId="" clId="Web-{678FEE7C-6782-4452-8B49-E3E42DD536DA}" dt="2023-08-24T08:09:27.783" v="0"/>
          <ac:spMkLst>
            <pc:docMk/>
            <pc:sldMk cId="2623245337" sldId="332"/>
            <ac:spMk id="2" creationId="{75AC86D3-8FD1-4F47-A319-7D0542E48B2F}"/>
          </ac:spMkLst>
        </pc:spChg>
      </pc:sldChg>
      <pc:sldChg chg="mod modClrScheme chgLayout">
        <pc:chgData name="Marcelo Ortiz" userId="" providerId="" clId="Web-{678FEE7C-6782-4452-8B49-E3E42DD536DA}" dt="2023-08-24T08:09:27.783" v="0"/>
        <pc:sldMkLst>
          <pc:docMk/>
          <pc:sldMk cId="3463298394" sldId="334"/>
        </pc:sldMkLst>
      </pc:sldChg>
      <pc:sldChg chg="mod modClrScheme chgLayout">
        <pc:chgData name="Marcelo Ortiz" userId="" providerId="" clId="Web-{678FEE7C-6782-4452-8B49-E3E42DD536DA}" dt="2023-08-24T08:09:27.783" v="0"/>
        <pc:sldMkLst>
          <pc:docMk/>
          <pc:sldMk cId="4234170333" sldId="335"/>
        </pc:sldMkLst>
      </pc:sldChg>
      <pc:sldChg chg="mod modClrScheme chgLayout">
        <pc:chgData name="Marcelo Ortiz" userId="" providerId="" clId="Web-{678FEE7C-6782-4452-8B49-E3E42DD536DA}" dt="2023-08-24T08:09:27.783" v="0"/>
        <pc:sldMkLst>
          <pc:docMk/>
          <pc:sldMk cId="3336886357" sldId="336"/>
        </pc:sldMkLst>
      </pc:sldChg>
      <pc:sldChg chg="mod modClrScheme chgLayout">
        <pc:chgData name="Marcelo Ortiz" userId="" providerId="" clId="Web-{678FEE7C-6782-4452-8B49-E3E42DD536DA}" dt="2023-08-24T08:09:27.783" v="0"/>
        <pc:sldMkLst>
          <pc:docMk/>
          <pc:sldMk cId="423675333" sldId="337"/>
        </pc:sldMkLst>
      </pc:sldChg>
      <pc:sldChg chg="mod modClrScheme chgLayout">
        <pc:chgData name="Marcelo Ortiz" userId="" providerId="" clId="Web-{678FEE7C-6782-4452-8B49-E3E42DD536DA}" dt="2023-08-24T08:09:27.783" v="0"/>
        <pc:sldMkLst>
          <pc:docMk/>
          <pc:sldMk cId="1038076025" sldId="338"/>
        </pc:sldMkLst>
      </pc:sldChg>
      <pc:sldChg chg="mod modClrScheme chgLayout">
        <pc:chgData name="Marcelo Ortiz" userId="" providerId="" clId="Web-{678FEE7C-6782-4452-8B49-E3E42DD536DA}" dt="2023-08-24T08:09:27.783" v="0"/>
        <pc:sldMkLst>
          <pc:docMk/>
          <pc:sldMk cId="3836137129" sldId="339"/>
        </pc:sldMkLst>
      </pc:sldChg>
      <pc:sldChg chg="mod modClrScheme chgLayout">
        <pc:chgData name="Marcelo Ortiz" userId="" providerId="" clId="Web-{678FEE7C-6782-4452-8B49-E3E42DD536DA}" dt="2023-08-24T08:09:27.783" v="0"/>
        <pc:sldMkLst>
          <pc:docMk/>
          <pc:sldMk cId="1665897519" sldId="340"/>
        </pc:sldMkLst>
      </pc:sldChg>
      <pc:sldChg chg="mod modClrScheme chgLayout">
        <pc:chgData name="Marcelo Ortiz" userId="" providerId="" clId="Web-{678FEE7C-6782-4452-8B49-E3E42DD536DA}" dt="2023-08-24T08:09:27.783" v="0"/>
        <pc:sldMkLst>
          <pc:docMk/>
          <pc:sldMk cId="2635159135" sldId="341"/>
        </pc:sldMkLst>
      </pc:sldChg>
      <pc:sldChg chg="modSp mod modClrScheme chgLayout">
        <pc:chgData name="Marcelo Ortiz" userId="" providerId="" clId="Web-{678FEE7C-6782-4452-8B49-E3E42DD536DA}" dt="2023-08-24T08:09:27.783" v="0"/>
        <pc:sldMkLst>
          <pc:docMk/>
          <pc:sldMk cId="270940253" sldId="342"/>
        </pc:sldMkLst>
        <pc:spChg chg="mod ord">
          <ac:chgData name="Marcelo Ortiz" userId="" providerId="" clId="Web-{678FEE7C-6782-4452-8B49-E3E42DD536DA}" dt="2023-08-24T08:09:27.783" v="0"/>
          <ac:spMkLst>
            <pc:docMk/>
            <pc:sldMk cId="270940253" sldId="342"/>
            <ac:spMk id="2" creationId="{75AC86D3-8FD1-4F47-A319-7D0542E48B2F}"/>
          </ac:spMkLst>
        </pc:spChg>
      </pc:sldChg>
      <pc:sldChg chg="mod modClrScheme chgLayout">
        <pc:chgData name="Marcelo Ortiz" userId="" providerId="" clId="Web-{678FEE7C-6782-4452-8B49-E3E42DD536DA}" dt="2023-08-24T08:09:27.783" v="0"/>
        <pc:sldMkLst>
          <pc:docMk/>
          <pc:sldMk cId="1687118247" sldId="343"/>
        </pc:sldMkLst>
      </pc:sldChg>
      <pc:sldChg chg="mod modClrScheme chgLayout">
        <pc:chgData name="Marcelo Ortiz" userId="" providerId="" clId="Web-{678FEE7C-6782-4452-8B49-E3E42DD536DA}" dt="2023-08-24T08:09:27.783" v="0"/>
        <pc:sldMkLst>
          <pc:docMk/>
          <pc:sldMk cId="2032696742" sldId="344"/>
        </pc:sldMkLst>
      </pc:sldChg>
      <pc:sldMasterChg chg="del delSldLayout">
        <pc:chgData name="Marcelo Ortiz" userId="" providerId="" clId="Web-{678FEE7C-6782-4452-8B49-E3E42DD536DA}" dt="2023-08-24T08:09:27.783" v="0"/>
        <pc:sldMasterMkLst>
          <pc:docMk/>
          <pc:sldMasterMk cId="354603096" sldId="2147483660"/>
        </pc:sldMasterMkLst>
        <pc:sldLayoutChg chg="del">
          <pc:chgData name="Marcelo Ortiz" userId="" providerId="" clId="Web-{678FEE7C-6782-4452-8B49-E3E42DD536DA}" dt="2023-08-24T08:09:27.783" v="0"/>
          <pc:sldLayoutMkLst>
            <pc:docMk/>
            <pc:sldMasterMk cId="354603096" sldId="2147483660"/>
            <pc:sldLayoutMk cId="2623437509" sldId="2147483661"/>
          </pc:sldLayoutMkLst>
        </pc:sldLayoutChg>
        <pc:sldLayoutChg chg="del">
          <pc:chgData name="Marcelo Ortiz" userId="" providerId="" clId="Web-{678FEE7C-6782-4452-8B49-E3E42DD536DA}" dt="2023-08-24T08:09:27.783" v="0"/>
          <pc:sldLayoutMkLst>
            <pc:docMk/>
            <pc:sldMasterMk cId="354603096" sldId="2147483660"/>
            <pc:sldLayoutMk cId="2540465968" sldId="2147483662"/>
          </pc:sldLayoutMkLst>
        </pc:sldLayoutChg>
        <pc:sldLayoutChg chg="del">
          <pc:chgData name="Marcelo Ortiz" userId="" providerId="" clId="Web-{678FEE7C-6782-4452-8B49-E3E42DD536DA}" dt="2023-08-24T08:09:27.783" v="0"/>
          <pc:sldLayoutMkLst>
            <pc:docMk/>
            <pc:sldMasterMk cId="354603096" sldId="2147483660"/>
            <pc:sldLayoutMk cId="762783540" sldId="2147483663"/>
          </pc:sldLayoutMkLst>
        </pc:sldLayoutChg>
        <pc:sldLayoutChg chg="del">
          <pc:chgData name="Marcelo Ortiz" userId="" providerId="" clId="Web-{678FEE7C-6782-4452-8B49-E3E42DD536DA}" dt="2023-08-24T08:09:27.783" v="0"/>
          <pc:sldLayoutMkLst>
            <pc:docMk/>
            <pc:sldMasterMk cId="354603096" sldId="2147483660"/>
            <pc:sldLayoutMk cId="588359594" sldId="2147483664"/>
          </pc:sldLayoutMkLst>
        </pc:sldLayoutChg>
        <pc:sldLayoutChg chg="del">
          <pc:chgData name="Marcelo Ortiz" userId="" providerId="" clId="Web-{678FEE7C-6782-4452-8B49-E3E42DD536DA}" dt="2023-08-24T08:09:27.783" v="0"/>
          <pc:sldLayoutMkLst>
            <pc:docMk/>
            <pc:sldMasterMk cId="354603096" sldId="2147483660"/>
            <pc:sldLayoutMk cId="1963925727" sldId="2147483665"/>
          </pc:sldLayoutMkLst>
        </pc:sldLayoutChg>
        <pc:sldLayoutChg chg="del">
          <pc:chgData name="Marcelo Ortiz" userId="" providerId="" clId="Web-{678FEE7C-6782-4452-8B49-E3E42DD536DA}" dt="2023-08-24T08:09:27.783" v="0"/>
          <pc:sldLayoutMkLst>
            <pc:docMk/>
            <pc:sldMasterMk cId="354603096" sldId="2147483660"/>
            <pc:sldLayoutMk cId="4268543396" sldId="2147483666"/>
          </pc:sldLayoutMkLst>
        </pc:sldLayoutChg>
        <pc:sldLayoutChg chg="del">
          <pc:chgData name="Marcelo Ortiz" userId="" providerId="" clId="Web-{678FEE7C-6782-4452-8B49-E3E42DD536DA}" dt="2023-08-24T08:09:27.783" v="0"/>
          <pc:sldLayoutMkLst>
            <pc:docMk/>
            <pc:sldMasterMk cId="354603096" sldId="2147483660"/>
            <pc:sldLayoutMk cId="133393754" sldId="2147483667"/>
          </pc:sldLayoutMkLst>
        </pc:sldLayoutChg>
        <pc:sldLayoutChg chg="del">
          <pc:chgData name="Marcelo Ortiz" userId="" providerId="" clId="Web-{678FEE7C-6782-4452-8B49-E3E42DD536DA}" dt="2023-08-24T08:09:27.783" v="0"/>
          <pc:sldLayoutMkLst>
            <pc:docMk/>
            <pc:sldMasterMk cId="354603096" sldId="2147483660"/>
            <pc:sldLayoutMk cId="3771184421" sldId="2147483668"/>
          </pc:sldLayoutMkLst>
        </pc:sldLayoutChg>
        <pc:sldLayoutChg chg="del">
          <pc:chgData name="Marcelo Ortiz" userId="" providerId="" clId="Web-{678FEE7C-6782-4452-8B49-E3E42DD536DA}" dt="2023-08-24T08:09:27.783" v="0"/>
          <pc:sldLayoutMkLst>
            <pc:docMk/>
            <pc:sldMasterMk cId="354603096" sldId="2147483660"/>
            <pc:sldLayoutMk cId="1201613766" sldId="2147483669"/>
          </pc:sldLayoutMkLst>
        </pc:sldLayoutChg>
      </pc:sldMasterChg>
      <pc:sldMasterChg chg="del delSldLayout">
        <pc:chgData name="Marcelo Ortiz" userId="" providerId="" clId="Web-{678FEE7C-6782-4452-8B49-E3E42DD536DA}" dt="2023-08-24T08:09:27.783" v="0"/>
        <pc:sldMasterMkLst>
          <pc:docMk/>
          <pc:sldMasterMk cId="354603096" sldId="2147483670"/>
        </pc:sldMasterMkLst>
        <pc:sldLayoutChg chg="del">
          <pc:chgData name="Marcelo Ortiz" userId="" providerId="" clId="Web-{678FEE7C-6782-4452-8B49-E3E42DD536DA}" dt="2023-08-24T08:09:27.783" v="0"/>
          <pc:sldLayoutMkLst>
            <pc:docMk/>
            <pc:sldMasterMk cId="354603096" sldId="2147483670"/>
            <pc:sldLayoutMk cId="2623437509" sldId="2147483671"/>
          </pc:sldLayoutMkLst>
        </pc:sldLayoutChg>
        <pc:sldLayoutChg chg="del">
          <pc:chgData name="Marcelo Ortiz" userId="" providerId="" clId="Web-{678FEE7C-6782-4452-8B49-E3E42DD536DA}" dt="2023-08-24T08:09:27.783" v="0"/>
          <pc:sldLayoutMkLst>
            <pc:docMk/>
            <pc:sldMasterMk cId="354603096" sldId="2147483670"/>
            <pc:sldLayoutMk cId="2540465968" sldId="2147483672"/>
          </pc:sldLayoutMkLst>
        </pc:sldLayoutChg>
        <pc:sldLayoutChg chg="del">
          <pc:chgData name="Marcelo Ortiz" userId="" providerId="" clId="Web-{678FEE7C-6782-4452-8B49-E3E42DD536DA}" dt="2023-08-24T08:09:27.783" v="0"/>
          <pc:sldLayoutMkLst>
            <pc:docMk/>
            <pc:sldMasterMk cId="354603096" sldId="2147483670"/>
            <pc:sldLayoutMk cId="762783540" sldId="2147483673"/>
          </pc:sldLayoutMkLst>
        </pc:sldLayoutChg>
        <pc:sldLayoutChg chg="del">
          <pc:chgData name="Marcelo Ortiz" userId="" providerId="" clId="Web-{678FEE7C-6782-4452-8B49-E3E42DD536DA}" dt="2023-08-24T08:09:27.783" v="0"/>
          <pc:sldLayoutMkLst>
            <pc:docMk/>
            <pc:sldMasterMk cId="354603096" sldId="2147483670"/>
            <pc:sldLayoutMk cId="588359594" sldId="2147483674"/>
          </pc:sldLayoutMkLst>
        </pc:sldLayoutChg>
        <pc:sldLayoutChg chg="del">
          <pc:chgData name="Marcelo Ortiz" userId="" providerId="" clId="Web-{678FEE7C-6782-4452-8B49-E3E42DD536DA}" dt="2023-08-24T08:09:27.783" v="0"/>
          <pc:sldLayoutMkLst>
            <pc:docMk/>
            <pc:sldMasterMk cId="354603096" sldId="2147483670"/>
            <pc:sldLayoutMk cId="1963925727" sldId="2147483675"/>
          </pc:sldLayoutMkLst>
        </pc:sldLayoutChg>
        <pc:sldLayoutChg chg="del">
          <pc:chgData name="Marcelo Ortiz" userId="" providerId="" clId="Web-{678FEE7C-6782-4452-8B49-E3E42DD536DA}" dt="2023-08-24T08:09:27.783" v="0"/>
          <pc:sldLayoutMkLst>
            <pc:docMk/>
            <pc:sldMasterMk cId="354603096" sldId="2147483670"/>
            <pc:sldLayoutMk cId="4268543396" sldId="2147483676"/>
          </pc:sldLayoutMkLst>
        </pc:sldLayoutChg>
        <pc:sldLayoutChg chg="del">
          <pc:chgData name="Marcelo Ortiz" userId="" providerId="" clId="Web-{678FEE7C-6782-4452-8B49-E3E42DD536DA}" dt="2023-08-24T08:09:27.783" v="0"/>
          <pc:sldLayoutMkLst>
            <pc:docMk/>
            <pc:sldMasterMk cId="354603096" sldId="2147483670"/>
            <pc:sldLayoutMk cId="133393754" sldId="2147483677"/>
          </pc:sldLayoutMkLst>
        </pc:sldLayoutChg>
        <pc:sldLayoutChg chg="del">
          <pc:chgData name="Marcelo Ortiz" userId="" providerId="" clId="Web-{678FEE7C-6782-4452-8B49-E3E42DD536DA}" dt="2023-08-24T08:09:27.783" v="0"/>
          <pc:sldLayoutMkLst>
            <pc:docMk/>
            <pc:sldMasterMk cId="354603096" sldId="2147483670"/>
            <pc:sldLayoutMk cId="3771184421" sldId="2147483678"/>
          </pc:sldLayoutMkLst>
        </pc:sldLayoutChg>
        <pc:sldLayoutChg chg="del">
          <pc:chgData name="Marcelo Ortiz" userId="" providerId="" clId="Web-{678FEE7C-6782-4452-8B49-E3E42DD536DA}" dt="2023-08-24T08:09:27.783" v="0"/>
          <pc:sldLayoutMkLst>
            <pc:docMk/>
            <pc:sldMasterMk cId="354603096" sldId="2147483670"/>
            <pc:sldLayoutMk cId="1201613766" sldId="2147483679"/>
          </pc:sldLayoutMkLst>
        </pc:sldLayoutChg>
      </pc:sldMasterChg>
      <pc:sldMasterChg chg="add addSldLayout modSldLayout">
        <pc:chgData name="Marcelo Ortiz" userId="" providerId="" clId="Web-{678FEE7C-6782-4452-8B49-E3E42DD536DA}" dt="2023-08-24T08:09:27.783" v="0"/>
        <pc:sldMasterMkLst>
          <pc:docMk/>
          <pc:sldMasterMk cId="21073703" sldId="2147483680"/>
        </pc:sldMasterMkLst>
        <pc:sldLayoutChg chg="add mod replId">
          <pc:chgData name="Marcelo Ortiz" userId="" providerId="" clId="Web-{678FEE7C-6782-4452-8B49-E3E42DD536DA}" dt="2023-08-24T08:09:27.783" v="0"/>
          <pc:sldLayoutMkLst>
            <pc:docMk/>
            <pc:sldMasterMk cId="21073703" sldId="2147483680"/>
            <pc:sldLayoutMk cId="1731832962" sldId="2147483681"/>
          </pc:sldLayoutMkLst>
        </pc:sldLayoutChg>
        <pc:sldLayoutChg chg="add mod replId">
          <pc:chgData name="Marcelo Ortiz" userId="" providerId="" clId="Web-{678FEE7C-6782-4452-8B49-E3E42DD536DA}" dt="2023-08-24T08:09:27.783" v="0"/>
          <pc:sldLayoutMkLst>
            <pc:docMk/>
            <pc:sldMasterMk cId="21073703" sldId="2147483680"/>
            <pc:sldLayoutMk cId="3776857947" sldId="2147483682"/>
          </pc:sldLayoutMkLst>
        </pc:sldLayoutChg>
        <pc:sldLayoutChg chg="add mod replId">
          <pc:chgData name="Marcelo Ortiz" userId="" providerId="" clId="Web-{678FEE7C-6782-4452-8B49-E3E42DD536DA}" dt="2023-08-24T08:09:27.783" v="0"/>
          <pc:sldLayoutMkLst>
            <pc:docMk/>
            <pc:sldMasterMk cId="21073703" sldId="2147483680"/>
            <pc:sldLayoutMk cId="1333396199" sldId="2147483683"/>
          </pc:sldLayoutMkLst>
        </pc:sldLayoutChg>
        <pc:sldLayoutChg chg="add mod replId">
          <pc:chgData name="Marcelo Ortiz" userId="" providerId="" clId="Web-{678FEE7C-6782-4452-8B49-E3E42DD536DA}" dt="2023-08-24T08:09:27.783" v="0"/>
          <pc:sldLayoutMkLst>
            <pc:docMk/>
            <pc:sldMasterMk cId="21073703" sldId="2147483680"/>
            <pc:sldLayoutMk cId="1917095435" sldId="2147483684"/>
          </pc:sldLayoutMkLst>
        </pc:sldLayoutChg>
        <pc:sldLayoutChg chg="add mod replId">
          <pc:chgData name="Marcelo Ortiz" userId="" providerId="" clId="Web-{678FEE7C-6782-4452-8B49-E3E42DD536DA}" dt="2023-08-24T08:09:27.783" v="0"/>
          <pc:sldLayoutMkLst>
            <pc:docMk/>
            <pc:sldMasterMk cId="21073703" sldId="2147483680"/>
            <pc:sldLayoutMk cId="3288507525" sldId="2147483685"/>
          </pc:sldLayoutMkLst>
        </pc:sldLayoutChg>
        <pc:sldLayoutChg chg="add mod replId">
          <pc:chgData name="Marcelo Ortiz" userId="" providerId="" clId="Web-{678FEE7C-6782-4452-8B49-E3E42DD536DA}" dt="2023-08-24T08:09:27.783" v="0"/>
          <pc:sldLayoutMkLst>
            <pc:docMk/>
            <pc:sldMasterMk cId="21073703" sldId="2147483680"/>
            <pc:sldLayoutMk cId="1140615871" sldId="2147483686"/>
          </pc:sldLayoutMkLst>
        </pc:sldLayoutChg>
        <pc:sldLayoutChg chg="add mod replId">
          <pc:chgData name="Marcelo Ortiz" userId="" providerId="" clId="Web-{678FEE7C-6782-4452-8B49-E3E42DD536DA}" dt="2023-08-24T08:09:27.783" v="0"/>
          <pc:sldLayoutMkLst>
            <pc:docMk/>
            <pc:sldMasterMk cId="21073703" sldId="2147483680"/>
            <pc:sldLayoutMk cId="619130827" sldId="2147483687"/>
          </pc:sldLayoutMkLst>
        </pc:sldLayoutChg>
        <pc:sldLayoutChg chg="add mod replId">
          <pc:chgData name="Marcelo Ortiz" userId="" providerId="" clId="Web-{678FEE7C-6782-4452-8B49-E3E42DD536DA}" dt="2023-08-24T08:09:27.783" v="0"/>
          <pc:sldLayoutMkLst>
            <pc:docMk/>
            <pc:sldMasterMk cId="21073703" sldId="2147483680"/>
            <pc:sldLayoutMk cId="4033681540" sldId="2147483688"/>
          </pc:sldLayoutMkLst>
        </pc:sldLayoutChg>
        <pc:sldLayoutChg chg="add mod replId">
          <pc:chgData name="Marcelo Ortiz" userId="" providerId="" clId="Web-{678FEE7C-6782-4452-8B49-E3E42DD536DA}" dt="2023-08-24T08:09:27.783" v="0"/>
          <pc:sldLayoutMkLst>
            <pc:docMk/>
            <pc:sldMasterMk cId="21073703" sldId="2147483680"/>
            <pc:sldLayoutMk cId="3918239981" sldId="2147483689"/>
          </pc:sldLayoutMkLst>
        </pc:sldLayoutChg>
        <pc:sldLayoutChg chg="add mod replId">
          <pc:chgData name="Marcelo Ortiz" userId="" providerId="" clId="Web-{678FEE7C-6782-4452-8B49-E3E42DD536DA}" dt="2023-08-24T08:09:27.783" v="0"/>
          <pc:sldLayoutMkLst>
            <pc:docMk/>
            <pc:sldMasterMk cId="21073703" sldId="2147483680"/>
            <pc:sldLayoutMk cId="1795361530" sldId="2147483690"/>
          </pc:sldLayoutMkLst>
        </pc:sldLayoutChg>
        <pc:sldLayoutChg chg="add mod replId">
          <pc:chgData name="Marcelo Ortiz" userId="" providerId="" clId="Web-{678FEE7C-6782-4452-8B49-E3E42DD536DA}" dt="2023-08-24T08:09:27.783" v="0"/>
          <pc:sldLayoutMkLst>
            <pc:docMk/>
            <pc:sldMasterMk cId="21073703" sldId="2147483680"/>
            <pc:sldLayoutMk cId="821214890" sldId="2147483691"/>
          </pc:sldLayoutMkLst>
        </pc:sldLayoutChg>
      </pc:sldMasterChg>
    </pc:docChg>
  </pc:docChgLst>
  <pc:docChgLst>
    <pc:chgData name="Marcelo Ortiz" userId="0Q9MyTpElsHstVtsdpOmZAQ921RLUJ1ZnNXwntWvAEk=" providerId="None" clId="Web-{A5C9C3AE-F574-4885-B5EB-9C28C1E36423}"/>
    <pc:docChg chg="modSld">
      <pc:chgData name="Marcelo Ortiz" userId="0Q9MyTpElsHstVtsdpOmZAQ921RLUJ1ZnNXwntWvAEk=" providerId="None" clId="Web-{A5C9C3AE-F574-4885-B5EB-9C28C1E36423}" dt="2022-09-23T09:09:41.809" v="31" actId="20577"/>
      <pc:docMkLst>
        <pc:docMk/>
      </pc:docMkLst>
      <pc:sldChg chg="modSp">
        <pc:chgData name="Marcelo Ortiz" userId="0Q9MyTpElsHstVtsdpOmZAQ921RLUJ1ZnNXwntWvAEk=" providerId="None" clId="Web-{A5C9C3AE-F574-4885-B5EB-9C28C1E36423}" dt="2022-09-23T08:45:16.670" v="1" actId="20577"/>
        <pc:sldMkLst>
          <pc:docMk/>
          <pc:sldMk cId="2478601011" sldId="303"/>
        </pc:sldMkLst>
        <pc:graphicFrameChg chg="modGraphic">
          <ac:chgData name="Marcelo Ortiz" userId="0Q9MyTpElsHstVtsdpOmZAQ921RLUJ1ZnNXwntWvAEk=" providerId="None" clId="Web-{A5C9C3AE-F574-4885-B5EB-9C28C1E36423}" dt="2022-09-23T08:45:16.670" v="1" actId="20577"/>
          <ac:graphicFrameMkLst>
            <pc:docMk/>
            <pc:sldMk cId="2478601011" sldId="303"/>
            <ac:graphicFrameMk id="5" creationId="{531947BD-ED79-44FA-A75C-20259285B82E}"/>
          </ac:graphicFrameMkLst>
        </pc:graphicFrameChg>
      </pc:sldChg>
      <pc:sldChg chg="modSp">
        <pc:chgData name="Marcelo Ortiz" userId="0Q9MyTpElsHstVtsdpOmZAQ921RLUJ1ZnNXwntWvAEk=" providerId="None" clId="Web-{A5C9C3AE-F574-4885-B5EB-9C28C1E36423}" dt="2022-09-23T09:05:32.601" v="12" actId="20577"/>
        <pc:sldMkLst>
          <pc:docMk/>
          <pc:sldMk cId="1030699957" sldId="307"/>
        </pc:sldMkLst>
        <pc:graphicFrameChg chg="modGraphic">
          <ac:chgData name="Marcelo Ortiz" userId="0Q9MyTpElsHstVtsdpOmZAQ921RLUJ1ZnNXwntWvAEk=" providerId="None" clId="Web-{A5C9C3AE-F574-4885-B5EB-9C28C1E36423}" dt="2022-09-23T09:05:32.601" v="12" actId="20577"/>
          <ac:graphicFrameMkLst>
            <pc:docMk/>
            <pc:sldMk cId="1030699957" sldId="307"/>
            <ac:graphicFrameMk id="3" creationId="{FAD86F30-DE0A-412A-96D0-D75C04CB66D3}"/>
          </ac:graphicFrameMkLst>
        </pc:graphicFrameChg>
      </pc:sldChg>
      <pc:sldChg chg="modSp">
        <pc:chgData name="Marcelo Ortiz" userId="0Q9MyTpElsHstVtsdpOmZAQ921RLUJ1ZnNXwntWvAEk=" providerId="None" clId="Web-{A5C9C3AE-F574-4885-B5EB-9C28C1E36423}" dt="2022-09-23T09:05:39.882" v="15" actId="20577"/>
        <pc:sldMkLst>
          <pc:docMk/>
          <pc:sldMk cId="3001003489" sldId="308"/>
        </pc:sldMkLst>
        <pc:graphicFrameChg chg="modGraphic">
          <ac:chgData name="Marcelo Ortiz" userId="0Q9MyTpElsHstVtsdpOmZAQ921RLUJ1ZnNXwntWvAEk=" providerId="None" clId="Web-{A5C9C3AE-F574-4885-B5EB-9C28C1E36423}" dt="2022-09-23T09:05:39.882" v="15" actId="20577"/>
          <ac:graphicFrameMkLst>
            <pc:docMk/>
            <pc:sldMk cId="3001003489" sldId="308"/>
            <ac:graphicFrameMk id="3" creationId="{FAD86F30-DE0A-412A-96D0-D75C04CB66D3}"/>
          </ac:graphicFrameMkLst>
        </pc:graphicFrameChg>
      </pc:sldChg>
      <pc:sldChg chg="modSp">
        <pc:chgData name="Marcelo Ortiz" userId="0Q9MyTpElsHstVtsdpOmZAQ921RLUJ1ZnNXwntWvAEk=" providerId="None" clId="Web-{A5C9C3AE-F574-4885-B5EB-9C28C1E36423}" dt="2022-09-23T09:08:25.526" v="21" actId="20577"/>
        <pc:sldMkLst>
          <pc:docMk/>
          <pc:sldMk cId="4108036033" sldId="313"/>
        </pc:sldMkLst>
        <pc:graphicFrameChg chg="modGraphic">
          <ac:chgData name="Marcelo Ortiz" userId="0Q9MyTpElsHstVtsdpOmZAQ921RLUJ1ZnNXwntWvAEk=" providerId="None" clId="Web-{A5C9C3AE-F574-4885-B5EB-9C28C1E36423}" dt="2022-09-23T09:08:25.526" v="21" actId="20577"/>
          <ac:graphicFrameMkLst>
            <pc:docMk/>
            <pc:sldMk cId="4108036033" sldId="313"/>
            <ac:graphicFrameMk id="4" creationId="{20099AA8-5275-40D5-8912-75B2E2BCBEDD}"/>
          </ac:graphicFrameMkLst>
        </pc:graphicFrameChg>
      </pc:sldChg>
      <pc:sldChg chg="modSp">
        <pc:chgData name="Marcelo Ortiz" userId="0Q9MyTpElsHstVtsdpOmZAQ921RLUJ1ZnNXwntWvAEk=" providerId="None" clId="Web-{A5C9C3AE-F574-4885-B5EB-9C28C1E36423}" dt="2022-09-23T09:09:13.449" v="29" actId="20577"/>
        <pc:sldMkLst>
          <pc:docMk/>
          <pc:sldMk cId="3563752858" sldId="314"/>
        </pc:sldMkLst>
        <pc:graphicFrameChg chg="modGraphic">
          <ac:chgData name="Marcelo Ortiz" userId="0Q9MyTpElsHstVtsdpOmZAQ921RLUJ1ZnNXwntWvAEk=" providerId="None" clId="Web-{A5C9C3AE-F574-4885-B5EB-9C28C1E36423}" dt="2022-09-23T09:09:13.449" v="29" actId="20577"/>
          <ac:graphicFrameMkLst>
            <pc:docMk/>
            <pc:sldMk cId="3563752858" sldId="314"/>
            <ac:graphicFrameMk id="4" creationId="{20099AA8-5275-40D5-8912-75B2E2BCBEDD}"/>
          </ac:graphicFrameMkLst>
        </pc:graphicFrameChg>
      </pc:sldChg>
      <pc:sldChg chg="modSp">
        <pc:chgData name="Marcelo Ortiz" userId="0Q9MyTpElsHstVtsdpOmZAQ921RLUJ1ZnNXwntWvAEk=" providerId="None" clId="Web-{A5C9C3AE-F574-4885-B5EB-9C28C1E36423}" dt="2022-09-23T09:09:41.809" v="31" actId="20577"/>
        <pc:sldMkLst>
          <pc:docMk/>
          <pc:sldMk cId="2885152635" sldId="315"/>
        </pc:sldMkLst>
        <pc:graphicFrameChg chg="modGraphic">
          <ac:chgData name="Marcelo Ortiz" userId="0Q9MyTpElsHstVtsdpOmZAQ921RLUJ1ZnNXwntWvAEk=" providerId="None" clId="Web-{A5C9C3AE-F574-4885-B5EB-9C28C1E36423}" dt="2022-09-23T09:09:41.809" v="31" actId="20577"/>
          <ac:graphicFrameMkLst>
            <pc:docMk/>
            <pc:sldMk cId="2885152635" sldId="315"/>
            <ac:graphicFrameMk id="4" creationId="{20099AA8-5275-40D5-8912-75B2E2BCBEDD}"/>
          </ac:graphicFrameMkLst>
        </pc:graphicFrameChg>
      </pc:sldChg>
    </pc:docChg>
  </pc:docChgLst>
  <pc:docChgLst>
    <pc:chgData name="Marcelo Ortiz" clId="Web-{49CF55EC-3E13-4946-B15B-AA048143B2E7}"/>
    <pc:docChg chg="addSld delSld modSld sldOrd">
      <pc:chgData name="Marcelo Ortiz" userId="" providerId="" clId="Web-{49CF55EC-3E13-4946-B15B-AA048143B2E7}" dt="2023-07-27T11:01:34.880" v="270" actId="20577"/>
      <pc:docMkLst>
        <pc:docMk/>
      </pc:docMkLst>
      <pc:sldChg chg="modSp">
        <pc:chgData name="Marcelo Ortiz" userId="" providerId="" clId="Web-{49CF55EC-3E13-4946-B15B-AA048143B2E7}" dt="2023-07-27T10:19:49.871" v="20" actId="20577"/>
        <pc:sldMkLst>
          <pc:docMk/>
          <pc:sldMk cId="3563752858" sldId="314"/>
        </pc:sldMkLst>
        <pc:graphicFrameChg chg="modGraphic">
          <ac:chgData name="Marcelo Ortiz" userId="" providerId="" clId="Web-{49CF55EC-3E13-4946-B15B-AA048143B2E7}" dt="2023-07-27T10:19:49.871" v="20" actId="20577"/>
          <ac:graphicFrameMkLst>
            <pc:docMk/>
            <pc:sldMk cId="3563752858" sldId="314"/>
            <ac:graphicFrameMk id="4" creationId="{20099AA8-5275-40D5-8912-75B2E2BCBEDD}"/>
          </ac:graphicFrameMkLst>
        </pc:graphicFrameChg>
      </pc:sldChg>
      <pc:sldChg chg="modSp">
        <pc:chgData name="Marcelo Ortiz" userId="" providerId="" clId="Web-{49CF55EC-3E13-4946-B15B-AA048143B2E7}" dt="2023-07-27T10:22:33.531" v="40" actId="20577"/>
        <pc:sldMkLst>
          <pc:docMk/>
          <pc:sldMk cId="2885152635" sldId="315"/>
        </pc:sldMkLst>
        <pc:graphicFrameChg chg="modGraphic">
          <ac:chgData name="Marcelo Ortiz" userId="" providerId="" clId="Web-{49CF55EC-3E13-4946-B15B-AA048143B2E7}" dt="2023-07-27T10:22:33.531" v="40" actId="20577"/>
          <ac:graphicFrameMkLst>
            <pc:docMk/>
            <pc:sldMk cId="2885152635" sldId="315"/>
            <ac:graphicFrameMk id="4" creationId="{20099AA8-5275-40D5-8912-75B2E2BCBEDD}"/>
          </ac:graphicFrameMkLst>
        </pc:graphicFrameChg>
      </pc:sldChg>
      <pc:sldChg chg="modSp">
        <pc:chgData name="Marcelo Ortiz" userId="" providerId="" clId="Web-{49CF55EC-3E13-4946-B15B-AA048143B2E7}" dt="2023-07-27T10:25:50.161" v="69" actId="20577"/>
        <pc:sldMkLst>
          <pc:docMk/>
          <pc:sldMk cId="3417137122" sldId="316"/>
        </pc:sldMkLst>
        <pc:graphicFrameChg chg="modGraphic">
          <ac:chgData name="Marcelo Ortiz" userId="" providerId="" clId="Web-{49CF55EC-3E13-4946-B15B-AA048143B2E7}" dt="2023-07-27T10:25:50.161" v="69" actId="20577"/>
          <ac:graphicFrameMkLst>
            <pc:docMk/>
            <pc:sldMk cId="3417137122" sldId="316"/>
            <ac:graphicFrameMk id="4" creationId="{20099AA8-5275-40D5-8912-75B2E2BCBEDD}"/>
          </ac:graphicFrameMkLst>
        </pc:graphicFrameChg>
      </pc:sldChg>
      <pc:sldChg chg="modSp">
        <pc:chgData name="Marcelo Ortiz" userId="" providerId="" clId="Web-{49CF55EC-3E13-4946-B15B-AA048143B2E7}" dt="2023-07-27T10:26:29.755" v="93" actId="20577"/>
        <pc:sldMkLst>
          <pc:docMk/>
          <pc:sldMk cId="3603140113" sldId="317"/>
        </pc:sldMkLst>
        <pc:graphicFrameChg chg="modGraphic">
          <ac:chgData name="Marcelo Ortiz" userId="" providerId="" clId="Web-{49CF55EC-3E13-4946-B15B-AA048143B2E7}" dt="2023-07-27T10:26:29.755" v="93" actId="20577"/>
          <ac:graphicFrameMkLst>
            <pc:docMk/>
            <pc:sldMk cId="3603140113" sldId="317"/>
            <ac:graphicFrameMk id="4" creationId="{20099AA8-5275-40D5-8912-75B2E2BCBEDD}"/>
          </ac:graphicFrameMkLst>
        </pc:graphicFrameChg>
      </pc:sldChg>
      <pc:sldChg chg="modSp">
        <pc:chgData name="Marcelo Ortiz" userId="" providerId="" clId="Web-{49CF55EC-3E13-4946-B15B-AA048143B2E7}" dt="2023-07-27T10:27:19.006" v="101" actId="20577"/>
        <pc:sldMkLst>
          <pc:docMk/>
          <pc:sldMk cId="1710271791" sldId="318"/>
        </pc:sldMkLst>
        <pc:graphicFrameChg chg="modGraphic">
          <ac:chgData name="Marcelo Ortiz" userId="" providerId="" clId="Web-{49CF55EC-3E13-4946-B15B-AA048143B2E7}" dt="2023-07-27T10:27:19.006" v="101" actId="20577"/>
          <ac:graphicFrameMkLst>
            <pc:docMk/>
            <pc:sldMk cId="1710271791" sldId="318"/>
            <ac:graphicFrameMk id="4" creationId="{20099AA8-5275-40D5-8912-75B2E2BCBEDD}"/>
          </ac:graphicFrameMkLst>
        </pc:graphicFrameChg>
      </pc:sldChg>
      <pc:sldChg chg="addSp delSp modSp">
        <pc:chgData name="Marcelo Ortiz" userId="" providerId="" clId="Web-{49CF55EC-3E13-4946-B15B-AA048143B2E7}" dt="2023-07-27T10:47:18.017" v="205" actId="20577"/>
        <pc:sldMkLst>
          <pc:docMk/>
          <pc:sldMk cId="754015351" sldId="327"/>
        </pc:sldMkLst>
        <pc:spChg chg="mod">
          <ac:chgData name="Marcelo Ortiz" userId="" providerId="" clId="Web-{49CF55EC-3E13-4946-B15B-AA048143B2E7}" dt="2023-07-27T10:47:18.017" v="205" actId="20577"/>
          <ac:spMkLst>
            <pc:docMk/>
            <pc:sldMk cId="754015351" sldId="327"/>
            <ac:spMk id="2" creationId="{3B1729F4-7050-4B5B-9E5A-7701CDE2773B}"/>
          </ac:spMkLst>
        </pc:spChg>
        <pc:graphicFrameChg chg="del modGraphic">
          <ac:chgData name="Marcelo Ortiz" userId="" providerId="" clId="Web-{49CF55EC-3E13-4946-B15B-AA048143B2E7}" dt="2023-07-27T10:46:42.829" v="197"/>
          <ac:graphicFrameMkLst>
            <pc:docMk/>
            <pc:sldMk cId="754015351" sldId="327"/>
            <ac:graphicFrameMk id="3" creationId="{3104314A-7453-47F5-A843-A533117D1AEA}"/>
          </ac:graphicFrameMkLst>
        </pc:graphicFrameChg>
        <pc:picChg chg="add mod">
          <ac:chgData name="Marcelo Ortiz" userId="" providerId="" clId="Web-{49CF55EC-3E13-4946-B15B-AA048143B2E7}" dt="2023-07-27T10:47:09.423" v="203" actId="14100"/>
          <ac:picMkLst>
            <pc:docMk/>
            <pc:sldMk cId="754015351" sldId="327"/>
            <ac:picMk id="112" creationId="{83F0247C-193E-A534-3CD9-F0CA798F14C3}"/>
          </ac:picMkLst>
        </pc:picChg>
      </pc:sldChg>
      <pc:sldChg chg="addSp delSp modSp">
        <pc:chgData name="Marcelo Ortiz" userId="" providerId="" clId="Web-{49CF55EC-3E13-4946-B15B-AA048143B2E7}" dt="2023-07-27T10:46:36.141" v="196" actId="14100"/>
        <pc:sldMkLst>
          <pc:docMk/>
          <pc:sldMk cId="809243934" sldId="329"/>
        </pc:sldMkLst>
        <pc:graphicFrameChg chg="del">
          <ac:chgData name="Marcelo Ortiz" userId="" providerId="" clId="Web-{49CF55EC-3E13-4946-B15B-AA048143B2E7}" dt="2023-07-27T10:45:30.999" v="188"/>
          <ac:graphicFrameMkLst>
            <pc:docMk/>
            <pc:sldMk cId="809243934" sldId="329"/>
            <ac:graphicFrameMk id="6" creationId="{73404B0D-235C-49F8-9423-6020C77DCAD2}"/>
          </ac:graphicFrameMkLst>
        </pc:graphicFrameChg>
        <pc:graphicFrameChg chg="add del mod modGraphic">
          <ac:chgData name="Marcelo Ortiz" userId="" providerId="" clId="Web-{49CF55EC-3E13-4946-B15B-AA048143B2E7}" dt="2023-07-27T10:46:09.953" v="193"/>
          <ac:graphicFrameMkLst>
            <pc:docMk/>
            <pc:sldMk cId="809243934" sldId="329"/>
            <ac:graphicFrameMk id="28" creationId="{E602A14E-A58C-1ABC-B38A-28D3EA8E7D41}"/>
          </ac:graphicFrameMkLst>
        </pc:graphicFrameChg>
        <pc:picChg chg="add mod">
          <ac:chgData name="Marcelo Ortiz" userId="" providerId="" clId="Web-{49CF55EC-3E13-4946-B15B-AA048143B2E7}" dt="2023-07-27T10:46:36.141" v="196" actId="14100"/>
          <ac:picMkLst>
            <pc:docMk/>
            <pc:sldMk cId="809243934" sldId="329"/>
            <ac:picMk id="29" creationId="{BBAAD07E-831C-8170-9D17-D6167D3CA957}"/>
          </ac:picMkLst>
        </pc:picChg>
      </pc:sldChg>
      <pc:sldChg chg="addSp delSp modSp del">
        <pc:chgData name="Marcelo Ortiz" userId="" providerId="" clId="Web-{49CF55EC-3E13-4946-B15B-AA048143B2E7}" dt="2023-07-27T10:54:28.730" v="216"/>
        <pc:sldMkLst>
          <pc:docMk/>
          <pc:sldMk cId="605294225" sldId="333"/>
        </pc:sldMkLst>
        <pc:spChg chg="add mod">
          <ac:chgData name="Marcelo Ortiz" userId="" providerId="" clId="Web-{49CF55EC-3E13-4946-B15B-AA048143B2E7}" dt="2023-07-27T10:53:15.916" v="214" actId="20577"/>
          <ac:spMkLst>
            <pc:docMk/>
            <pc:sldMk cId="605294225" sldId="333"/>
            <ac:spMk id="2" creationId="{93996ECE-E47A-323D-F162-C9FDE87845B1}"/>
          </ac:spMkLst>
        </pc:spChg>
        <pc:spChg chg="del">
          <ac:chgData name="Marcelo Ortiz" userId="" providerId="" clId="Web-{49CF55EC-3E13-4946-B15B-AA048143B2E7}" dt="2023-07-27T10:47:51.502" v="206"/>
          <ac:spMkLst>
            <pc:docMk/>
            <pc:sldMk cId="605294225" sldId="333"/>
            <ac:spMk id="24" creationId="{BA63BC0D-3962-4886-B5E3-9A382401CAA4}"/>
          </ac:spMkLst>
        </pc:spChg>
      </pc:sldChg>
      <pc:sldChg chg="modSp add replId">
        <pc:chgData name="Marcelo Ortiz" userId="" providerId="" clId="Web-{49CF55EC-3E13-4946-B15B-AA048143B2E7}" dt="2023-07-27T10:37:25.129" v="187" actId="20577"/>
        <pc:sldMkLst>
          <pc:docMk/>
          <pc:sldMk cId="4234170333" sldId="335"/>
        </pc:sldMkLst>
        <pc:graphicFrameChg chg="modGraphic">
          <ac:chgData name="Marcelo Ortiz" userId="" providerId="" clId="Web-{49CF55EC-3E13-4946-B15B-AA048143B2E7}" dt="2023-07-27T10:37:25.129" v="187" actId="20577"/>
          <ac:graphicFrameMkLst>
            <pc:docMk/>
            <pc:sldMk cId="4234170333" sldId="335"/>
            <ac:graphicFrameMk id="4" creationId="{20099AA8-5275-40D5-8912-75B2E2BCBEDD}"/>
          </ac:graphicFrameMkLst>
        </pc:graphicFrameChg>
      </pc:sldChg>
      <pc:sldChg chg="delSp modSp add ord">
        <pc:chgData name="Marcelo Ortiz" userId="" providerId="" clId="Web-{49CF55EC-3E13-4946-B15B-AA048143B2E7}" dt="2023-07-27T10:59:58.894" v="254"/>
        <pc:sldMkLst>
          <pc:docMk/>
          <pc:sldMk cId="3336886357" sldId="336"/>
        </pc:sldMkLst>
        <pc:spChg chg="mod">
          <ac:chgData name="Marcelo Ortiz" userId="" providerId="" clId="Web-{49CF55EC-3E13-4946-B15B-AA048143B2E7}" dt="2023-07-27T10:59:54.081" v="253" actId="20577"/>
          <ac:spMkLst>
            <pc:docMk/>
            <pc:sldMk cId="3336886357" sldId="336"/>
            <ac:spMk id="14" creationId="{22479868-F8AE-4F84-9602-A73F0FDEB448}"/>
          </ac:spMkLst>
        </pc:spChg>
        <pc:spChg chg="del">
          <ac:chgData name="Marcelo Ortiz" userId="" providerId="" clId="Web-{49CF55EC-3E13-4946-B15B-AA048143B2E7}" dt="2023-07-27T10:59:58.894" v="254"/>
          <ac:spMkLst>
            <pc:docMk/>
            <pc:sldMk cId="3336886357" sldId="336"/>
            <ac:spMk id="67" creationId="{6F12C73A-1CCA-4C43-ACD0-3B9A49755A88}"/>
          </ac:spMkLst>
        </pc:spChg>
      </pc:sldChg>
      <pc:sldChg chg="add">
        <pc:chgData name="Marcelo Ortiz" userId="" providerId="" clId="Web-{49CF55EC-3E13-4946-B15B-AA048143B2E7}" dt="2023-07-27T10:55:33.607" v="217"/>
        <pc:sldMkLst>
          <pc:docMk/>
          <pc:sldMk cId="423675333" sldId="337"/>
        </pc:sldMkLst>
      </pc:sldChg>
      <pc:sldChg chg="add">
        <pc:chgData name="Marcelo Ortiz" userId="" providerId="" clId="Web-{49CF55EC-3E13-4946-B15B-AA048143B2E7}" dt="2023-07-27T10:55:33.950" v="218"/>
        <pc:sldMkLst>
          <pc:docMk/>
          <pc:sldMk cId="1038076025" sldId="338"/>
        </pc:sldMkLst>
      </pc:sldChg>
      <pc:sldChg chg="add">
        <pc:chgData name="Marcelo Ortiz" userId="" providerId="" clId="Web-{49CF55EC-3E13-4946-B15B-AA048143B2E7}" dt="2023-07-27T10:55:34.091" v="219"/>
        <pc:sldMkLst>
          <pc:docMk/>
          <pc:sldMk cId="3836137129" sldId="339"/>
        </pc:sldMkLst>
      </pc:sldChg>
      <pc:sldChg chg="add">
        <pc:chgData name="Marcelo Ortiz" userId="" providerId="" clId="Web-{49CF55EC-3E13-4946-B15B-AA048143B2E7}" dt="2023-07-27T10:55:34.232" v="220"/>
        <pc:sldMkLst>
          <pc:docMk/>
          <pc:sldMk cId="1665897519" sldId="340"/>
        </pc:sldMkLst>
      </pc:sldChg>
      <pc:sldChg chg="modSp add">
        <pc:chgData name="Marcelo Ortiz" userId="" providerId="" clId="Web-{49CF55EC-3E13-4946-B15B-AA048143B2E7}" dt="2023-07-27T10:55:54.154" v="223" actId="20577"/>
        <pc:sldMkLst>
          <pc:docMk/>
          <pc:sldMk cId="2635159135" sldId="341"/>
        </pc:sldMkLst>
        <pc:spChg chg="mod">
          <ac:chgData name="Marcelo Ortiz" userId="" providerId="" clId="Web-{49CF55EC-3E13-4946-B15B-AA048143B2E7}" dt="2023-07-27T10:55:54.154" v="223" actId="20577"/>
          <ac:spMkLst>
            <pc:docMk/>
            <pc:sldMk cId="2635159135" sldId="341"/>
            <ac:spMk id="24" creationId="{91EE7CE8-CA50-4AA1-9F00-BF60AF8C47B0}"/>
          </ac:spMkLst>
        </pc:spChg>
      </pc:sldChg>
      <pc:sldChg chg="delSp modSp add">
        <pc:chgData name="Marcelo Ortiz" userId="" providerId="" clId="Web-{49CF55EC-3E13-4946-B15B-AA048143B2E7}" dt="2023-07-27T11:01:34.880" v="270" actId="20577"/>
        <pc:sldMkLst>
          <pc:docMk/>
          <pc:sldMk cId="270940253" sldId="342"/>
        </pc:sldMkLst>
        <pc:spChg chg="mod">
          <ac:chgData name="Marcelo Ortiz" userId="" providerId="" clId="Web-{49CF55EC-3E13-4946-B15B-AA048143B2E7}" dt="2023-07-27T11:01:34.880" v="270" actId="20577"/>
          <ac:spMkLst>
            <pc:docMk/>
            <pc:sldMk cId="270940253" sldId="342"/>
            <ac:spMk id="2" creationId="{75AC86D3-8FD1-4F47-A319-7D0542E48B2F}"/>
          </ac:spMkLst>
        </pc:spChg>
        <pc:spChg chg="mod">
          <ac:chgData name="Marcelo Ortiz" userId="" providerId="" clId="Web-{49CF55EC-3E13-4946-B15B-AA048143B2E7}" dt="2023-07-27T10:59:10.814" v="240" actId="20577"/>
          <ac:spMkLst>
            <pc:docMk/>
            <pc:sldMk cId="270940253" sldId="342"/>
            <ac:spMk id="14" creationId="{22479868-F8AE-4F84-9602-A73F0FDEB448}"/>
          </ac:spMkLst>
        </pc:spChg>
        <pc:grpChg chg="del">
          <ac:chgData name="Marcelo Ortiz" userId="" providerId="" clId="Web-{49CF55EC-3E13-4946-B15B-AA048143B2E7}" dt="2023-07-27T10:59:05.064" v="239"/>
          <ac:grpSpMkLst>
            <pc:docMk/>
            <pc:sldMk cId="270940253" sldId="342"/>
            <ac:grpSpMk id="22" creationId="{63DCB2EA-0248-44DB-96ED-86C74138A6DA}"/>
          </ac:grpSpMkLst>
        </pc:grpChg>
        <pc:grpChg chg="del">
          <ac:chgData name="Marcelo Ortiz" userId="" providerId="" clId="Web-{49CF55EC-3E13-4946-B15B-AA048143B2E7}" dt="2023-07-27T10:59:02.752" v="238"/>
          <ac:grpSpMkLst>
            <pc:docMk/>
            <pc:sldMk cId="270940253" sldId="342"/>
            <ac:grpSpMk id="23" creationId="{562C9966-2F2D-472F-A87B-38851DB0B00E}"/>
          </ac:grpSpMkLst>
        </pc:grpChg>
      </pc:sldChg>
      <pc:sldChg chg="add">
        <pc:chgData name="Marcelo Ortiz" userId="" providerId="" clId="Web-{49CF55EC-3E13-4946-B15B-AA048143B2E7}" dt="2023-07-27T10:56:49.639" v="224"/>
        <pc:sldMkLst>
          <pc:docMk/>
          <pc:sldMk cId="1687118247" sldId="343"/>
        </pc:sldMkLst>
      </pc:sldChg>
      <pc:sldChg chg="modSp add">
        <pc:chgData name="Marcelo Ortiz" userId="" providerId="" clId="Web-{49CF55EC-3E13-4946-B15B-AA048143B2E7}" dt="2023-07-27T10:59:46.315" v="250" actId="20577"/>
        <pc:sldMkLst>
          <pc:docMk/>
          <pc:sldMk cId="2032696742" sldId="344"/>
        </pc:sldMkLst>
        <pc:spChg chg="mod">
          <ac:chgData name="Marcelo Ortiz" userId="" providerId="" clId="Web-{49CF55EC-3E13-4946-B15B-AA048143B2E7}" dt="2023-07-27T10:59:46.315" v="250" actId="20577"/>
          <ac:spMkLst>
            <pc:docMk/>
            <pc:sldMk cId="2032696742" sldId="344"/>
            <ac:spMk id="14" creationId="{22479868-F8AE-4F84-9602-A73F0FDEB448}"/>
          </ac:spMkLst>
        </pc:spChg>
      </pc:sldChg>
      <pc:sldChg chg="add del replId">
        <pc:chgData name="Marcelo Ortiz" userId="" providerId="" clId="Web-{49CF55EC-3E13-4946-B15B-AA048143B2E7}" dt="2023-07-27T11:00:31.723" v="256"/>
        <pc:sldMkLst>
          <pc:docMk/>
          <pc:sldMk cId="3409864007" sldId="345"/>
        </pc:sldMkLst>
      </pc:sldChg>
    </pc:docChg>
  </pc:docChgLst>
  <pc:docChgLst>
    <pc:chgData name="Marcelo Ortiz" userId="0Q9MyTpElsHstVtsdpOmZAQ921RLUJ1ZnNXwntWvAEk=" providerId="None" clId="Web-{1842A91D-9D63-4059-812B-2D4C18E1A980}"/>
    <pc:docChg chg="modSld">
      <pc:chgData name="Marcelo Ortiz" userId="0Q9MyTpElsHstVtsdpOmZAQ921RLUJ1ZnNXwntWvAEk=" providerId="None" clId="Web-{1842A91D-9D63-4059-812B-2D4C18E1A980}" dt="2022-09-30T14:26:25.608" v="2" actId="20577"/>
      <pc:docMkLst>
        <pc:docMk/>
      </pc:docMkLst>
      <pc:sldChg chg="modSp">
        <pc:chgData name="Marcelo Ortiz" userId="0Q9MyTpElsHstVtsdpOmZAQ921RLUJ1ZnNXwntWvAEk=" providerId="None" clId="Web-{1842A91D-9D63-4059-812B-2D4C18E1A980}" dt="2022-09-30T14:26:25.608" v="2" actId="20577"/>
        <pc:sldMkLst>
          <pc:docMk/>
          <pc:sldMk cId="1710271791" sldId="318"/>
        </pc:sldMkLst>
        <pc:graphicFrameChg chg="modGraphic">
          <ac:chgData name="Marcelo Ortiz" userId="0Q9MyTpElsHstVtsdpOmZAQ921RLUJ1ZnNXwntWvAEk=" providerId="None" clId="Web-{1842A91D-9D63-4059-812B-2D4C18E1A980}" dt="2022-09-30T14:26:25.608" v="2" actId="20577"/>
          <ac:graphicFrameMkLst>
            <pc:docMk/>
            <pc:sldMk cId="1710271791" sldId="318"/>
            <ac:graphicFrameMk id="4" creationId="{20099AA8-5275-40D5-8912-75B2E2BCBEDD}"/>
          </ac:graphicFrameMkLst>
        </pc:graphicFrameChg>
      </pc:sldChg>
    </pc:docChg>
  </pc:docChgLst>
</pc:chgInfo>
</file>

<file path=ppt/diagrams/_rels/data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7C109-5392-4E34-BA37-5E1926A3E8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5DBBED9-3E75-475D-A833-5EDA7A87EFFB}">
      <dgm:prSet/>
      <dgm:spPr/>
      <dgm:t>
        <a:bodyPr/>
        <a:lstStyle/>
        <a:p>
          <a:r>
            <a:rPr lang="en-US" dirty="0"/>
            <a:t>Information system</a:t>
          </a:r>
        </a:p>
      </dgm:t>
    </dgm:pt>
    <dgm:pt modelId="{112CA90E-F5C7-412A-B385-5D72653B86E4}" type="parTrans" cxnId="{BE142C71-477E-4AD9-8828-4F2D5E5221C7}">
      <dgm:prSet/>
      <dgm:spPr/>
      <dgm:t>
        <a:bodyPr/>
        <a:lstStyle/>
        <a:p>
          <a:endParaRPr lang="en-US"/>
        </a:p>
      </dgm:t>
    </dgm:pt>
    <dgm:pt modelId="{F45A4584-2993-4C7F-95B7-C4341C3C09AC}" type="sibTrans" cxnId="{BE142C71-477E-4AD9-8828-4F2D5E5221C7}">
      <dgm:prSet/>
      <dgm:spPr/>
      <dgm:t>
        <a:bodyPr/>
        <a:lstStyle/>
        <a:p>
          <a:endParaRPr lang="en-US"/>
        </a:p>
      </dgm:t>
    </dgm:pt>
    <dgm:pt modelId="{96F6C425-49FD-47DA-947E-C6AD396F7F80}">
      <dgm:prSet/>
      <dgm:spPr/>
      <dgm:t>
        <a:bodyPr/>
        <a:lstStyle/>
        <a:p>
          <a:r>
            <a:rPr lang="en-US" dirty="0"/>
            <a:t>Process information from transactions and production</a:t>
          </a:r>
        </a:p>
      </dgm:t>
    </dgm:pt>
    <dgm:pt modelId="{CDF0D9E1-A8D6-4470-8EF7-45B2918E6001}" type="parTrans" cxnId="{B40180D5-5521-438E-87F5-42CCD8461873}">
      <dgm:prSet/>
      <dgm:spPr/>
      <dgm:t>
        <a:bodyPr/>
        <a:lstStyle/>
        <a:p>
          <a:endParaRPr lang="en-US"/>
        </a:p>
      </dgm:t>
    </dgm:pt>
    <dgm:pt modelId="{48795220-065A-416C-B2B2-B9DF01FF2F77}" type="sibTrans" cxnId="{B40180D5-5521-438E-87F5-42CCD8461873}">
      <dgm:prSet/>
      <dgm:spPr/>
      <dgm:t>
        <a:bodyPr/>
        <a:lstStyle/>
        <a:p>
          <a:endParaRPr lang="en-US"/>
        </a:p>
      </dgm:t>
    </dgm:pt>
    <dgm:pt modelId="{63F5EC99-2151-4F02-B8BA-319D071AF172}">
      <dgm:prSet/>
      <dgm:spPr/>
      <dgm:t>
        <a:bodyPr/>
        <a:lstStyle/>
        <a:p>
          <a:r>
            <a:rPr lang="en-US" dirty="0"/>
            <a:t>Measure economic activity</a:t>
          </a:r>
        </a:p>
      </dgm:t>
    </dgm:pt>
    <dgm:pt modelId="{83443449-F51D-40E2-89E5-827AFDEF2BAD}" type="parTrans" cxnId="{19D6EA65-B04F-4AB4-9FFE-88CA4BEAFBA6}">
      <dgm:prSet/>
      <dgm:spPr/>
      <dgm:t>
        <a:bodyPr/>
        <a:lstStyle/>
        <a:p>
          <a:endParaRPr lang="en-US"/>
        </a:p>
      </dgm:t>
    </dgm:pt>
    <dgm:pt modelId="{245618B1-6A49-4CE3-9F37-26BCB2D50387}" type="sibTrans" cxnId="{19D6EA65-B04F-4AB4-9FFE-88CA4BEAFBA6}">
      <dgm:prSet/>
      <dgm:spPr/>
      <dgm:t>
        <a:bodyPr/>
        <a:lstStyle/>
        <a:p>
          <a:endParaRPr lang="en-US"/>
        </a:p>
      </dgm:t>
    </dgm:pt>
    <dgm:pt modelId="{16A80058-F7C2-4B6D-9910-3BFF1DCDED6D}">
      <dgm:prSet/>
      <dgm:spPr/>
      <dgm:t>
        <a:bodyPr/>
        <a:lstStyle/>
        <a:p>
          <a:r>
            <a:rPr lang="en-US" dirty="0"/>
            <a:t>Business Language</a:t>
          </a:r>
        </a:p>
      </dgm:t>
    </dgm:pt>
    <dgm:pt modelId="{DA60ABBD-7E15-4F72-B0CD-0545CF0A8962}" type="parTrans" cxnId="{FB199F27-0280-4266-B307-9918555D9AE5}">
      <dgm:prSet/>
      <dgm:spPr/>
      <dgm:t>
        <a:bodyPr/>
        <a:lstStyle/>
        <a:p>
          <a:endParaRPr lang="en-US"/>
        </a:p>
      </dgm:t>
    </dgm:pt>
    <dgm:pt modelId="{45DEA525-CAC1-4B49-A441-1D36C21ED8FB}" type="sibTrans" cxnId="{FB199F27-0280-4266-B307-9918555D9AE5}">
      <dgm:prSet/>
      <dgm:spPr/>
      <dgm:t>
        <a:bodyPr/>
        <a:lstStyle/>
        <a:p>
          <a:endParaRPr lang="en-US"/>
        </a:p>
      </dgm:t>
    </dgm:pt>
    <dgm:pt modelId="{99CF467A-9872-4B22-B760-F856CFDC603E}">
      <dgm:prSet/>
      <dgm:spPr/>
      <dgm:t>
        <a:bodyPr/>
        <a:lstStyle/>
        <a:p>
          <a:r>
            <a:rPr lang="en-US" dirty="0"/>
            <a:t>Capture and distribute data across the organization</a:t>
          </a:r>
        </a:p>
      </dgm:t>
    </dgm:pt>
    <dgm:pt modelId="{5BFA99AF-CAE4-431D-988A-1FC107D9CE90}" type="parTrans" cxnId="{A0360B86-5701-43F1-A476-D1DC15276CE3}">
      <dgm:prSet/>
      <dgm:spPr/>
      <dgm:t>
        <a:bodyPr/>
        <a:lstStyle/>
        <a:p>
          <a:endParaRPr lang="en-US"/>
        </a:p>
      </dgm:t>
    </dgm:pt>
    <dgm:pt modelId="{7C0F2B21-7004-4B06-832C-23195825B247}" type="sibTrans" cxnId="{A0360B86-5701-43F1-A476-D1DC15276CE3}">
      <dgm:prSet/>
      <dgm:spPr/>
      <dgm:t>
        <a:bodyPr/>
        <a:lstStyle/>
        <a:p>
          <a:endParaRPr lang="en-US"/>
        </a:p>
      </dgm:t>
    </dgm:pt>
    <dgm:pt modelId="{262E105C-9E84-45FF-86A3-C321A9A17C68}">
      <dgm:prSet/>
      <dgm:spPr/>
      <dgm:t>
        <a:bodyPr/>
        <a:lstStyle/>
        <a:p>
          <a:r>
            <a:rPr lang="en-US" dirty="0"/>
            <a:t>POS</a:t>
          </a:r>
        </a:p>
      </dgm:t>
    </dgm:pt>
    <dgm:pt modelId="{620F4994-297B-4C84-8F13-CFC9E0CCACA0}" type="parTrans" cxnId="{8E05258A-78B4-4A97-BEFF-8BAFCFB25810}">
      <dgm:prSet/>
      <dgm:spPr/>
      <dgm:t>
        <a:bodyPr/>
        <a:lstStyle/>
        <a:p>
          <a:endParaRPr lang="en-US"/>
        </a:p>
      </dgm:t>
    </dgm:pt>
    <dgm:pt modelId="{4CE183E3-BB5F-4BB1-B0CD-C214396EE733}" type="sibTrans" cxnId="{8E05258A-78B4-4A97-BEFF-8BAFCFB25810}">
      <dgm:prSet/>
      <dgm:spPr/>
      <dgm:t>
        <a:bodyPr/>
        <a:lstStyle/>
        <a:p>
          <a:endParaRPr lang="en-US"/>
        </a:p>
      </dgm:t>
    </dgm:pt>
    <dgm:pt modelId="{52EB65D6-77F2-4D27-A600-0B5138633BA9}">
      <dgm:prSet/>
      <dgm:spPr/>
      <dgm:t>
        <a:bodyPr/>
        <a:lstStyle/>
        <a:p>
          <a:r>
            <a:rPr lang="en-US" dirty="0"/>
            <a:t>Profitability</a:t>
          </a:r>
        </a:p>
      </dgm:t>
    </dgm:pt>
    <dgm:pt modelId="{BC85D3B1-8E7F-45EC-ABA6-2DA84CD3D5C4}" type="parTrans" cxnId="{8091E3AE-8E8B-4052-9F4A-193D505489BC}">
      <dgm:prSet/>
      <dgm:spPr/>
      <dgm:t>
        <a:bodyPr/>
        <a:lstStyle/>
        <a:p>
          <a:endParaRPr lang="en-US"/>
        </a:p>
      </dgm:t>
    </dgm:pt>
    <dgm:pt modelId="{F50D0EF0-E6DA-4C29-9A8F-0664E98A967F}" type="sibTrans" cxnId="{8091E3AE-8E8B-4052-9F4A-193D505489BC}">
      <dgm:prSet/>
      <dgm:spPr/>
      <dgm:t>
        <a:bodyPr/>
        <a:lstStyle/>
        <a:p>
          <a:endParaRPr lang="en-US"/>
        </a:p>
      </dgm:t>
    </dgm:pt>
    <dgm:pt modelId="{A8016C98-CC2D-4EAF-8D9D-552254D552A2}">
      <dgm:prSet/>
      <dgm:spPr/>
      <dgm:t>
        <a:bodyPr/>
        <a:lstStyle/>
        <a:p>
          <a:r>
            <a:rPr lang="en-US" dirty="0"/>
            <a:t>Liquidity</a:t>
          </a:r>
        </a:p>
      </dgm:t>
    </dgm:pt>
    <dgm:pt modelId="{68AFA2EC-066A-48DC-8150-2DDF7A9B7C14}" type="parTrans" cxnId="{AC86C42D-DD64-4390-AEDE-8BAEDD6A3AF4}">
      <dgm:prSet/>
      <dgm:spPr/>
      <dgm:t>
        <a:bodyPr/>
        <a:lstStyle/>
        <a:p>
          <a:endParaRPr lang="en-US"/>
        </a:p>
      </dgm:t>
    </dgm:pt>
    <dgm:pt modelId="{DEF77BC4-DCED-45AB-B6CA-EABC265DCD4C}" type="sibTrans" cxnId="{AC86C42D-DD64-4390-AEDE-8BAEDD6A3AF4}">
      <dgm:prSet/>
      <dgm:spPr/>
      <dgm:t>
        <a:bodyPr/>
        <a:lstStyle/>
        <a:p>
          <a:endParaRPr lang="en-US"/>
        </a:p>
      </dgm:t>
    </dgm:pt>
    <dgm:pt modelId="{3F285323-2B28-430A-AE6A-EFC23B700153}">
      <dgm:prSet/>
      <dgm:spPr/>
      <dgm:t>
        <a:bodyPr/>
        <a:lstStyle/>
        <a:p>
          <a:r>
            <a:rPr lang="en-US" dirty="0"/>
            <a:t>Inventories</a:t>
          </a:r>
        </a:p>
      </dgm:t>
    </dgm:pt>
    <dgm:pt modelId="{A7FCD6CB-52F1-4DEA-9068-985F5930D36E}" type="parTrans" cxnId="{CAFD9DEA-CBF1-4A2A-B636-F1ECA65D5781}">
      <dgm:prSet/>
      <dgm:spPr/>
      <dgm:t>
        <a:bodyPr/>
        <a:lstStyle/>
        <a:p>
          <a:endParaRPr lang="en-US"/>
        </a:p>
      </dgm:t>
    </dgm:pt>
    <dgm:pt modelId="{22CF920B-3CDE-4842-80AB-0C5B54E60386}" type="sibTrans" cxnId="{CAFD9DEA-CBF1-4A2A-B636-F1ECA65D5781}">
      <dgm:prSet/>
      <dgm:spPr/>
      <dgm:t>
        <a:bodyPr/>
        <a:lstStyle/>
        <a:p>
          <a:endParaRPr lang="en-US"/>
        </a:p>
      </dgm:t>
    </dgm:pt>
    <dgm:pt modelId="{4CF95FC2-5805-4590-A810-EC2236C12972}">
      <dgm:prSet/>
      <dgm:spPr/>
      <dgm:t>
        <a:bodyPr/>
        <a:lstStyle/>
        <a:p>
          <a:pPr rtl="0"/>
          <a:r>
            <a:rPr lang="en-US" dirty="0">
              <a:latin typeface="Bookman Old Style" panose="020F0302020204030204"/>
            </a:rPr>
            <a:t> </a:t>
          </a:r>
          <a:r>
            <a:rPr lang="en-US" dirty="0"/>
            <a:t>HHRR, etc.</a:t>
          </a:r>
        </a:p>
      </dgm:t>
    </dgm:pt>
    <dgm:pt modelId="{A03C8798-5B80-47B3-9CA5-7B10DE5A5108}" type="parTrans" cxnId="{5D813FA6-71AE-4817-84B8-C870B23A54AC}">
      <dgm:prSet/>
      <dgm:spPr/>
      <dgm:t>
        <a:bodyPr/>
        <a:lstStyle/>
        <a:p>
          <a:endParaRPr lang="en-US"/>
        </a:p>
      </dgm:t>
    </dgm:pt>
    <dgm:pt modelId="{94B01292-3447-42AF-B492-6762187C79C1}" type="sibTrans" cxnId="{5D813FA6-71AE-4817-84B8-C870B23A54AC}">
      <dgm:prSet/>
      <dgm:spPr/>
      <dgm:t>
        <a:bodyPr/>
        <a:lstStyle/>
        <a:p>
          <a:endParaRPr lang="en-US"/>
        </a:p>
      </dgm:t>
    </dgm:pt>
    <dgm:pt modelId="{FBD42D6D-0DA5-4C5C-80FE-0BE32497D9C7}">
      <dgm:prSet/>
      <dgm:spPr/>
      <dgm:t>
        <a:bodyPr/>
        <a:lstStyle/>
        <a:p>
          <a:r>
            <a:rPr lang="en-US" dirty="0"/>
            <a:t>Productivity</a:t>
          </a:r>
        </a:p>
      </dgm:t>
    </dgm:pt>
    <dgm:pt modelId="{5B18D48A-E296-4A1B-9D28-E7713146B8F2}" type="parTrans" cxnId="{09598CB4-CE59-4982-806C-25D5AD0ECA2D}">
      <dgm:prSet/>
      <dgm:spPr/>
      <dgm:t>
        <a:bodyPr/>
        <a:lstStyle/>
        <a:p>
          <a:endParaRPr lang="en-US"/>
        </a:p>
      </dgm:t>
    </dgm:pt>
    <dgm:pt modelId="{BCFCBFF1-B2BD-48E1-9B35-BDD3F5D28CBE}" type="sibTrans" cxnId="{09598CB4-CE59-4982-806C-25D5AD0ECA2D}">
      <dgm:prSet/>
      <dgm:spPr/>
      <dgm:t>
        <a:bodyPr/>
        <a:lstStyle/>
        <a:p>
          <a:endParaRPr lang="en-US"/>
        </a:p>
      </dgm:t>
    </dgm:pt>
    <dgm:pt modelId="{FB84B72D-C376-4A83-8BF7-1BEB251233F1}">
      <dgm:prSet/>
      <dgm:spPr/>
      <dgm:t>
        <a:bodyPr/>
        <a:lstStyle/>
        <a:p>
          <a:r>
            <a:rPr lang="en-US" dirty="0"/>
            <a:t>Internal Reports</a:t>
          </a:r>
        </a:p>
      </dgm:t>
    </dgm:pt>
    <dgm:pt modelId="{584D7E5B-8D50-4A45-A488-288AB2D207E1}" type="parTrans" cxnId="{882AAD42-A93F-4BE8-9985-81721AF9A429}">
      <dgm:prSet/>
      <dgm:spPr/>
      <dgm:t>
        <a:bodyPr/>
        <a:lstStyle/>
        <a:p>
          <a:endParaRPr lang="en-US"/>
        </a:p>
      </dgm:t>
    </dgm:pt>
    <dgm:pt modelId="{510074CC-033B-4B02-8C04-9C3E790B90B9}" type="sibTrans" cxnId="{882AAD42-A93F-4BE8-9985-81721AF9A429}">
      <dgm:prSet/>
      <dgm:spPr/>
      <dgm:t>
        <a:bodyPr/>
        <a:lstStyle/>
        <a:p>
          <a:endParaRPr lang="en-US"/>
        </a:p>
      </dgm:t>
    </dgm:pt>
    <dgm:pt modelId="{57784A2B-0C3B-41C0-A68E-3F6536C76FE5}">
      <dgm:prSet/>
      <dgm:spPr/>
      <dgm:t>
        <a:bodyPr/>
        <a:lstStyle/>
        <a:p>
          <a:r>
            <a:rPr lang="en-US" dirty="0"/>
            <a:t>External Reports</a:t>
          </a:r>
        </a:p>
      </dgm:t>
    </dgm:pt>
    <dgm:pt modelId="{E7146008-23EE-4BD6-A476-79539F4875C9}" type="parTrans" cxnId="{D005DF20-9A30-4A65-AD17-53B1523EB380}">
      <dgm:prSet/>
      <dgm:spPr/>
      <dgm:t>
        <a:bodyPr/>
        <a:lstStyle/>
        <a:p>
          <a:endParaRPr lang="en-US"/>
        </a:p>
      </dgm:t>
    </dgm:pt>
    <dgm:pt modelId="{0AC91B4A-B9A8-4C76-AFDF-228E3C2C3276}" type="sibTrans" cxnId="{D005DF20-9A30-4A65-AD17-53B1523EB380}">
      <dgm:prSet/>
      <dgm:spPr/>
      <dgm:t>
        <a:bodyPr/>
        <a:lstStyle/>
        <a:p>
          <a:endParaRPr lang="en-US"/>
        </a:p>
      </dgm:t>
    </dgm:pt>
    <dgm:pt modelId="{0AEB985E-FA57-4472-8DB6-7624DA2C7E7A}">
      <dgm:prSet/>
      <dgm:spPr/>
      <dgm:t>
        <a:bodyPr/>
        <a:lstStyle/>
        <a:p>
          <a:r>
            <a:rPr lang="en-US" dirty="0"/>
            <a:t>Compensations</a:t>
          </a:r>
        </a:p>
      </dgm:t>
    </dgm:pt>
    <dgm:pt modelId="{F6B44E38-77F3-49F7-82AD-D175AA316E7D}" type="parTrans" cxnId="{ED8973A7-EB8F-478B-B651-012447BBA698}">
      <dgm:prSet/>
      <dgm:spPr/>
      <dgm:t>
        <a:bodyPr/>
        <a:lstStyle/>
        <a:p>
          <a:endParaRPr lang="en-US"/>
        </a:p>
      </dgm:t>
    </dgm:pt>
    <dgm:pt modelId="{A23B3FD1-E688-4934-A4BB-91EC5CED7EAE}" type="sibTrans" cxnId="{ED8973A7-EB8F-478B-B651-012447BBA698}">
      <dgm:prSet/>
      <dgm:spPr/>
      <dgm:t>
        <a:bodyPr/>
        <a:lstStyle/>
        <a:p>
          <a:endParaRPr lang="en-US"/>
        </a:p>
      </dgm:t>
    </dgm:pt>
    <dgm:pt modelId="{CF946344-5D8B-411D-ABE1-F7D49A1A670F}" type="pres">
      <dgm:prSet presAssocID="{F787C109-5392-4E34-BA37-5E1926A3E86A}" presName="diagram" presStyleCnt="0">
        <dgm:presLayoutVars>
          <dgm:chPref val="1"/>
          <dgm:dir/>
          <dgm:animOne val="branch"/>
          <dgm:animLvl val="lvl"/>
          <dgm:resizeHandles/>
        </dgm:presLayoutVars>
      </dgm:prSet>
      <dgm:spPr/>
    </dgm:pt>
    <dgm:pt modelId="{DF3B198C-F5A9-45BA-B90E-650E7F7EFB47}" type="pres">
      <dgm:prSet presAssocID="{15DBBED9-3E75-475D-A833-5EDA7A87EFFB}" presName="root" presStyleCnt="0"/>
      <dgm:spPr/>
    </dgm:pt>
    <dgm:pt modelId="{B2D20DDB-DD81-47D1-AEB3-81E623219A62}" type="pres">
      <dgm:prSet presAssocID="{15DBBED9-3E75-475D-A833-5EDA7A87EFFB}" presName="rootComposite" presStyleCnt="0"/>
      <dgm:spPr/>
    </dgm:pt>
    <dgm:pt modelId="{A16BD78A-2D57-4E9E-AD3A-525A1CD65C50}" type="pres">
      <dgm:prSet presAssocID="{15DBBED9-3E75-475D-A833-5EDA7A87EFFB}" presName="rootText" presStyleLbl="node1" presStyleIdx="0" presStyleCnt="4"/>
      <dgm:spPr/>
    </dgm:pt>
    <dgm:pt modelId="{F38C87A0-DA02-44FC-881F-04045CF43C45}" type="pres">
      <dgm:prSet presAssocID="{15DBBED9-3E75-475D-A833-5EDA7A87EFFB}" presName="rootConnector" presStyleLbl="node1" presStyleIdx="0" presStyleCnt="4"/>
      <dgm:spPr/>
    </dgm:pt>
    <dgm:pt modelId="{7759E3F1-0E27-4012-A4A3-4D458B68F352}" type="pres">
      <dgm:prSet presAssocID="{15DBBED9-3E75-475D-A833-5EDA7A87EFFB}" presName="childShape" presStyleCnt="0"/>
      <dgm:spPr/>
    </dgm:pt>
    <dgm:pt modelId="{46BC059B-3187-4F39-9A42-ABCACC9D2BED}" type="pres">
      <dgm:prSet presAssocID="{5BFA99AF-CAE4-431D-988A-1FC107D9CE90}" presName="Name13" presStyleLbl="parChTrans1D2" presStyleIdx="0" presStyleCnt="10"/>
      <dgm:spPr/>
    </dgm:pt>
    <dgm:pt modelId="{664930CE-E5A2-41BE-A11E-D9DC2EF38D50}" type="pres">
      <dgm:prSet presAssocID="{99CF467A-9872-4B22-B760-F856CFDC603E}" presName="childText" presStyleLbl="bgAcc1" presStyleIdx="0" presStyleCnt="10">
        <dgm:presLayoutVars>
          <dgm:bulletEnabled val="1"/>
        </dgm:presLayoutVars>
      </dgm:prSet>
      <dgm:spPr/>
    </dgm:pt>
    <dgm:pt modelId="{F69122D3-BD60-426F-A303-5ED3824D7AB3}" type="pres">
      <dgm:prSet presAssocID="{96F6C425-49FD-47DA-947E-C6AD396F7F80}" presName="root" presStyleCnt="0"/>
      <dgm:spPr/>
    </dgm:pt>
    <dgm:pt modelId="{1BA15A5D-8065-4CF7-887F-B412931FCEB3}" type="pres">
      <dgm:prSet presAssocID="{96F6C425-49FD-47DA-947E-C6AD396F7F80}" presName="rootComposite" presStyleCnt="0"/>
      <dgm:spPr/>
    </dgm:pt>
    <dgm:pt modelId="{F6D6022C-2D95-4E5C-9395-8B30B3E33E6E}" type="pres">
      <dgm:prSet presAssocID="{96F6C425-49FD-47DA-947E-C6AD396F7F80}" presName="rootText" presStyleLbl="node1" presStyleIdx="1" presStyleCnt="4"/>
      <dgm:spPr/>
    </dgm:pt>
    <dgm:pt modelId="{28228C81-21D1-454E-A2F7-6374AF986C27}" type="pres">
      <dgm:prSet presAssocID="{96F6C425-49FD-47DA-947E-C6AD396F7F80}" presName="rootConnector" presStyleLbl="node1" presStyleIdx="1" presStyleCnt="4"/>
      <dgm:spPr/>
    </dgm:pt>
    <dgm:pt modelId="{380D5252-E76B-4283-9DDB-850E51365718}" type="pres">
      <dgm:prSet presAssocID="{96F6C425-49FD-47DA-947E-C6AD396F7F80}" presName="childShape" presStyleCnt="0"/>
      <dgm:spPr/>
    </dgm:pt>
    <dgm:pt modelId="{C0A1109D-2B3B-4183-8098-0378064886E9}" type="pres">
      <dgm:prSet presAssocID="{620F4994-297B-4C84-8F13-CFC9E0CCACA0}" presName="Name13" presStyleLbl="parChTrans1D2" presStyleIdx="1" presStyleCnt="10"/>
      <dgm:spPr/>
    </dgm:pt>
    <dgm:pt modelId="{C7EAA02C-91BB-44EE-BEB0-CE3C7EB2CD0A}" type="pres">
      <dgm:prSet presAssocID="{262E105C-9E84-45FF-86A3-C321A9A17C68}" presName="childText" presStyleLbl="bgAcc1" presStyleIdx="1" presStyleCnt="10">
        <dgm:presLayoutVars>
          <dgm:bulletEnabled val="1"/>
        </dgm:presLayoutVars>
      </dgm:prSet>
      <dgm:spPr/>
    </dgm:pt>
    <dgm:pt modelId="{DE9C90C5-CA04-4DD0-8838-54D6FBFACE8E}" type="pres">
      <dgm:prSet presAssocID="{A7FCD6CB-52F1-4DEA-9068-985F5930D36E}" presName="Name13" presStyleLbl="parChTrans1D2" presStyleIdx="2" presStyleCnt="10"/>
      <dgm:spPr/>
    </dgm:pt>
    <dgm:pt modelId="{70242D7B-E38C-4E5A-8395-47EBEB78A629}" type="pres">
      <dgm:prSet presAssocID="{3F285323-2B28-430A-AE6A-EFC23B700153}" presName="childText" presStyleLbl="bgAcc1" presStyleIdx="2" presStyleCnt="10">
        <dgm:presLayoutVars>
          <dgm:bulletEnabled val="1"/>
        </dgm:presLayoutVars>
      </dgm:prSet>
      <dgm:spPr/>
    </dgm:pt>
    <dgm:pt modelId="{18398C5D-8CEA-4057-B4CF-23769D735143}" type="pres">
      <dgm:prSet presAssocID="{A03C8798-5B80-47B3-9CA5-7B10DE5A5108}" presName="Name13" presStyleLbl="parChTrans1D2" presStyleIdx="3" presStyleCnt="10"/>
      <dgm:spPr/>
    </dgm:pt>
    <dgm:pt modelId="{F0671A3B-EEC8-41F2-B108-D0D77A919E50}" type="pres">
      <dgm:prSet presAssocID="{4CF95FC2-5805-4590-A810-EC2236C12972}" presName="childText" presStyleLbl="bgAcc1" presStyleIdx="3" presStyleCnt="10">
        <dgm:presLayoutVars>
          <dgm:bulletEnabled val="1"/>
        </dgm:presLayoutVars>
      </dgm:prSet>
      <dgm:spPr/>
    </dgm:pt>
    <dgm:pt modelId="{DAEAEA5F-402E-45DC-813B-09D070528079}" type="pres">
      <dgm:prSet presAssocID="{63F5EC99-2151-4F02-B8BA-319D071AF172}" presName="root" presStyleCnt="0"/>
      <dgm:spPr/>
    </dgm:pt>
    <dgm:pt modelId="{8071A18D-3B68-4379-A83B-04DCF2B37194}" type="pres">
      <dgm:prSet presAssocID="{63F5EC99-2151-4F02-B8BA-319D071AF172}" presName="rootComposite" presStyleCnt="0"/>
      <dgm:spPr/>
    </dgm:pt>
    <dgm:pt modelId="{D30F09C6-AB39-4FB9-B6AC-E4D315BFBB49}" type="pres">
      <dgm:prSet presAssocID="{63F5EC99-2151-4F02-B8BA-319D071AF172}" presName="rootText" presStyleLbl="node1" presStyleIdx="2" presStyleCnt="4"/>
      <dgm:spPr/>
    </dgm:pt>
    <dgm:pt modelId="{0449426A-4DB4-4508-9186-7D4BD7302198}" type="pres">
      <dgm:prSet presAssocID="{63F5EC99-2151-4F02-B8BA-319D071AF172}" presName="rootConnector" presStyleLbl="node1" presStyleIdx="2" presStyleCnt="4"/>
      <dgm:spPr/>
    </dgm:pt>
    <dgm:pt modelId="{3443FDD8-6A05-48EC-920F-D265E25B3FF5}" type="pres">
      <dgm:prSet presAssocID="{63F5EC99-2151-4F02-B8BA-319D071AF172}" presName="childShape" presStyleCnt="0"/>
      <dgm:spPr/>
    </dgm:pt>
    <dgm:pt modelId="{A5E2412F-3DF2-41ED-90F3-7C77AED4B30A}" type="pres">
      <dgm:prSet presAssocID="{5B18D48A-E296-4A1B-9D28-E7713146B8F2}" presName="Name13" presStyleLbl="parChTrans1D2" presStyleIdx="4" presStyleCnt="10"/>
      <dgm:spPr/>
    </dgm:pt>
    <dgm:pt modelId="{1D421C35-8044-4B33-A2AA-1CF31AE61718}" type="pres">
      <dgm:prSet presAssocID="{FBD42D6D-0DA5-4C5C-80FE-0BE32497D9C7}" presName="childText" presStyleLbl="bgAcc1" presStyleIdx="4" presStyleCnt="10">
        <dgm:presLayoutVars>
          <dgm:bulletEnabled val="1"/>
        </dgm:presLayoutVars>
      </dgm:prSet>
      <dgm:spPr/>
    </dgm:pt>
    <dgm:pt modelId="{3D907E5F-E7B4-4180-9D5D-CFD507B2EACD}" type="pres">
      <dgm:prSet presAssocID="{BC85D3B1-8E7F-45EC-ABA6-2DA84CD3D5C4}" presName="Name13" presStyleLbl="parChTrans1D2" presStyleIdx="5" presStyleCnt="10"/>
      <dgm:spPr/>
    </dgm:pt>
    <dgm:pt modelId="{C73FD094-C2C3-4688-93C9-7E7F090762AC}" type="pres">
      <dgm:prSet presAssocID="{52EB65D6-77F2-4D27-A600-0B5138633BA9}" presName="childText" presStyleLbl="bgAcc1" presStyleIdx="5" presStyleCnt="10">
        <dgm:presLayoutVars>
          <dgm:bulletEnabled val="1"/>
        </dgm:presLayoutVars>
      </dgm:prSet>
      <dgm:spPr/>
    </dgm:pt>
    <dgm:pt modelId="{BD2A169E-7868-4789-8D64-8BB342C020D1}" type="pres">
      <dgm:prSet presAssocID="{68AFA2EC-066A-48DC-8150-2DDF7A9B7C14}" presName="Name13" presStyleLbl="parChTrans1D2" presStyleIdx="6" presStyleCnt="10"/>
      <dgm:spPr/>
    </dgm:pt>
    <dgm:pt modelId="{13583943-23D2-4A72-8E4E-BFC43FA5E0DE}" type="pres">
      <dgm:prSet presAssocID="{A8016C98-CC2D-4EAF-8D9D-552254D552A2}" presName="childText" presStyleLbl="bgAcc1" presStyleIdx="6" presStyleCnt="10">
        <dgm:presLayoutVars>
          <dgm:bulletEnabled val="1"/>
        </dgm:presLayoutVars>
      </dgm:prSet>
      <dgm:spPr/>
    </dgm:pt>
    <dgm:pt modelId="{69E379D9-1304-4360-8ADE-078D0BBD243D}" type="pres">
      <dgm:prSet presAssocID="{16A80058-F7C2-4B6D-9910-3BFF1DCDED6D}" presName="root" presStyleCnt="0"/>
      <dgm:spPr/>
    </dgm:pt>
    <dgm:pt modelId="{E24B92C7-3385-4F63-85E1-44ABA5548271}" type="pres">
      <dgm:prSet presAssocID="{16A80058-F7C2-4B6D-9910-3BFF1DCDED6D}" presName="rootComposite" presStyleCnt="0"/>
      <dgm:spPr/>
    </dgm:pt>
    <dgm:pt modelId="{B174B080-0470-460A-B965-9CEC2DC27DCC}" type="pres">
      <dgm:prSet presAssocID="{16A80058-F7C2-4B6D-9910-3BFF1DCDED6D}" presName="rootText" presStyleLbl="node1" presStyleIdx="3" presStyleCnt="4"/>
      <dgm:spPr/>
    </dgm:pt>
    <dgm:pt modelId="{C5FBB202-D339-445C-9129-7209729F4969}" type="pres">
      <dgm:prSet presAssocID="{16A80058-F7C2-4B6D-9910-3BFF1DCDED6D}" presName="rootConnector" presStyleLbl="node1" presStyleIdx="3" presStyleCnt="4"/>
      <dgm:spPr/>
    </dgm:pt>
    <dgm:pt modelId="{6B746A3D-EA5F-4968-889D-A6A694B537FC}" type="pres">
      <dgm:prSet presAssocID="{16A80058-F7C2-4B6D-9910-3BFF1DCDED6D}" presName="childShape" presStyleCnt="0"/>
      <dgm:spPr/>
    </dgm:pt>
    <dgm:pt modelId="{5A79A1DC-762B-4FA7-A70C-8E31A9C94DE7}" type="pres">
      <dgm:prSet presAssocID="{584D7E5B-8D50-4A45-A488-288AB2D207E1}" presName="Name13" presStyleLbl="parChTrans1D2" presStyleIdx="7" presStyleCnt="10"/>
      <dgm:spPr/>
    </dgm:pt>
    <dgm:pt modelId="{0B3E2F4C-D115-4138-98A9-65CED83A2106}" type="pres">
      <dgm:prSet presAssocID="{FB84B72D-C376-4A83-8BF7-1BEB251233F1}" presName="childText" presStyleLbl="bgAcc1" presStyleIdx="7" presStyleCnt="10">
        <dgm:presLayoutVars>
          <dgm:bulletEnabled val="1"/>
        </dgm:presLayoutVars>
      </dgm:prSet>
      <dgm:spPr/>
    </dgm:pt>
    <dgm:pt modelId="{441D67D9-36FB-4CFE-96DC-B018B3E3A518}" type="pres">
      <dgm:prSet presAssocID="{E7146008-23EE-4BD6-A476-79539F4875C9}" presName="Name13" presStyleLbl="parChTrans1D2" presStyleIdx="8" presStyleCnt="10"/>
      <dgm:spPr/>
    </dgm:pt>
    <dgm:pt modelId="{DFA8E044-CD24-40F5-A220-5930AC0C97AA}" type="pres">
      <dgm:prSet presAssocID="{57784A2B-0C3B-41C0-A68E-3F6536C76FE5}" presName="childText" presStyleLbl="bgAcc1" presStyleIdx="8" presStyleCnt="10">
        <dgm:presLayoutVars>
          <dgm:bulletEnabled val="1"/>
        </dgm:presLayoutVars>
      </dgm:prSet>
      <dgm:spPr/>
    </dgm:pt>
    <dgm:pt modelId="{58235E0B-0643-4B50-90F2-CC917F12E66F}" type="pres">
      <dgm:prSet presAssocID="{F6B44E38-77F3-49F7-82AD-D175AA316E7D}" presName="Name13" presStyleLbl="parChTrans1D2" presStyleIdx="9" presStyleCnt="10"/>
      <dgm:spPr/>
    </dgm:pt>
    <dgm:pt modelId="{7B5BE82A-356E-4DA6-B1C5-9A2E39FD6E0D}" type="pres">
      <dgm:prSet presAssocID="{0AEB985E-FA57-4472-8DB6-7624DA2C7E7A}" presName="childText" presStyleLbl="bgAcc1" presStyleIdx="9" presStyleCnt="10">
        <dgm:presLayoutVars>
          <dgm:bulletEnabled val="1"/>
        </dgm:presLayoutVars>
      </dgm:prSet>
      <dgm:spPr/>
    </dgm:pt>
  </dgm:ptLst>
  <dgm:cxnLst>
    <dgm:cxn modelId="{26C22909-ACB0-4B09-9853-D20B2ED31C2C}" type="presOf" srcId="{4CF95FC2-5805-4590-A810-EC2236C12972}" destId="{F0671A3B-EEC8-41F2-B108-D0D77A919E50}" srcOrd="0" destOrd="0" presId="urn:microsoft.com/office/officeart/2005/8/layout/hierarchy3"/>
    <dgm:cxn modelId="{E0D92D0E-E3AF-464C-846F-DB252802D739}" type="presOf" srcId="{15DBBED9-3E75-475D-A833-5EDA7A87EFFB}" destId="{F38C87A0-DA02-44FC-881F-04045CF43C45}" srcOrd="1" destOrd="0" presId="urn:microsoft.com/office/officeart/2005/8/layout/hierarchy3"/>
    <dgm:cxn modelId="{68A31F16-72C6-4BB8-9F5C-356FF697D4FB}" type="presOf" srcId="{FB84B72D-C376-4A83-8BF7-1BEB251233F1}" destId="{0B3E2F4C-D115-4138-98A9-65CED83A2106}" srcOrd="0" destOrd="0" presId="urn:microsoft.com/office/officeart/2005/8/layout/hierarchy3"/>
    <dgm:cxn modelId="{B95D461D-5A9C-4DE9-AA71-BF35DC2256B2}" type="presOf" srcId="{63F5EC99-2151-4F02-B8BA-319D071AF172}" destId="{0449426A-4DB4-4508-9186-7D4BD7302198}" srcOrd="1" destOrd="0" presId="urn:microsoft.com/office/officeart/2005/8/layout/hierarchy3"/>
    <dgm:cxn modelId="{D005DF20-9A30-4A65-AD17-53B1523EB380}" srcId="{16A80058-F7C2-4B6D-9910-3BFF1DCDED6D}" destId="{57784A2B-0C3B-41C0-A68E-3F6536C76FE5}" srcOrd="1" destOrd="0" parTransId="{E7146008-23EE-4BD6-A476-79539F4875C9}" sibTransId="{0AC91B4A-B9A8-4C76-AFDF-228E3C2C3276}"/>
    <dgm:cxn modelId="{C46B3222-6141-44CE-8D2E-0025FB6BE9E3}" type="presOf" srcId="{63F5EC99-2151-4F02-B8BA-319D071AF172}" destId="{D30F09C6-AB39-4FB9-B6AC-E4D315BFBB49}" srcOrd="0" destOrd="0" presId="urn:microsoft.com/office/officeart/2005/8/layout/hierarchy3"/>
    <dgm:cxn modelId="{FB199F27-0280-4266-B307-9918555D9AE5}" srcId="{F787C109-5392-4E34-BA37-5E1926A3E86A}" destId="{16A80058-F7C2-4B6D-9910-3BFF1DCDED6D}" srcOrd="3" destOrd="0" parTransId="{DA60ABBD-7E15-4F72-B0CD-0545CF0A8962}" sibTransId="{45DEA525-CAC1-4B49-A441-1D36C21ED8FB}"/>
    <dgm:cxn modelId="{CB22E32C-A445-46F4-A5B6-6673AB625CBD}" type="presOf" srcId="{A03C8798-5B80-47B3-9CA5-7B10DE5A5108}" destId="{18398C5D-8CEA-4057-B4CF-23769D735143}" srcOrd="0" destOrd="0" presId="urn:microsoft.com/office/officeart/2005/8/layout/hierarchy3"/>
    <dgm:cxn modelId="{AC86C42D-DD64-4390-AEDE-8BAEDD6A3AF4}" srcId="{63F5EC99-2151-4F02-B8BA-319D071AF172}" destId="{A8016C98-CC2D-4EAF-8D9D-552254D552A2}" srcOrd="2" destOrd="0" parTransId="{68AFA2EC-066A-48DC-8150-2DDF7A9B7C14}" sibTransId="{DEF77BC4-DCED-45AB-B6CA-EABC265DCD4C}"/>
    <dgm:cxn modelId="{00F99632-6915-4020-8B3E-2C1AE0B7E675}" type="presOf" srcId="{A7FCD6CB-52F1-4DEA-9068-985F5930D36E}" destId="{DE9C90C5-CA04-4DD0-8838-54D6FBFACE8E}" srcOrd="0" destOrd="0" presId="urn:microsoft.com/office/officeart/2005/8/layout/hierarchy3"/>
    <dgm:cxn modelId="{24686C62-27D3-441A-8D7E-F51F5DA6F6B0}" type="presOf" srcId="{F787C109-5392-4E34-BA37-5E1926A3E86A}" destId="{CF946344-5D8B-411D-ABE1-F7D49A1A670F}" srcOrd="0" destOrd="0" presId="urn:microsoft.com/office/officeart/2005/8/layout/hierarchy3"/>
    <dgm:cxn modelId="{882AAD42-A93F-4BE8-9985-81721AF9A429}" srcId="{16A80058-F7C2-4B6D-9910-3BFF1DCDED6D}" destId="{FB84B72D-C376-4A83-8BF7-1BEB251233F1}" srcOrd="0" destOrd="0" parTransId="{584D7E5B-8D50-4A45-A488-288AB2D207E1}" sibTransId="{510074CC-033B-4B02-8C04-9C3E790B90B9}"/>
    <dgm:cxn modelId="{58B67464-5366-4E7A-A65D-07D60064CC4D}" type="presOf" srcId="{584D7E5B-8D50-4A45-A488-288AB2D207E1}" destId="{5A79A1DC-762B-4FA7-A70C-8E31A9C94DE7}" srcOrd="0" destOrd="0" presId="urn:microsoft.com/office/officeart/2005/8/layout/hierarchy3"/>
    <dgm:cxn modelId="{19D6EA65-B04F-4AB4-9FFE-88CA4BEAFBA6}" srcId="{F787C109-5392-4E34-BA37-5E1926A3E86A}" destId="{63F5EC99-2151-4F02-B8BA-319D071AF172}" srcOrd="2" destOrd="0" parTransId="{83443449-F51D-40E2-89E5-827AFDEF2BAD}" sibTransId="{245618B1-6A49-4CE3-9F37-26BCB2D50387}"/>
    <dgm:cxn modelId="{8EAA5566-B25A-42BC-9F17-EC769CB00B21}" type="presOf" srcId="{68AFA2EC-066A-48DC-8150-2DDF7A9B7C14}" destId="{BD2A169E-7868-4789-8D64-8BB342C020D1}" srcOrd="0" destOrd="0" presId="urn:microsoft.com/office/officeart/2005/8/layout/hierarchy3"/>
    <dgm:cxn modelId="{B83A5966-4334-4A83-B405-637B265DAE5C}" type="presOf" srcId="{3F285323-2B28-430A-AE6A-EFC23B700153}" destId="{70242D7B-E38C-4E5A-8395-47EBEB78A629}" srcOrd="0" destOrd="0" presId="urn:microsoft.com/office/officeart/2005/8/layout/hierarchy3"/>
    <dgm:cxn modelId="{BE142C71-477E-4AD9-8828-4F2D5E5221C7}" srcId="{F787C109-5392-4E34-BA37-5E1926A3E86A}" destId="{15DBBED9-3E75-475D-A833-5EDA7A87EFFB}" srcOrd="0" destOrd="0" parTransId="{112CA90E-F5C7-412A-B385-5D72653B86E4}" sibTransId="{F45A4584-2993-4C7F-95B7-C4341C3C09AC}"/>
    <dgm:cxn modelId="{4EF44053-4DFE-4735-93B4-98CFB02F20B6}" type="presOf" srcId="{52EB65D6-77F2-4D27-A600-0B5138633BA9}" destId="{C73FD094-C2C3-4688-93C9-7E7F090762AC}" srcOrd="0" destOrd="0" presId="urn:microsoft.com/office/officeart/2005/8/layout/hierarchy3"/>
    <dgm:cxn modelId="{B35A6856-6A84-449E-9B8D-D9ACD235F636}" type="presOf" srcId="{16A80058-F7C2-4B6D-9910-3BFF1DCDED6D}" destId="{C5FBB202-D339-445C-9129-7209729F4969}" srcOrd="1" destOrd="0" presId="urn:microsoft.com/office/officeart/2005/8/layout/hierarchy3"/>
    <dgm:cxn modelId="{A0360B86-5701-43F1-A476-D1DC15276CE3}" srcId="{15DBBED9-3E75-475D-A833-5EDA7A87EFFB}" destId="{99CF467A-9872-4B22-B760-F856CFDC603E}" srcOrd="0" destOrd="0" parTransId="{5BFA99AF-CAE4-431D-988A-1FC107D9CE90}" sibTransId="{7C0F2B21-7004-4B06-832C-23195825B247}"/>
    <dgm:cxn modelId="{8E05258A-78B4-4A97-BEFF-8BAFCFB25810}" srcId="{96F6C425-49FD-47DA-947E-C6AD396F7F80}" destId="{262E105C-9E84-45FF-86A3-C321A9A17C68}" srcOrd="0" destOrd="0" parTransId="{620F4994-297B-4C84-8F13-CFC9E0CCACA0}" sibTransId="{4CE183E3-BB5F-4BB1-B0CD-C214396EE733}"/>
    <dgm:cxn modelId="{0A928F8C-1D38-42DB-BCF2-993F5A3CB212}" type="presOf" srcId="{5BFA99AF-CAE4-431D-988A-1FC107D9CE90}" destId="{46BC059B-3187-4F39-9A42-ABCACC9D2BED}" srcOrd="0" destOrd="0" presId="urn:microsoft.com/office/officeart/2005/8/layout/hierarchy3"/>
    <dgm:cxn modelId="{2DD6FE9C-107B-43C4-8B47-2E590A51A2B4}" type="presOf" srcId="{16A80058-F7C2-4B6D-9910-3BFF1DCDED6D}" destId="{B174B080-0470-460A-B965-9CEC2DC27DCC}" srcOrd="0" destOrd="0" presId="urn:microsoft.com/office/officeart/2005/8/layout/hierarchy3"/>
    <dgm:cxn modelId="{4B9C9FA3-7843-474E-81A1-084A2F9A12F1}" type="presOf" srcId="{57784A2B-0C3B-41C0-A68E-3F6536C76FE5}" destId="{DFA8E044-CD24-40F5-A220-5930AC0C97AA}" srcOrd="0" destOrd="0" presId="urn:microsoft.com/office/officeart/2005/8/layout/hierarchy3"/>
    <dgm:cxn modelId="{5D813FA6-71AE-4817-84B8-C870B23A54AC}" srcId="{96F6C425-49FD-47DA-947E-C6AD396F7F80}" destId="{4CF95FC2-5805-4590-A810-EC2236C12972}" srcOrd="2" destOrd="0" parTransId="{A03C8798-5B80-47B3-9CA5-7B10DE5A5108}" sibTransId="{94B01292-3447-42AF-B492-6762187C79C1}"/>
    <dgm:cxn modelId="{ED8973A7-EB8F-478B-B651-012447BBA698}" srcId="{16A80058-F7C2-4B6D-9910-3BFF1DCDED6D}" destId="{0AEB985E-FA57-4472-8DB6-7624DA2C7E7A}" srcOrd="2" destOrd="0" parTransId="{F6B44E38-77F3-49F7-82AD-D175AA316E7D}" sibTransId="{A23B3FD1-E688-4934-A4BB-91EC5CED7EAE}"/>
    <dgm:cxn modelId="{1FD770A9-E67B-4BA2-95FA-E5EC4B6A85FB}" type="presOf" srcId="{620F4994-297B-4C84-8F13-CFC9E0CCACA0}" destId="{C0A1109D-2B3B-4183-8098-0378064886E9}" srcOrd="0" destOrd="0" presId="urn:microsoft.com/office/officeart/2005/8/layout/hierarchy3"/>
    <dgm:cxn modelId="{8091E3AE-8E8B-4052-9F4A-193D505489BC}" srcId="{63F5EC99-2151-4F02-B8BA-319D071AF172}" destId="{52EB65D6-77F2-4D27-A600-0B5138633BA9}" srcOrd="1" destOrd="0" parTransId="{BC85D3B1-8E7F-45EC-ABA6-2DA84CD3D5C4}" sibTransId="{F50D0EF0-E6DA-4C29-9A8F-0664E98A967F}"/>
    <dgm:cxn modelId="{09598CB4-CE59-4982-806C-25D5AD0ECA2D}" srcId="{63F5EC99-2151-4F02-B8BA-319D071AF172}" destId="{FBD42D6D-0DA5-4C5C-80FE-0BE32497D9C7}" srcOrd="0" destOrd="0" parTransId="{5B18D48A-E296-4A1B-9D28-E7713146B8F2}" sibTransId="{BCFCBFF1-B2BD-48E1-9B35-BDD3F5D28CBE}"/>
    <dgm:cxn modelId="{5A2250B6-26F2-4004-B7FD-D90994524D30}" type="presOf" srcId="{E7146008-23EE-4BD6-A476-79539F4875C9}" destId="{441D67D9-36FB-4CFE-96DC-B018B3E3A518}" srcOrd="0" destOrd="0" presId="urn:microsoft.com/office/officeart/2005/8/layout/hierarchy3"/>
    <dgm:cxn modelId="{74E488BF-4E3E-4C7A-A2EB-F42DF81B2A72}" type="presOf" srcId="{15DBBED9-3E75-475D-A833-5EDA7A87EFFB}" destId="{A16BD78A-2D57-4E9E-AD3A-525A1CD65C50}" srcOrd="0" destOrd="0" presId="urn:microsoft.com/office/officeart/2005/8/layout/hierarchy3"/>
    <dgm:cxn modelId="{D6AD71C2-5653-4349-92E9-63B3F406BBBA}" type="presOf" srcId="{F6B44E38-77F3-49F7-82AD-D175AA316E7D}" destId="{58235E0B-0643-4B50-90F2-CC917F12E66F}" srcOrd="0" destOrd="0" presId="urn:microsoft.com/office/officeart/2005/8/layout/hierarchy3"/>
    <dgm:cxn modelId="{AE0242D3-FCC2-44C5-B4EF-9D70D54C8A25}" type="presOf" srcId="{96F6C425-49FD-47DA-947E-C6AD396F7F80}" destId="{F6D6022C-2D95-4E5C-9395-8B30B3E33E6E}" srcOrd="0" destOrd="0" presId="urn:microsoft.com/office/officeart/2005/8/layout/hierarchy3"/>
    <dgm:cxn modelId="{E30E6AD4-A894-4C03-9403-1519182B90C1}" type="presOf" srcId="{262E105C-9E84-45FF-86A3-C321A9A17C68}" destId="{C7EAA02C-91BB-44EE-BEB0-CE3C7EB2CD0A}" srcOrd="0" destOrd="0" presId="urn:microsoft.com/office/officeart/2005/8/layout/hierarchy3"/>
    <dgm:cxn modelId="{B40180D5-5521-438E-87F5-42CCD8461873}" srcId="{F787C109-5392-4E34-BA37-5E1926A3E86A}" destId="{96F6C425-49FD-47DA-947E-C6AD396F7F80}" srcOrd="1" destOrd="0" parTransId="{CDF0D9E1-A8D6-4470-8EF7-45B2918E6001}" sibTransId="{48795220-065A-416C-B2B2-B9DF01FF2F77}"/>
    <dgm:cxn modelId="{5570CCDB-4F80-4BA4-95DA-D52C7FAD4714}" type="presOf" srcId="{99CF467A-9872-4B22-B760-F856CFDC603E}" destId="{664930CE-E5A2-41BE-A11E-D9DC2EF38D50}" srcOrd="0" destOrd="0" presId="urn:microsoft.com/office/officeart/2005/8/layout/hierarchy3"/>
    <dgm:cxn modelId="{CAFD9DEA-CBF1-4A2A-B636-F1ECA65D5781}" srcId="{96F6C425-49FD-47DA-947E-C6AD396F7F80}" destId="{3F285323-2B28-430A-AE6A-EFC23B700153}" srcOrd="1" destOrd="0" parTransId="{A7FCD6CB-52F1-4DEA-9068-985F5930D36E}" sibTransId="{22CF920B-3CDE-4842-80AB-0C5B54E60386}"/>
    <dgm:cxn modelId="{426FA9EC-2CFE-4FC1-ADE9-E38364829912}" type="presOf" srcId="{FBD42D6D-0DA5-4C5C-80FE-0BE32497D9C7}" destId="{1D421C35-8044-4B33-A2AA-1CF31AE61718}" srcOrd="0" destOrd="0" presId="urn:microsoft.com/office/officeart/2005/8/layout/hierarchy3"/>
    <dgm:cxn modelId="{2E5214EE-E576-49B7-B95A-75727A05B14B}" type="presOf" srcId="{96F6C425-49FD-47DA-947E-C6AD396F7F80}" destId="{28228C81-21D1-454E-A2F7-6374AF986C27}" srcOrd="1" destOrd="0" presId="urn:microsoft.com/office/officeart/2005/8/layout/hierarchy3"/>
    <dgm:cxn modelId="{B2409DF0-2FFC-4907-80C2-594759913AB1}" type="presOf" srcId="{0AEB985E-FA57-4472-8DB6-7624DA2C7E7A}" destId="{7B5BE82A-356E-4DA6-B1C5-9A2E39FD6E0D}" srcOrd="0" destOrd="0" presId="urn:microsoft.com/office/officeart/2005/8/layout/hierarchy3"/>
    <dgm:cxn modelId="{A34C94F2-715F-4A24-AE2C-5DAAE46659C9}" type="presOf" srcId="{BC85D3B1-8E7F-45EC-ABA6-2DA84CD3D5C4}" destId="{3D907E5F-E7B4-4180-9D5D-CFD507B2EACD}" srcOrd="0" destOrd="0" presId="urn:microsoft.com/office/officeart/2005/8/layout/hierarchy3"/>
    <dgm:cxn modelId="{4C08A1FB-C416-41A2-8B57-EA8415481B98}" type="presOf" srcId="{5B18D48A-E296-4A1B-9D28-E7713146B8F2}" destId="{A5E2412F-3DF2-41ED-90F3-7C77AED4B30A}" srcOrd="0" destOrd="0" presId="urn:microsoft.com/office/officeart/2005/8/layout/hierarchy3"/>
    <dgm:cxn modelId="{F22EF7FD-25E1-452E-8781-C4233A5F7CE9}" type="presOf" srcId="{A8016C98-CC2D-4EAF-8D9D-552254D552A2}" destId="{13583943-23D2-4A72-8E4E-BFC43FA5E0DE}" srcOrd="0" destOrd="0" presId="urn:microsoft.com/office/officeart/2005/8/layout/hierarchy3"/>
    <dgm:cxn modelId="{9AA88143-373C-4162-82D1-116A954E1CB4}" type="presParOf" srcId="{CF946344-5D8B-411D-ABE1-F7D49A1A670F}" destId="{DF3B198C-F5A9-45BA-B90E-650E7F7EFB47}" srcOrd="0" destOrd="0" presId="urn:microsoft.com/office/officeart/2005/8/layout/hierarchy3"/>
    <dgm:cxn modelId="{F1F004F6-60A5-4ADD-AA7E-A6F46CA8744D}" type="presParOf" srcId="{DF3B198C-F5A9-45BA-B90E-650E7F7EFB47}" destId="{B2D20DDB-DD81-47D1-AEB3-81E623219A62}" srcOrd="0" destOrd="0" presId="urn:microsoft.com/office/officeart/2005/8/layout/hierarchy3"/>
    <dgm:cxn modelId="{0BDAC0BB-B5DA-4E1C-BBC9-E1386BDD1CB6}" type="presParOf" srcId="{B2D20DDB-DD81-47D1-AEB3-81E623219A62}" destId="{A16BD78A-2D57-4E9E-AD3A-525A1CD65C50}" srcOrd="0" destOrd="0" presId="urn:microsoft.com/office/officeart/2005/8/layout/hierarchy3"/>
    <dgm:cxn modelId="{D9F54EC4-AA12-448B-98F5-5EBCC90A474F}" type="presParOf" srcId="{B2D20DDB-DD81-47D1-AEB3-81E623219A62}" destId="{F38C87A0-DA02-44FC-881F-04045CF43C45}" srcOrd="1" destOrd="0" presId="urn:microsoft.com/office/officeart/2005/8/layout/hierarchy3"/>
    <dgm:cxn modelId="{D530C12D-A58F-4C46-85AB-0CE6876624D7}" type="presParOf" srcId="{DF3B198C-F5A9-45BA-B90E-650E7F7EFB47}" destId="{7759E3F1-0E27-4012-A4A3-4D458B68F352}" srcOrd="1" destOrd="0" presId="urn:microsoft.com/office/officeart/2005/8/layout/hierarchy3"/>
    <dgm:cxn modelId="{C6AEB658-4C23-477A-806A-93DB916EBA04}" type="presParOf" srcId="{7759E3F1-0E27-4012-A4A3-4D458B68F352}" destId="{46BC059B-3187-4F39-9A42-ABCACC9D2BED}" srcOrd="0" destOrd="0" presId="urn:microsoft.com/office/officeart/2005/8/layout/hierarchy3"/>
    <dgm:cxn modelId="{7B6A1196-5400-4027-BA7A-0A1E1642D778}" type="presParOf" srcId="{7759E3F1-0E27-4012-A4A3-4D458B68F352}" destId="{664930CE-E5A2-41BE-A11E-D9DC2EF38D50}" srcOrd="1" destOrd="0" presId="urn:microsoft.com/office/officeart/2005/8/layout/hierarchy3"/>
    <dgm:cxn modelId="{AF502C28-85B7-42E1-AB8A-E06D768C8C27}" type="presParOf" srcId="{CF946344-5D8B-411D-ABE1-F7D49A1A670F}" destId="{F69122D3-BD60-426F-A303-5ED3824D7AB3}" srcOrd="1" destOrd="0" presId="urn:microsoft.com/office/officeart/2005/8/layout/hierarchy3"/>
    <dgm:cxn modelId="{75E9507C-0BE2-46A6-9D9D-90A4A07AB151}" type="presParOf" srcId="{F69122D3-BD60-426F-A303-5ED3824D7AB3}" destId="{1BA15A5D-8065-4CF7-887F-B412931FCEB3}" srcOrd="0" destOrd="0" presId="urn:microsoft.com/office/officeart/2005/8/layout/hierarchy3"/>
    <dgm:cxn modelId="{E09FDDFB-7D72-4A36-8F47-CFC6A7AE418F}" type="presParOf" srcId="{1BA15A5D-8065-4CF7-887F-B412931FCEB3}" destId="{F6D6022C-2D95-4E5C-9395-8B30B3E33E6E}" srcOrd="0" destOrd="0" presId="urn:microsoft.com/office/officeart/2005/8/layout/hierarchy3"/>
    <dgm:cxn modelId="{A54B148B-4737-4442-9FC6-78F5B4D35CAC}" type="presParOf" srcId="{1BA15A5D-8065-4CF7-887F-B412931FCEB3}" destId="{28228C81-21D1-454E-A2F7-6374AF986C27}" srcOrd="1" destOrd="0" presId="urn:microsoft.com/office/officeart/2005/8/layout/hierarchy3"/>
    <dgm:cxn modelId="{BED5F0DD-854A-4F77-86E2-8EF011B771E6}" type="presParOf" srcId="{F69122D3-BD60-426F-A303-5ED3824D7AB3}" destId="{380D5252-E76B-4283-9DDB-850E51365718}" srcOrd="1" destOrd="0" presId="urn:microsoft.com/office/officeart/2005/8/layout/hierarchy3"/>
    <dgm:cxn modelId="{18B0C784-F614-4FA7-927A-FF2542E43260}" type="presParOf" srcId="{380D5252-E76B-4283-9DDB-850E51365718}" destId="{C0A1109D-2B3B-4183-8098-0378064886E9}" srcOrd="0" destOrd="0" presId="urn:microsoft.com/office/officeart/2005/8/layout/hierarchy3"/>
    <dgm:cxn modelId="{762E6F79-87E2-4D23-89CA-DD79583760D7}" type="presParOf" srcId="{380D5252-E76B-4283-9DDB-850E51365718}" destId="{C7EAA02C-91BB-44EE-BEB0-CE3C7EB2CD0A}" srcOrd="1" destOrd="0" presId="urn:microsoft.com/office/officeart/2005/8/layout/hierarchy3"/>
    <dgm:cxn modelId="{C64DE869-C3C3-45DA-8E6E-966AC4F7A347}" type="presParOf" srcId="{380D5252-E76B-4283-9DDB-850E51365718}" destId="{DE9C90C5-CA04-4DD0-8838-54D6FBFACE8E}" srcOrd="2" destOrd="0" presId="urn:microsoft.com/office/officeart/2005/8/layout/hierarchy3"/>
    <dgm:cxn modelId="{3A58DB37-06A0-40E6-BD1F-13A689BEE573}" type="presParOf" srcId="{380D5252-E76B-4283-9DDB-850E51365718}" destId="{70242D7B-E38C-4E5A-8395-47EBEB78A629}" srcOrd="3" destOrd="0" presId="urn:microsoft.com/office/officeart/2005/8/layout/hierarchy3"/>
    <dgm:cxn modelId="{49AF5ED7-399D-497C-A049-F7EFCF2DFFE2}" type="presParOf" srcId="{380D5252-E76B-4283-9DDB-850E51365718}" destId="{18398C5D-8CEA-4057-B4CF-23769D735143}" srcOrd="4" destOrd="0" presId="urn:microsoft.com/office/officeart/2005/8/layout/hierarchy3"/>
    <dgm:cxn modelId="{FE446CE1-A3C8-493B-A114-A660E0618380}" type="presParOf" srcId="{380D5252-E76B-4283-9DDB-850E51365718}" destId="{F0671A3B-EEC8-41F2-B108-D0D77A919E50}" srcOrd="5" destOrd="0" presId="urn:microsoft.com/office/officeart/2005/8/layout/hierarchy3"/>
    <dgm:cxn modelId="{640C9B56-8388-47AD-AD94-66366EF135F0}" type="presParOf" srcId="{CF946344-5D8B-411D-ABE1-F7D49A1A670F}" destId="{DAEAEA5F-402E-45DC-813B-09D070528079}" srcOrd="2" destOrd="0" presId="urn:microsoft.com/office/officeart/2005/8/layout/hierarchy3"/>
    <dgm:cxn modelId="{67FBF773-C1FD-4A49-885A-220D0191714B}" type="presParOf" srcId="{DAEAEA5F-402E-45DC-813B-09D070528079}" destId="{8071A18D-3B68-4379-A83B-04DCF2B37194}" srcOrd="0" destOrd="0" presId="urn:microsoft.com/office/officeart/2005/8/layout/hierarchy3"/>
    <dgm:cxn modelId="{25DB531A-0898-48F2-9303-F33253F0EA76}" type="presParOf" srcId="{8071A18D-3B68-4379-A83B-04DCF2B37194}" destId="{D30F09C6-AB39-4FB9-B6AC-E4D315BFBB49}" srcOrd="0" destOrd="0" presId="urn:microsoft.com/office/officeart/2005/8/layout/hierarchy3"/>
    <dgm:cxn modelId="{826984A9-EBDF-4DB1-908C-6FD2578A9A83}" type="presParOf" srcId="{8071A18D-3B68-4379-A83B-04DCF2B37194}" destId="{0449426A-4DB4-4508-9186-7D4BD7302198}" srcOrd="1" destOrd="0" presId="urn:microsoft.com/office/officeart/2005/8/layout/hierarchy3"/>
    <dgm:cxn modelId="{ECDE0923-E104-44DF-AD18-775A03AAA395}" type="presParOf" srcId="{DAEAEA5F-402E-45DC-813B-09D070528079}" destId="{3443FDD8-6A05-48EC-920F-D265E25B3FF5}" srcOrd="1" destOrd="0" presId="urn:microsoft.com/office/officeart/2005/8/layout/hierarchy3"/>
    <dgm:cxn modelId="{4D3F38AA-C7C8-4F81-806C-F539F9752418}" type="presParOf" srcId="{3443FDD8-6A05-48EC-920F-D265E25B3FF5}" destId="{A5E2412F-3DF2-41ED-90F3-7C77AED4B30A}" srcOrd="0" destOrd="0" presId="urn:microsoft.com/office/officeart/2005/8/layout/hierarchy3"/>
    <dgm:cxn modelId="{AAF57D12-B028-46DF-B187-A85736E65F68}" type="presParOf" srcId="{3443FDD8-6A05-48EC-920F-D265E25B3FF5}" destId="{1D421C35-8044-4B33-A2AA-1CF31AE61718}" srcOrd="1" destOrd="0" presId="urn:microsoft.com/office/officeart/2005/8/layout/hierarchy3"/>
    <dgm:cxn modelId="{FCF14699-ED63-4E1B-955C-9BF7F182D5F0}" type="presParOf" srcId="{3443FDD8-6A05-48EC-920F-D265E25B3FF5}" destId="{3D907E5F-E7B4-4180-9D5D-CFD507B2EACD}" srcOrd="2" destOrd="0" presId="urn:microsoft.com/office/officeart/2005/8/layout/hierarchy3"/>
    <dgm:cxn modelId="{71A48FA0-9219-4F68-8D8D-19EB02235ADC}" type="presParOf" srcId="{3443FDD8-6A05-48EC-920F-D265E25B3FF5}" destId="{C73FD094-C2C3-4688-93C9-7E7F090762AC}" srcOrd="3" destOrd="0" presId="urn:microsoft.com/office/officeart/2005/8/layout/hierarchy3"/>
    <dgm:cxn modelId="{C59F1F9B-C221-49DF-AC36-1BECD78C583D}" type="presParOf" srcId="{3443FDD8-6A05-48EC-920F-D265E25B3FF5}" destId="{BD2A169E-7868-4789-8D64-8BB342C020D1}" srcOrd="4" destOrd="0" presId="urn:microsoft.com/office/officeart/2005/8/layout/hierarchy3"/>
    <dgm:cxn modelId="{F3C8383D-5AAC-49F4-9613-6B03706A8BC6}" type="presParOf" srcId="{3443FDD8-6A05-48EC-920F-D265E25B3FF5}" destId="{13583943-23D2-4A72-8E4E-BFC43FA5E0DE}" srcOrd="5" destOrd="0" presId="urn:microsoft.com/office/officeart/2005/8/layout/hierarchy3"/>
    <dgm:cxn modelId="{4A483A6B-8C72-4080-BA13-E99B8D61BDA9}" type="presParOf" srcId="{CF946344-5D8B-411D-ABE1-F7D49A1A670F}" destId="{69E379D9-1304-4360-8ADE-078D0BBD243D}" srcOrd="3" destOrd="0" presId="urn:microsoft.com/office/officeart/2005/8/layout/hierarchy3"/>
    <dgm:cxn modelId="{580CD787-6906-42CE-A539-5AE291B1499D}" type="presParOf" srcId="{69E379D9-1304-4360-8ADE-078D0BBD243D}" destId="{E24B92C7-3385-4F63-85E1-44ABA5548271}" srcOrd="0" destOrd="0" presId="urn:microsoft.com/office/officeart/2005/8/layout/hierarchy3"/>
    <dgm:cxn modelId="{D3B3E047-6B9D-47F4-A96D-66F73C570D82}" type="presParOf" srcId="{E24B92C7-3385-4F63-85E1-44ABA5548271}" destId="{B174B080-0470-460A-B965-9CEC2DC27DCC}" srcOrd="0" destOrd="0" presId="urn:microsoft.com/office/officeart/2005/8/layout/hierarchy3"/>
    <dgm:cxn modelId="{81DF82A3-6603-4AC7-9A8B-C0D607690435}" type="presParOf" srcId="{E24B92C7-3385-4F63-85E1-44ABA5548271}" destId="{C5FBB202-D339-445C-9129-7209729F4969}" srcOrd="1" destOrd="0" presId="urn:microsoft.com/office/officeart/2005/8/layout/hierarchy3"/>
    <dgm:cxn modelId="{6CC8F101-7D4E-44DF-9071-6BD6BB0A248B}" type="presParOf" srcId="{69E379D9-1304-4360-8ADE-078D0BBD243D}" destId="{6B746A3D-EA5F-4968-889D-A6A694B537FC}" srcOrd="1" destOrd="0" presId="urn:microsoft.com/office/officeart/2005/8/layout/hierarchy3"/>
    <dgm:cxn modelId="{25BCD4D5-42D7-4A1D-82A7-A97D8A0FDCA3}" type="presParOf" srcId="{6B746A3D-EA5F-4968-889D-A6A694B537FC}" destId="{5A79A1DC-762B-4FA7-A70C-8E31A9C94DE7}" srcOrd="0" destOrd="0" presId="urn:microsoft.com/office/officeart/2005/8/layout/hierarchy3"/>
    <dgm:cxn modelId="{8367DB0C-32C5-4D52-8707-5F9C3472613E}" type="presParOf" srcId="{6B746A3D-EA5F-4968-889D-A6A694B537FC}" destId="{0B3E2F4C-D115-4138-98A9-65CED83A2106}" srcOrd="1" destOrd="0" presId="urn:microsoft.com/office/officeart/2005/8/layout/hierarchy3"/>
    <dgm:cxn modelId="{A624210E-E16C-4262-9397-A7B8DA6DFED6}" type="presParOf" srcId="{6B746A3D-EA5F-4968-889D-A6A694B537FC}" destId="{441D67D9-36FB-4CFE-96DC-B018B3E3A518}" srcOrd="2" destOrd="0" presId="urn:microsoft.com/office/officeart/2005/8/layout/hierarchy3"/>
    <dgm:cxn modelId="{7EF6F6F7-B815-4E11-9C36-87D8D94FB0DC}" type="presParOf" srcId="{6B746A3D-EA5F-4968-889D-A6A694B537FC}" destId="{DFA8E044-CD24-40F5-A220-5930AC0C97AA}" srcOrd="3" destOrd="0" presId="urn:microsoft.com/office/officeart/2005/8/layout/hierarchy3"/>
    <dgm:cxn modelId="{091AFB4C-63E2-4C41-B10F-B28D9AB4FC8D}" type="presParOf" srcId="{6B746A3D-EA5F-4968-889D-A6A694B537FC}" destId="{58235E0B-0643-4B50-90F2-CC917F12E66F}" srcOrd="4" destOrd="0" presId="urn:microsoft.com/office/officeart/2005/8/layout/hierarchy3"/>
    <dgm:cxn modelId="{B4E1AB09-0D55-4C25-9A72-68E058BD52B5}" type="presParOf" srcId="{6B746A3D-EA5F-4968-889D-A6A694B537FC}" destId="{7B5BE82A-356E-4DA6-B1C5-9A2E39FD6E0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3</a:t>
          </a:r>
        </a:p>
        <a:p>
          <a:r>
            <a:rPr lang="en-US" sz="4000" dirty="0"/>
            <a:t>Purchase office </a:t>
          </a:r>
          <a:r>
            <a:rPr lang="en-US" sz="4000" dirty="0">
              <a:latin typeface="Bookman Old Style" panose="020F0302020204030204"/>
            </a:rPr>
            <a:t>supply</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buys office supplies, agreeing to pay $500 within 30 days.</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44C376E2-512C-48A3-9CCB-3EAC514D92AC}">
      <dgm:prSet phldr="0"/>
      <dgm:spPr/>
      <dgm:t>
        <a:bodyPr/>
        <a:lstStyle/>
        <a:p>
          <a:pPr rtl="0"/>
          <a:r>
            <a:rPr lang="en-US" dirty="0">
              <a:latin typeface="Bookman Old Style" panose="020F0302020204030204"/>
            </a:rPr>
            <a:t>These supplies will last til end of year</a:t>
          </a:r>
        </a:p>
      </dgm:t>
    </dgm:pt>
    <dgm:pt modelId="{67C7F3D8-438E-4837-BFA9-0626F3182964}" type="parTrans" cxnId="{47367568-075D-4BEA-957E-FE7CFD746514}">
      <dgm:prSet/>
      <dgm:spPr/>
    </dgm:pt>
    <dgm:pt modelId="{BA5F7DBD-C5A6-4678-83AE-DB1AF9716104}" type="sibTrans" cxnId="{47367568-075D-4BEA-957E-FE7CFD746514}">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4D0EDD25-B216-49FA-97B8-308CEA53B281}" type="presOf" srcId="{292F7077-725E-4F3E-AF2B-1DE8DCDE24D6}" destId="{DCC5120D-29D6-429B-A087-550C6FF8E490}" srcOrd="0" destOrd="0" presId="urn:microsoft.com/office/officeart/2005/8/layout/vList5"/>
    <dgm:cxn modelId="{47367568-075D-4BEA-957E-FE7CFD746514}" srcId="{292F7077-725E-4F3E-AF2B-1DE8DCDE24D6}" destId="{44C376E2-512C-48A3-9CCB-3EAC514D92AC}" srcOrd="1" destOrd="0" parTransId="{67C7F3D8-438E-4837-BFA9-0626F3182964}" sibTransId="{BA5F7DBD-C5A6-4678-83AE-DB1AF9716104}"/>
    <dgm:cxn modelId="{792DA14E-DD1E-4201-97D5-92864AEE189B}" type="presOf" srcId="{F071CC8B-4024-45B1-8A4D-2EA74020C241}" destId="{BFADE2B9-3991-4675-99B6-96BE957BDA24}" srcOrd="0" destOrd="0" presId="urn:microsoft.com/office/officeart/2005/8/layout/vList5"/>
    <dgm:cxn modelId="{42CCAA74-62B9-4ED7-AAAF-D299BBBAFF65}" type="presOf" srcId="{DD442832-8118-40C0-B908-7CF7B3500189}"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99212ABD-1EC4-446C-812D-3077F0D540BD}" type="presOf" srcId="{44C376E2-512C-48A3-9CCB-3EAC514D92AC}" destId="{4B5151CF-F236-4FDF-84EC-FC6B01EDE1F0}" srcOrd="0" destOrd="1" presId="urn:microsoft.com/office/officeart/2005/8/layout/vList5"/>
    <dgm:cxn modelId="{8AAEC8C2-7689-4C03-86C4-6505AC816A0B}" srcId="{292F7077-725E-4F3E-AF2B-1DE8DCDE24D6}" destId="{DD442832-8118-40C0-B908-7CF7B3500189}" srcOrd="0" destOrd="0" parTransId="{8DE53D96-82BE-4E73-BBE3-9EAADA2557F5}" sibTransId="{B60F3153-7C6D-4F9B-9782-B6A7D1B55193}"/>
    <dgm:cxn modelId="{C8A76D2F-56B0-4D9D-BD95-9FB2E6A7A662}" type="presParOf" srcId="{BFADE2B9-3991-4675-99B6-96BE957BDA24}" destId="{07156472-F93B-407D-9A45-D5C982984AAF}" srcOrd="0" destOrd="0" presId="urn:microsoft.com/office/officeart/2005/8/layout/vList5"/>
    <dgm:cxn modelId="{BFF99F3B-EA44-4807-AFB1-7178C7960B22}" type="presParOf" srcId="{07156472-F93B-407D-9A45-D5C982984AAF}" destId="{DCC5120D-29D6-429B-A087-550C6FF8E490}" srcOrd="0" destOrd="0" presId="urn:microsoft.com/office/officeart/2005/8/layout/vList5"/>
    <dgm:cxn modelId="{5097117F-3375-4D51-AA54-AFFB720A7964}"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4</a:t>
          </a:r>
        </a:p>
        <a:p>
          <a:r>
            <a:rPr lang="en-US" sz="4000" dirty="0"/>
            <a:t>Earnings of Service revenue</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a:t>
          </a:r>
          <a:r>
            <a:rPr lang="en-US" dirty="0" err="1"/>
            <a:t>eTravel</a:t>
          </a:r>
          <a:r>
            <a:rPr lang="en-US" dirty="0"/>
            <a:t> earns service revenue by providing travel services for clients.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8917BF4A-49CA-4520-8F7F-14884739B26D}">
      <dgm:prSet phldrT="[Text]"/>
      <dgm:spPr/>
      <dgm:t>
        <a:bodyPr/>
        <a:lstStyle/>
        <a:p>
          <a:r>
            <a:rPr lang="en-US" dirty="0"/>
            <a:t>She earns $5,500 revenue and collects this amount in cash.</a:t>
          </a:r>
        </a:p>
      </dgm:t>
    </dgm:pt>
    <dgm:pt modelId="{61EFF59D-1E0A-4D9F-903D-CDD4BE611A11}" type="parTrans" cxnId="{732844F2-5B8B-4D6F-A3F4-B62F93028A3B}">
      <dgm:prSet/>
      <dgm:spPr/>
      <dgm:t>
        <a:bodyPr/>
        <a:lstStyle/>
        <a:p>
          <a:endParaRPr lang="en-US"/>
        </a:p>
      </dgm:t>
    </dgm:pt>
    <dgm:pt modelId="{F1B51804-A346-4332-B171-1F23A0B206FE}" type="sibTrans" cxnId="{732844F2-5B8B-4D6F-A3F4-B62F93028A3B}">
      <dgm:prSet/>
      <dgm:spPr/>
      <dgm:t>
        <a:bodyPr/>
        <a:lstStyle/>
        <a:p>
          <a:endParaRPr lang="en-US"/>
        </a:p>
      </dgm:t>
    </dgm:pt>
    <dgm:pt modelId="{9920283D-45A5-4DC7-A136-582589A69F77}">
      <dgm:prSet phldr="0"/>
      <dgm:spPr/>
      <dgm:t>
        <a:bodyPr/>
        <a:lstStyle/>
        <a:p>
          <a:pPr rtl="0"/>
          <a:r>
            <a:rPr lang="en-US" dirty="0">
              <a:latin typeface="Bookman Old Style" panose="020F0302020204030204"/>
            </a:rPr>
            <a:t>The labor cost of providing the service was $600.</a:t>
          </a:r>
        </a:p>
      </dgm:t>
    </dgm:pt>
    <dgm:pt modelId="{1B9A3AB3-5B30-4448-A514-6633DBF33335}" type="parTrans" cxnId="{34BEA461-6DB4-485E-B9C1-80DDB5EA2A03}">
      <dgm:prSet/>
      <dgm:spPr/>
    </dgm:pt>
    <dgm:pt modelId="{10DEC607-6914-4E60-BDB5-CD2A03C0180A}" type="sibTrans" cxnId="{34BEA461-6DB4-485E-B9C1-80DDB5EA2A03}">
      <dgm:prSet/>
      <dgm:spPr/>
    </dgm:pt>
    <dgm:pt modelId="{B325AC1E-4DB1-4FEE-B320-9E3D30DA36AA}">
      <dgm:prSet phldr="0"/>
      <dgm:spPr/>
      <dgm:t>
        <a:bodyPr/>
        <a:lstStyle/>
        <a:p>
          <a:endParaRPr lang="en-US" dirty="0"/>
        </a:p>
      </dgm:t>
    </dgm:pt>
    <dgm:pt modelId="{E609B2E5-3C84-48AB-94AB-FCB8883E02C2}" type="parTrans" cxnId="{834797EB-BB45-4EDD-A771-F71CD92EF125}">
      <dgm:prSet/>
      <dgm:spPr/>
    </dgm:pt>
    <dgm:pt modelId="{D420984F-40F2-4DC7-B0A6-20C61A90A19C}" type="sibTrans" cxnId="{834797EB-BB45-4EDD-A771-F71CD92EF125}">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8E58BC10-423C-4FA0-825F-E82C372F0577}" type="presOf" srcId="{DD442832-8118-40C0-B908-7CF7B3500189}" destId="{4B5151CF-F236-4FDF-84EC-FC6B01EDE1F0}" srcOrd="0" destOrd="0" presId="urn:microsoft.com/office/officeart/2005/8/layout/vList5"/>
    <dgm:cxn modelId="{9261C128-23BB-43CB-9AA9-51C030A8DE1A}" type="presOf" srcId="{9920283D-45A5-4DC7-A136-582589A69F77}" destId="{4B5151CF-F236-4FDF-84EC-FC6B01EDE1F0}" srcOrd="0" destOrd="2" presId="urn:microsoft.com/office/officeart/2005/8/layout/vList5"/>
    <dgm:cxn modelId="{34BEA461-6DB4-485E-B9C1-80DDB5EA2A03}" srcId="{292F7077-725E-4F3E-AF2B-1DE8DCDE24D6}" destId="{9920283D-45A5-4DC7-A136-582589A69F77}" srcOrd="2" destOrd="0" parTransId="{1B9A3AB3-5B30-4448-A514-6633DBF33335}" sibTransId="{10DEC607-6914-4E60-BDB5-CD2A03C0180A}"/>
    <dgm:cxn modelId="{792DA14E-DD1E-4201-97D5-92864AEE189B}" type="presOf" srcId="{F071CC8B-4024-45B1-8A4D-2EA74020C241}" destId="{BFADE2B9-3991-4675-99B6-96BE957BDA24}" srcOrd="0" destOrd="0" presId="urn:microsoft.com/office/officeart/2005/8/layout/vList5"/>
    <dgm:cxn modelId="{180DFC78-D557-4AF7-BB5A-41065BE634F7}" type="presOf" srcId="{8917BF4A-49CA-4520-8F7F-14884739B26D}" destId="{4B5151CF-F236-4FDF-84EC-FC6B01EDE1F0}" srcOrd="0" destOrd="1" presId="urn:microsoft.com/office/officeart/2005/8/layout/vList5"/>
    <dgm:cxn modelId="{21F23EA3-5088-4639-90D7-DD711A657654}" type="presOf" srcId="{B325AC1E-4DB1-4FEE-B320-9E3D30DA36AA}" destId="{4B5151CF-F236-4FDF-84EC-FC6B01EDE1F0}" srcOrd="0" destOrd="3" presId="urn:microsoft.com/office/officeart/2005/8/layout/vList5"/>
    <dgm:cxn modelId="{661361A5-E737-46E0-BC06-4B4C324D8E4A}"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834797EB-BB45-4EDD-A771-F71CD92EF125}" srcId="{292F7077-725E-4F3E-AF2B-1DE8DCDE24D6}" destId="{B325AC1E-4DB1-4FEE-B320-9E3D30DA36AA}" srcOrd="3" destOrd="0" parTransId="{E609B2E5-3C84-48AB-94AB-FCB8883E02C2}" sibTransId="{D420984F-40F2-4DC7-B0A6-20C61A90A19C}"/>
    <dgm:cxn modelId="{732844F2-5B8B-4D6F-A3F4-B62F93028A3B}" srcId="{292F7077-725E-4F3E-AF2B-1DE8DCDE24D6}" destId="{8917BF4A-49CA-4520-8F7F-14884739B26D}" srcOrd="1" destOrd="0" parTransId="{61EFF59D-1E0A-4D9F-903D-CDD4BE611A11}" sibTransId="{F1B51804-A346-4332-B171-1F23A0B206FE}"/>
    <dgm:cxn modelId="{B1ED503D-9F9E-481B-8756-A31D67BC7B2D}" type="presParOf" srcId="{BFADE2B9-3991-4675-99B6-96BE957BDA24}" destId="{07156472-F93B-407D-9A45-D5C982984AAF}" srcOrd="0" destOrd="0" presId="urn:microsoft.com/office/officeart/2005/8/layout/vList5"/>
    <dgm:cxn modelId="{046E9721-CAAC-4A78-90F1-9CB2B66E3084}" type="presParOf" srcId="{07156472-F93B-407D-9A45-D5C982984AAF}" destId="{DCC5120D-29D6-429B-A087-550C6FF8E490}" srcOrd="0" destOrd="0" presId="urn:microsoft.com/office/officeart/2005/8/layout/vList5"/>
    <dgm:cxn modelId="{B6938EAA-E01B-4296-BD17-EACDEAA585D8}"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5</a:t>
          </a:r>
        </a:p>
        <a:p>
          <a:r>
            <a:rPr lang="en-US" sz="4000" dirty="0"/>
            <a:t>Revenue on Account</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a:t>
          </a:r>
          <a:r>
            <a:rPr lang="en-US" dirty="0" err="1"/>
            <a:t>eTravel</a:t>
          </a:r>
          <a:r>
            <a:rPr lang="en-US" dirty="0"/>
            <a:t> performs services for clients who do not pay immediately.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367DA548-A7A8-4F13-8FE2-5F531226743E}">
      <dgm:prSet phldrT="[Text]"/>
      <dgm:spPr/>
      <dgm:t>
        <a:bodyPr/>
        <a:lstStyle/>
        <a:p>
          <a:r>
            <a:rPr lang="en-US" dirty="0"/>
            <a:t>In return for her travel services, Silvana receives clients’ promises to pay $3,000 within one month. </a:t>
          </a:r>
        </a:p>
      </dgm:t>
    </dgm:pt>
    <dgm:pt modelId="{0DE9FC4B-9DCC-4F7A-9D23-6306D8D29215}" type="parTrans" cxnId="{965678D4-3252-477C-A14E-85AFA80EE368}">
      <dgm:prSet/>
      <dgm:spPr/>
      <dgm:t>
        <a:bodyPr/>
        <a:lstStyle/>
        <a:p>
          <a:endParaRPr lang="en-US"/>
        </a:p>
      </dgm:t>
    </dgm:pt>
    <dgm:pt modelId="{84FC7F93-D2CC-4C1A-92AB-1E25A7FB72B3}" type="sibTrans" cxnId="{965678D4-3252-477C-A14E-85AFA80EE368}">
      <dgm:prSet/>
      <dgm:spPr/>
      <dgm:t>
        <a:bodyPr/>
        <a:lstStyle/>
        <a:p>
          <a:endParaRPr lang="en-US"/>
        </a:p>
      </dgm:t>
    </dgm:pt>
    <dgm:pt modelId="{D8224DD0-5C68-4887-A381-F4F88864C45B}">
      <dgm:prSet phldr="0"/>
      <dgm:spPr/>
      <dgm:t>
        <a:bodyPr/>
        <a:lstStyle/>
        <a:p>
          <a:pPr rtl="0"/>
          <a:r>
            <a:rPr lang="en-US" dirty="0">
              <a:latin typeface="Bookman Old Style" panose="020F0302020204030204"/>
            </a:rPr>
            <a:t>The labor cost of the service was $200.</a:t>
          </a:r>
        </a:p>
      </dgm:t>
    </dgm:pt>
    <dgm:pt modelId="{0EBCC23D-ABF3-4E52-BC98-181022FE611C}" type="parTrans" cxnId="{E62D106D-B872-46DC-9C1B-06A37AD7DE34}">
      <dgm:prSet/>
      <dgm:spPr/>
    </dgm:pt>
    <dgm:pt modelId="{AC1398DC-02F0-46B4-81FE-FC9AF4163980}" type="sibTrans" cxnId="{E62D106D-B872-46DC-9C1B-06A37AD7DE34}">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E62D106D-B872-46DC-9C1B-06A37AD7DE34}" srcId="{292F7077-725E-4F3E-AF2B-1DE8DCDE24D6}" destId="{D8224DD0-5C68-4887-A381-F4F88864C45B}" srcOrd="2" destOrd="0" parTransId="{0EBCC23D-ABF3-4E52-BC98-181022FE611C}" sibTransId="{AC1398DC-02F0-46B4-81FE-FC9AF4163980}"/>
    <dgm:cxn modelId="{792DA14E-DD1E-4201-97D5-92864AEE189B}" type="presOf" srcId="{F071CC8B-4024-45B1-8A4D-2EA74020C241}" destId="{BFADE2B9-3991-4675-99B6-96BE957BDA24}" srcOrd="0" destOrd="0" presId="urn:microsoft.com/office/officeart/2005/8/layout/vList5"/>
    <dgm:cxn modelId="{6A7BF782-B3BB-42BD-AEA6-D9EB55877456}" type="presOf" srcId="{D8224DD0-5C68-4887-A381-F4F88864C45B}" destId="{4B5151CF-F236-4FDF-84EC-FC6B01EDE1F0}" srcOrd="0" destOrd="2" presId="urn:microsoft.com/office/officeart/2005/8/layout/vList5"/>
    <dgm:cxn modelId="{BF498690-AE9E-427D-AFE0-077449772A7A}" type="presOf" srcId="{DD442832-8118-40C0-B908-7CF7B3500189}"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064C1FCA-B18D-480A-A951-3EFBC43657FC}" type="presOf" srcId="{367DA548-A7A8-4F13-8FE2-5F531226743E}" destId="{4B5151CF-F236-4FDF-84EC-FC6B01EDE1F0}" srcOrd="0" destOrd="1" presId="urn:microsoft.com/office/officeart/2005/8/layout/vList5"/>
    <dgm:cxn modelId="{965678D4-3252-477C-A14E-85AFA80EE368}" srcId="{292F7077-725E-4F3E-AF2B-1DE8DCDE24D6}" destId="{367DA548-A7A8-4F13-8FE2-5F531226743E}" srcOrd="1" destOrd="0" parTransId="{0DE9FC4B-9DCC-4F7A-9D23-6306D8D29215}" sibTransId="{84FC7F93-D2CC-4C1A-92AB-1E25A7FB72B3}"/>
    <dgm:cxn modelId="{8AC0EEF7-16D5-453B-8E4B-A80CE55C2A15}" type="presOf" srcId="{292F7077-725E-4F3E-AF2B-1DE8DCDE24D6}" destId="{DCC5120D-29D6-429B-A087-550C6FF8E490}" srcOrd="0" destOrd="0" presId="urn:microsoft.com/office/officeart/2005/8/layout/vList5"/>
    <dgm:cxn modelId="{9E4BAC60-5B86-45E6-ACF4-C4461FCB28E9}" type="presParOf" srcId="{BFADE2B9-3991-4675-99B6-96BE957BDA24}" destId="{07156472-F93B-407D-9A45-D5C982984AAF}" srcOrd="0" destOrd="0" presId="urn:microsoft.com/office/officeart/2005/8/layout/vList5"/>
    <dgm:cxn modelId="{58E3BEE5-39FF-46CD-8CDA-763EF77BD818}" type="presParOf" srcId="{07156472-F93B-407D-9A45-D5C982984AAF}" destId="{DCC5120D-29D6-429B-A087-550C6FF8E490}" srcOrd="0" destOrd="0" presId="urn:microsoft.com/office/officeart/2005/8/layout/vList5"/>
    <dgm:cxn modelId="{1FFA1CDC-100D-4028-907E-36AAD42F6F02}"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6</a:t>
          </a:r>
        </a:p>
        <a:p>
          <a:r>
            <a:rPr lang="en-US" sz="4000" dirty="0"/>
            <a:t>Payment of Expenses</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pPr rtl="0"/>
          <a:r>
            <a:rPr lang="en-US" dirty="0"/>
            <a:t>Silvana </a:t>
          </a:r>
          <a:r>
            <a:rPr lang="en-US" dirty="0" err="1"/>
            <a:t>eTravel</a:t>
          </a:r>
          <a:r>
            <a:rPr lang="en-US" dirty="0"/>
            <a:t> during the month pays</a:t>
          </a:r>
          <a:r>
            <a:rPr lang="en-US" dirty="0">
              <a:latin typeface="Bookman Old Style" panose="020F0302020204030204"/>
            </a:rPr>
            <a:t> with cash:</a:t>
          </a:r>
          <a:endParaRPr lang="en-US" dirty="0"/>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616EEAFA-2B64-4602-AAE7-424F8E1DA05E}">
      <dgm:prSet phldrT="[Text]"/>
      <dgm:spPr/>
      <dgm:t>
        <a:bodyPr/>
        <a:lstStyle/>
        <a:p>
          <a:r>
            <a:rPr lang="en-US" dirty="0"/>
            <a:t>Office rent, $1,100.</a:t>
          </a:r>
        </a:p>
      </dgm:t>
    </dgm:pt>
    <dgm:pt modelId="{9EB25687-4C74-49A1-99C7-B59F005EDB51}" type="parTrans" cxnId="{3F5FB024-5EAD-469A-A228-4BCF6D268B4E}">
      <dgm:prSet/>
      <dgm:spPr/>
      <dgm:t>
        <a:bodyPr/>
        <a:lstStyle/>
        <a:p>
          <a:endParaRPr lang="en-US"/>
        </a:p>
      </dgm:t>
    </dgm:pt>
    <dgm:pt modelId="{A8FAB8D9-8BEB-4AEE-8E90-1BB8BFA8F915}" type="sibTrans" cxnId="{3F5FB024-5EAD-469A-A228-4BCF6D268B4E}">
      <dgm:prSet/>
      <dgm:spPr/>
      <dgm:t>
        <a:bodyPr/>
        <a:lstStyle/>
        <a:p>
          <a:endParaRPr lang="en-US"/>
        </a:p>
      </dgm:t>
    </dgm:pt>
    <dgm:pt modelId="{9616CAF9-1BE3-4419-8E83-54AF4327DC72}">
      <dgm:prSet phldrT="[Text]"/>
      <dgm:spPr/>
      <dgm:t>
        <a:bodyPr/>
        <a:lstStyle/>
        <a:p>
          <a:pPr rtl="0"/>
          <a:r>
            <a:rPr lang="en-US" dirty="0">
              <a:latin typeface="Bookman Old Style" panose="020F0302020204030204"/>
            </a:rPr>
            <a:t>Web Hosting</a:t>
          </a:r>
          <a:r>
            <a:rPr lang="en-US" dirty="0"/>
            <a:t>, $1,200.</a:t>
          </a:r>
        </a:p>
      </dgm:t>
    </dgm:pt>
    <dgm:pt modelId="{BD927887-BEBF-4C04-8838-46FF7280D0E8}" type="parTrans" cxnId="{563ED8BA-9072-4FB6-812D-36899AACDA70}">
      <dgm:prSet/>
      <dgm:spPr/>
      <dgm:t>
        <a:bodyPr/>
        <a:lstStyle/>
        <a:p>
          <a:endParaRPr lang="en-US"/>
        </a:p>
      </dgm:t>
    </dgm:pt>
    <dgm:pt modelId="{AF5FC995-01B5-4610-8466-835B8F1FCF98}" type="sibTrans" cxnId="{563ED8BA-9072-4FB6-812D-36899AACDA70}">
      <dgm:prSet/>
      <dgm:spPr/>
      <dgm:t>
        <a:bodyPr/>
        <a:lstStyle/>
        <a:p>
          <a:endParaRPr lang="en-US"/>
        </a:p>
      </dgm:t>
    </dgm:pt>
    <dgm:pt modelId="{D7E911AE-61C3-466F-B63D-44F6E1BC1C30}">
      <dgm:prSet phldrT="[Text]"/>
      <dgm:spPr/>
      <dgm:t>
        <a:bodyPr/>
        <a:lstStyle/>
        <a:p>
          <a:r>
            <a:rPr lang="en-US" dirty="0"/>
            <a:t>Utilities, $400.</a:t>
          </a:r>
        </a:p>
      </dgm:t>
    </dgm:pt>
    <dgm:pt modelId="{017B8842-524A-4040-97D6-CC422FB047C6}" type="parTrans" cxnId="{5A812949-FBA4-4B58-A668-A7F1B9F9FB5E}">
      <dgm:prSet/>
      <dgm:spPr/>
      <dgm:t>
        <a:bodyPr/>
        <a:lstStyle/>
        <a:p>
          <a:endParaRPr lang="en-US"/>
        </a:p>
      </dgm:t>
    </dgm:pt>
    <dgm:pt modelId="{BD3FCF59-DABE-4C41-A86B-20947CCFD1B4}" type="sibTrans" cxnId="{5A812949-FBA4-4B58-A668-A7F1B9F9FB5E}">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3F5FB024-5EAD-469A-A228-4BCF6D268B4E}" srcId="{292F7077-725E-4F3E-AF2B-1DE8DCDE24D6}" destId="{616EEAFA-2B64-4602-AAE7-424F8E1DA05E}" srcOrd="1" destOrd="0" parTransId="{9EB25687-4C74-49A1-99C7-B59F005EDB51}" sibTransId="{A8FAB8D9-8BEB-4AEE-8E90-1BB8BFA8F915}"/>
    <dgm:cxn modelId="{5A812949-FBA4-4B58-A668-A7F1B9F9FB5E}" srcId="{292F7077-725E-4F3E-AF2B-1DE8DCDE24D6}" destId="{D7E911AE-61C3-466F-B63D-44F6E1BC1C30}" srcOrd="3" destOrd="0" parTransId="{017B8842-524A-4040-97D6-CC422FB047C6}" sibTransId="{BD3FCF59-DABE-4C41-A86B-20947CCFD1B4}"/>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7C27AB8A-F241-44F6-BC85-94B9B5581789}" type="presOf" srcId="{D7E911AE-61C3-466F-B63D-44F6E1BC1C30}" destId="{4B5151CF-F236-4FDF-84EC-FC6B01EDE1F0}" srcOrd="0" destOrd="3"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793A07AF-2FD9-458A-82F0-636D887BF9F2}" type="presOf" srcId="{9616CAF9-1BE3-4419-8E83-54AF4327DC72}" destId="{4B5151CF-F236-4FDF-84EC-FC6B01EDE1F0}" srcOrd="0" destOrd="2" presId="urn:microsoft.com/office/officeart/2005/8/layout/vList5"/>
    <dgm:cxn modelId="{563ED8BA-9072-4FB6-812D-36899AACDA70}" srcId="{292F7077-725E-4F3E-AF2B-1DE8DCDE24D6}" destId="{9616CAF9-1BE3-4419-8E83-54AF4327DC72}" srcOrd="2" destOrd="0" parTransId="{BD927887-BEBF-4C04-8838-46FF7280D0E8}" sibTransId="{AF5FC995-01B5-4610-8466-835B8F1FCF98}"/>
    <dgm:cxn modelId="{8AAEC8C2-7689-4C03-86C4-6505AC816A0B}" srcId="{292F7077-725E-4F3E-AF2B-1DE8DCDE24D6}" destId="{DD442832-8118-40C0-B908-7CF7B3500189}" srcOrd="0" destOrd="0" parTransId="{8DE53D96-82BE-4E73-BBE3-9EAADA2557F5}" sibTransId="{B60F3153-7C6D-4F9B-9782-B6A7D1B55193}"/>
    <dgm:cxn modelId="{660496C8-BE02-4EBB-A3B5-929139A655ED}" type="presOf" srcId="{616EEAFA-2B64-4602-AAE7-424F8E1DA05E}" destId="{4B5151CF-F236-4FDF-84EC-FC6B01EDE1F0}" srcOrd="0" destOrd="1" presId="urn:microsoft.com/office/officeart/2005/8/layout/vList5"/>
    <dgm:cxn modelId="{FBC4CCFF-99EB-4CD3-BF36-D6B7C4ACB8B7}" type="presOf" srcId="{DD442832-8118-40C0-B908-7CF7B3500189}" destId="{4B5151CF-F236-4FDF-84EC-FC6B01EDE1F0}" srcOrd="0" destOrd="0" presId="urn:microsoft.com/office/officeart/2005/8/layout/vList5"/>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a:t>
          </a:r>
          <a:r>
            <a:rPr lang="en-US" sz="4000" dirty="0">
              <a:latin typeface="Bookman Old Style" panose="020F0302020204030204"/>
            </a:rPr>
            <a:t>7</a:t>
          </a:r>
          <a:endParaRPr lang="en-US" sz="4000" dirty="0"/>
        </a:p>
        <a:p>
          <a:pPr rtl="0"/>
          <a:r>
            <a:rPr lang="en-US" sz="4000" dirty="0">
              <a:latin typeface="Bookman Old Style" panose="020F0302020204030204"/>
            </a:rPr>
            <a:t>Long-term debt</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7E911AE-61C3-466F-B63D-44F6E1BC1C30}">
      <dgm:prSet phldrT="[Text]"/>
      <dgm:spPr/>
      <dgm:t>
        <a:bodyPr/>
        <a:lstStyle/>
        <a:p>
          <a:pPr rtl="0"/>
          <a:r>
            <a:rPr lang="en-US" dirty="0">
              <a:latin typeface="Bookman Old Style" panose="020F0302020204030204"/>
            </a:rPr>
            <a:t>Silvana borrows $5.000 using a bank credit. The first year will pay $35 on interest expenses.</a:t>
          </a:r>
          <a:endParaRPr lang="en-US" dirty="0"/>
        </a:p>
      </dgm:t>
    </dgm:pt>
    <dgm:pt modelId="{017B8842-524A-4040-97D6-CC422FB047C6}" type="parTrans" cxnId="{5A812949-FBA4-4B58-A668-A7F1B9F9FB5E}">
      <dgm:prSet/>
      <dgm:spPr/>
      <dgm:t>
        <a:bodyPr/>
        <a:lstStyle/>
        <a:p>
          <a:endParaRPr lang="en-US"/>
        </a:p>
      </dgm:t>
    </dgm:pt>
    <dgm:pt modelId="{BD3FCF59-DABE-4C41-A86B-20947CCFD1B4}" type="sibTrans" cxnId="{5A812949-FBA4-4B58-A668-A7F1B9F9FB5E}">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5A812949-FBA4-4B58-A668-A7F1B9F9FB5E}" srcId="{292F7077-725E-4F3E-AF2B-1DE8DCDE24D6}" destId="{D7E911AE-61C3-466F-B63D-44F6E1BC1C30}" srcOrd="0" destOrd="0" parTransId="{017B8842-524A-4040-97D6-CC422FB047C6}" sibTransId="{BD3FCF59-DABE-4C41-A86B-20947CCFD1B4}"/>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7C27AB8A-F241-44F6-BC85-94B9B5581789}" type="presOf" srcId="{D7E911AE-61C3-466F-B63D-44F6E1BC1C30}"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6EE3998-79BC-4C51-B8DA-13BF866C361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433AAF9-4383-4435-A690-0FDA6C14661C}">
      <dgm:prSet phldrT="[Text]"/>
      <dgm:spPr/>
      <dgm:t>
        <a:bodyPr/>
        <a:lstStyle/>
        <a:p>
          <a:pPr>
            <a:lnSpc>
              <a:spcPct val="100000"/>
            </a:lnSpc>
            <a:defRPr b="1"/>
          </a:pPr>
          <a:r>
            <a:rPr lang="en-US"/>
            <a:t>Assets</a:t>
          </a:r>
        </a:p>
      </dgm:t>
    </dgm:pt>
    <dgm:pt modelId="{3F7CD06B-56BE-4931-B5F1-C9D6615C4123}" type="parTrans" cxnId="{B6578C08-CB58-4907-8B5B-7B884ACF7129}">
      <dgm:prSet/>
      <dgm:spPr/>
      <dgm:t>
        <a:bodyPr/>
        <a:lstStyle/>
        <a:p>
          <a:endParaRPr lang="en-US"/>
        </a:p>
      </dgm:t>
    </dgm:pt>
    <dgm:pt modelId="{6A7CD66A-1399-42B6-85B5-3829FC1CD250}" type="sibTrans" cxnId="{B6578C08-CB58-4907-8B5B-7B884ACF7129}">
      <dgm:prSet/>
      <dgm:spPr/>
      <dgm:t>
        <a:bodyPr/>
        <a:lstStyle/>
        <a:p>
          <a:endParaRPr lang="en-US"/>
        </a:p>
      </dgm:t>
    </dgm:pt>
    <dgm:pt modelId="{A8A137C0-FEB8-45D9-9E59-038E861EC032}">
      <dgm:prSet phldrT="[Text]"/>
      <dgm:spPr/>
      <dgm:t>
        <a:bodyPr/>
        <a:lstStyle/>
        <a:p>
          <a:pPr>
            <a:lnSpc>
              <a:spcPct val="100000"/>
            </a:lnSpc>
            <a:defRPr b="1"/>
          </a:pPr>
          <a:r>
            <a:rPr lang="en-US"/>
            <a:t>Liability</a:t>
          </a:r>
        </a:p>
      </dgm:t>
    </dgm:pt>
    <dgm:pt modelId="{58A5EF9E-59C8-4043-B151-E5C19F0E3675}" type="parTrans" cxnId="{88053C0B-8324-45B5-AC6E-27585240132E}">
      <dgm:prSet/>
      <dgm:spPr/>
      <dgm:t>
        <a:bodyPr/>
        <a:lstStyle/>
        <a:p>
          <a:endParaRPr lang="en-US"/>
        </a:p>
      </dgm:t>
    </dgm:pt>
    <dgm:pt modelId="{799A63A4-F266-4611-B669-F5E6DD56973F}" type="sibTrans" cxnId="{88053C0B-8324-45B5-AC6E-27585240132E}">
      <dgm:prSet/>
      <dgm:spPr/>
      <dgm:t>
        <a:bodyPr/>
        <a:lstStyle/>
        <a:p>
          <a:endParaRPr lang="en-US"/>
        </a:p>
      </dgm:t>
    </dgm:pt>
    <dgm:pt modelId="{F6C8FD34-DCF1-4E96-A1D1-EF3D9BD036F8}">
      <dgm:prSet phldrT="[Text]"/>
      <dgm:spPr/>
      <dgm:t>
        <a:bodyPr/>
        <a:lstStyle/>
        <a:p>
          <a:pPr>
            <a:lnSpc>
              <a:spcPct val="100000"/>
            </a:lnSpc>
          </a:pPr>
          <a:r>
            <a:rPr lang="en-US"/>
            <a:t>Historic Cost</a:t>
          </a:r>
        </a:p>
      </dgm:t>
    </dgm:pt>
    <dgm:pt modelId="{B1B0B6C0-252A-4955-A040-E6FD2697C2D9}" type="parTrans" cxnId="{F22A8BC0-FC23-42ED-9437-0D5CEA4CFEC8}">
      <dgm:prSet/>
      <dgm:spPr/>
      <dgm:t>
        <a:bodyPr/>
        <a:lstStyle/>
        <a:p>
          <a:endParaRPr lang="en-US"/>
        </a:p>
      </dgm:t>
    </dgm:pt>
    <dgm:pt modelId="{405581E0-18CC-478C-AB44-9F0A4974E336}" type="sibTrans" cxnId="{F22A8BC0-FC23-42ED-9437-0D5CEA4CFEC8}">
      <dgm:prSet/>
      <dgm:spPr/>
      <dgm:t>
        <a:bodyPr/>
        <a:lstStyle/>
        <a:p>
          <a:endParaRPr lang="en-US"/>
        </a:p>
      </dgm:t>
    </dgm:pt>
    <dgm:pt modelId="{E84B746B-82C8-415B-B883-781C17747526}">
      <dgm:prSet phldrT="[Text]"/>
      <dgm:spPr/>
      <dgm:t>
        <a:bodyPr/>
        <a:lstStyle/>
        <a:p>
          <a:r>
            <a:rPr lang="en-US" dirty="0"/>
            <a:t>Acquisition cost</a:t>
          </a:r>
        </a:p>
      </dgm:t>
    </dgm:pt>
    <dgm:pt modelId="{299DA89B-54FA-45FB-8525-564F56CE8FEC}" type="parTrans" cxnId="{0E648BDF-5AC9-4875-B9AD-D9EC03675B52}">
      <dgm:prSet/>
      <dgm:spPr/>
      <dgm:t>
        <a:bodyPr/>
        <a:lstStyle/>
        <a:p>
          <a:endParaRPr lang="en-US"/>
        </a:p>
      </dgm:t>
    </dgm:pt>
    <dgm:pt modelId="{2D06E45B-8E59-4480-99CD-3772DB74D61B}" type="sibTrans" cxnId="{0E648BDF-5AC9-4875-B9AD-D9EC03675B52}">
      <dgm:prSet/>
      <dgm:spPr/>
      <dgm:t>
        <a:bodyPr/>
        <a:lstStyle/>
        <a:p>
          <a:endParaRPr lang="en-US"/>
        </a:p>
      </dgm:t>
    </dgm:pt>
    <dgm:pt modelId="{2506DFA4-83DD-4582-B1B6-34B2A2FB46A7}">
      <dgm:prSet phldrT="[Text]"/>
      <dgm:spPr/>
      <dgm:t>
        <a:bodyPr/>
        <a:lstStyle/>
        <a:p>
          <a:r>
            <a:rPr lang="en-US" dirty="0"/>
            <a:t>Production cost</a:t>
          </a:r>
        </a:p>
      </dgm:t>
    </dgm:pt>
    <dgm:pt modelId="{9C6F24B8-11B5-41B2-8550-DF8B9484D93E}" type="parTrans" cxnId="{F82A79EF-008F-4BB6-87C5-D30CFCA925D3}">
      <dgm:prSet/>
      <dgm:spPr/>
      <dgm:t>
        <a:bodyPr/>
        <a:lstStyle/>
        <a:p>
          <a:endParaRPr lang="en-US"/>
        </a:p>
      </dgm:t>
    </dgm:pt>
    <dgm:pt modelId="{8443AE48-A402-4E06-B949-9532B6B3E80E}" type="sibTrans" cxnId="{F82A79EF-008F-4BB6-87C5-D30CFCA925D3}">
      <dgm:prSet/>
      <dgm:spPr/>
      <dgm:t>
        <a:bodyPr/>
        <a:lstStyle/>
        <a:p>
          <a:endParaRPr lang="en-US"/>
        </a:p>
      </dgm:t>
    </dgm:pt>
    <dgm:pt modelId="{0A92F69D-3987-46A2-84CE-E1BA3C3DFFE8}">
      <dgm:prSet phldrT="[Text]"/>
      <dgm:spPr/>
      <dgm:t>
        <a:bodyPr/>
        <a:lstStyle/>
        <a:p>
          <a:pPr>
            <a:lnSpc>
              <a:spcPct val="100000"/>
            </a:lnSpc>
          </a:pPr>
          <a:r>
            <a:rPr lang="en-US"/>
            <a:t>Fair Value</a:t>
          </a:r>
        </a:p>
      </dgm:t>
    </dgm:pt>
    <dgm:pt modelId="{D95E3864-86C7-49F6-9871-07BF7D97665A}" type="parTrans" cxnId="{D688C73E-A7F4-4DC2-BDA2-5BB6115B7D7F}">
      <dgm:prSet/>
      <dgm:spPr/>
      <dgm:t>
        <a:bodyPr/>
        <a:lstStyle/>
        <a:p>
          <a:endParaRPr lang="en-US"/>
        </a:p>
      </dgm:t>
    </dgm:pt>
    <dgm:pt modelId="{D95D5108-48CF-471D-A728-E2CA677D83A4}" type="sibTrans" cxnId="{D688C73E-A7F4-4DC2-BDA2-5BB6115B7D7F}">
      <dgm:prSet/>
      <dgm:spPr/>
      <dgm:t>
        <a:bodyPr/>
        <a:lstStyle/>
        <a:p>
          <a:endParaRPr lang="en-US"/>
        </a:p>
      </dgm:t>
    </dgm:pt>
    <dgm:pt modelId="{9EFABDB9-12FB-49F8-B948-A91E6B9F330E}">
      <dgm:prSet phldrT="[Text]"/>
      <dgm:spPr/>
      <dgm:t>
        <a:bodyPr/>
        <a:lstStyle/>
        <a:p>
          <a:r>
            <a:rPr lang="en-US" dirty="0"/>
            <a:t>Market Value</a:t>
          </a:r>
        </a:p>
      </dgm:t>
    </dgm:pt>
    <dgm:pt modelId="{EEB49C6F-95FF-4BE1-95D5-97A6AB665CE5}" type="parTrans" cxnId="{8D592803-1DFB-45AB-BDAB-4A984431EAD2}">
      <dgm:prSet/>
      <dgm:spPr/>
      <dgm:t>
        <a:bodyPr/>
        <a:lstStyle/>
        <a:p>
          <a:endParaRPr lang="en-US"/>
        </a:p>
      </dgm:t>
    </dgm:pt>
    <dgm:pt modelId="{A1346F44-9754-40E3-88DB-70EC7AC11C75}" type="sibTrans" cxnId="{8D592803-1DFB-45AB-BDAB-4A984431EAD2}">
      <dgm:prSet/>
      <dgm:spPr/>
      <dgm:t>
        <a:bodyPr/>
        <a:lstStyle/>
        <a:p>
          <a:endParaRPr lang="en-US"/>
        </a:p>
      </dgm:t>
    </dgm:pt>
    <dgm:pt modelId="{3CE3BB78-9312-4448-A9F7-984C0A16D712}">
      <dgm:prSet phldrT="[Text]"/>
      <dgm:spPr/>
      <dgm:t>
        <a:bodyPr/>
        <a:lstStyle/>
        <a:p>
          <a:r>
            <a:rPr lang="en-US" dirty="0"/>
            <a:t>Approx. MV</a:t>
          </a:r>
        </a:p>
      </dgm:t>
    </dgm:pt>
    <dgm:pt modelId="{B302C5AC-E031-47E6-9C8A-237F2BE20543}" type="parTrans" cxnId="{9782DE55-62B3-4E51-86B5-3B41E90812E2}">
      <dgm:prSet/>
      <dgm:spPr/>
      <dgm:t>
        <a:bodyPr/>
        <a:lstStyle/>
        <a:p>
          <a:endParaRPr lang="en-US"/>
        </a:p>
      </dgm:t>
    </dgm:pt>
    <dgm:pt modelId="{429D38E9-D6DE-49AF-8D93-24338B9FA572}" type="sibTrans" cxnId="{9782DE55-62B3-4E51-86B5-3B41E90812E2}">
      <dgm:prSet/>
      <dgm:spPr/>
      <dgm:t>
        <a:bodyPr/>
        <a:lstStyle/>
        <a:p>
          <a:endParaRPr lang="en-US"/>
        </a:p>
      </dgm:t>
    </dgm:pt>
    <dgm:pt modelId="{AB824D1A-0EB5-4888-A009-F6CCAB805715}">
      <dgm:prSet phldrT="[Text]"/>
      <dgm:spPr/>
      <dgm:t>
        <a:bodyPr/>
        <a:lstStyle/>
        <a:p>
          <a:pPr>
            <a:lnSpc>
              <a:spcPct val="100000"/>
            </a:lnSpc>
          </a:pPr>
          <a:r>
            <a:rPr lang="en-US"/>
            <a:t>Fair Value</a:t>
          </a:r>
        </a:p>
      </dgm:t>
    </dgm:pt>
    <dgm:pt modelId="{F1D62048-68FC-43DD-993E-443E4E2170D8}" type="parTrans" cxnId="{3AFCBB4C-9405-4AFB-A87E-E2F00B13E7F2}">
      <dgm:prSet/>
      <dgm:spPr/>
      <dgm:t>
        <a:bodyPr/>
        <a:lstStyle/>
        <a:p>
          <a:endParaRPr lang="en-US"/>
        </a:p>
      </dgm:t>
    </dgm:pt>
    <dgm:pt modelId="{E0E353C2-6F49-4026-9856-5E204104D332}" type="sibTrans" cxnId="{3AFCBB4C-9405-4AFB-A87E-E2F00B13E7F2}">
      <dgm:prSet/>
      <dgm:spPr/>
      <dgm:t>
        <a:bodyPr/>
        <a:lstStyle/>
        <a:p>
          <a:endParaRPr lang="en-US"/>
        </a:p>
      </dgm:t>
    </dgm:pt>
    <dgm:pt modelId="{78686B85-A05E-4CD2-B944-3FD03D3ABA05}">
      <dgm:prSet phldrT="[Text]"/>
      <dgm:spPr/>
      <dgm:t>
        <a:bodyPr/>
        <a:lstStyle/>
        <a:p>
          <a:r>
            <a:rPr lang="en-US" dirty="0"/>
            <a:t>Market Value</a:t>
          </a:r>
        </a:p>
      </dgm:t>
    </dgm:pt>
    <dgm:pt modelId="{EEE1F861-51CF-43CF-B1B9-0E9E622E6752}" type="parTrans" cxnId="{72E47227-FD68-4032-B578-46FAB8A9D748}">
      <dgm:prSet/>
      <dgm:spPr/>
      <dgm:t>
        <a:bodyPr/>
        <a:lstStyle/>
        <a:p>
          <a:endParaRPr lang="en-US"/>
        </a:p>
      </dgm:t>
    </dgm:pt>
    <dgm:pt modelId="{BE54D299-7DD0-4B3F-ACCD-C79DFA990B0A}" type="sibTrans" cxnId="{72E47227-FD68-4032-B578-46FAB8A9D748}">
      <dgm:prSet/>
      <dgm:spPr/>
      <dgm:t>
        <a:bodyPr/>
        <a:lstStyle/>
        <a:p>
          <a:endParaRPr lang="en-US"/>
        </a:p>
      </dgm:t>
    </dgm:pt>
    <dgm:pt modelId="{C6753ABD-AC1C-4479-AEEC-07DD290A5EF9}">
      <dgm:prSet phldrT="[Text]"/>
      <dgm:spPr/>
      <dgm:t>
        <a:bodyPr/>
        <a:lstStyle/>
        <a:p>
          <a:r>
            <a:rPr lang="en-US" dirty="0"/>
            <a:t>Present Value of Future Payments</a:t>
          </a:r>
        </a:p>
      </dgm:t>
    </dgm:pt>
    <dgm:pt modelId="{A2870031-662D-42FE-BF75-F011C64BD69A}" type="parTrans" cxnId="{C173BDAC-5E1A-4138-A1CA-79F536023593}">
      <dgm:prSet/>
      <dgm:spPr/>
      <dgm:t>
        <a:bodyPr/>
        <a:lstStyle/>
        <a:p>
          <a:endParaRPr lang="en-US"/>
        </a:p>
      </dgm:t>
    </dgm:pt>
    <dgm:pt modelId="{25DB9780-F63F-4C10-9C8B-41F9C50D4EDA}" type="sibTrans" cxnId="{C173BDAC-5E1A-4138-A1CA-79F536023593}">
      <dgm:prSet/>
      <dgm:spPr/>
      <dgm:t>
        <a:bodyPr/>
        <a:lstStyle/>
        <a:p>
          <a:endParaRPr lang="en-US"/>
        </a:p>
      </dgm:t>
    </dgm:pt>
    <dgm:pt modelId="{BB31F69F-0F6F-411E-8AD1-14A8FB4F47A3}">
      <dgm:prSet phldrT="[Text]"/>
      <dgm:spPr/>
      <dgm:t>
        <a:bodyPr/>
        <a:lstStyle/>
        <a:p>
          <a:r>
            <a:rPr lang="en-US" dirty="0"/>
            <a:t>Expected PVFP</a:t>
          </a:r>
        </a:p>
      </dgm:t>
    </dgm:pt>
    <dgm:pt modelId="{54EC9651-5569-47C7-B838-922B40E1C53F}" type="parTrans" cxnId="{3B704406-ED85-46E2-9D03-D4DB9EA524E8}">
      <dgm:prSet/>
      <dgm:spPr/>
      <dgm:t>
        <a:bodyPr/>
        <a:lstStyle/>
        <a:p>
          <a:endParaRPr lang="en-US"/>
        </a:p>
      </dgm:t>
    </dgm:pt>
    <dgm:pt modelId="{0AC99BD6-D3F9-4C34-94AD-4CA92F632C0E}" type="sibTrans" cxnId="{3B704406-ED85-46E2-9D03-D4DB9EA524E8}">
      <dgm:prSet/>
      <dgm:spPr/>
      <dgm:t>
        <a:bodyPr/>
        <a:lstStyle/>
        <a:p>
          <a:endParaRPr lang="en-US"/>
        </a:p>
      </dgm:t>
    </dgm:pt>
    <dgm:pt modelId="{21AE17B4-453D-4FEC-B22C-B6FC82CCF48F}" type="pres">
      <dgm:prSet presAssocID="{D6EE3998-79BC-4C51-B8DA-13BF866C361B}" presName="root" presStyleCnt="0">
        <dgm:presLayoutVars>
          <dgm:dir/>
          <dgm:resizeHandles val="exact"/>
        </dgm:presLayoutVars>
      </dgm:prSet>
      <dgm:spPr/>
    </dgm:pt>
    <dgm:pt modelId="{9480D6EC-3A82-4F7D-AF89-E5FA4A1A03D1}" type="pres">
      <dgm:prSet presAssocID="{2433AAF9-4383-4435-A690-0FDA6C14661C}" presName="compNode" presStyleCnt="0"/>
      <dgm:spPr/>
    </dgm:pt>
    <dgm:pt modelId="{7C7A79BC-D8FE-4758-AD12-F4D74A25904C}" type="pres">
      <dgm:prSet presAssocID="{2433AAF9-4383-4435-A690-0FDA6C1466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801C263-F570-4554-A85C-7600A83F2628}" type="pres">
      <dgm:prSet presAssocID="{2433AAF9-4383-4435-A690-0FDA6C14661C}" presName="iconSpace" presStyleCnt="0"/>
      <dgm:spPr/>
    </dgm:pt>
    <dgm:pt modelId="{7817AA8C-7320-473E-A453-963C0D69F1BA}" type="pres">
      <dgm:prSet presAssocID="{2433AAF9-4383-4435-A690-0FDA6C14661C}" presName="parTx" presStyleLbl="revTx" presStyleIdx="0" presStyleCnt="4">
        <dgm:presLayoutVars>
          <dgm:chMax val="0"/>
          <dgm:chPref val="0"/>
        </dgm:presLayoutVars>
      </dgm:prSet>
      <dgm:spPr/>
    </dgm:pt>
    <dgm:pt modelId="{473A57F6-B889-4AD4-8D9D-348BF07B1996}" type="pres">
      <dgm:prSet presAssocID="{2433AAF9-4383-4435-A690-0FDA6C14661C}" presName="txSpace" presStyleCnt="0"/>
      <dgm:spPr/>
    </dgm:pt>
    <dgm:pt modelId="{284C9F96-2049-459A-A7EC-6529B3F820C0}" type="pres">
      <dgm:prSet presAssocID="{2433AAF9-4383-4435-A690-0FDA6C14661C}" presName="desTx" presStyleLbl="revTx" presStyleIdx="1" presStyleCnt="4">
        <dgm:presLayoutVars/>
      </dgm:prSet>
      <dgm:spPr/>
    </dgm:pt>
    <dgm:pt modelId="{5105E567-CB6B-44A0-9E90-88B088902D2B}" type="pres">
      <dgm:prSet presAssocID="{6A7CD66A-1399-42B6-85B5-3829FC1CD250}" presName="sibTrans" presStyleCnt="0"/>
      <dgm:spPr/>
    </dgm:pt>
    <dgm:pt modelId="{3219566D-6BD6-4BC6-BF69-E16118E4D0E9}" type="pres">
      <dgm:prSet presAssocID="{A8A137C0-FEB8-45D9-9E59-038E861EC032}" presName="compNode" presStyleCnt="0"/>
      <dgm:spPr/>
    </dgm:pt>
    <dgm:pt modelId="{44426AEC-AB9A-4051-B583-7B913D2D718F}" type="pres">
      <dgm:prSet presAssocID="{A8A137C0-FEB8-45D9-9E59-038E861EC0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ins"/>
        </a:ext>
      </dgm:extLst>
    </dgm:pt>
    <dgm:pt modelId="{611AA193-86FC-402A-8BCF-8B301AEC2BBD}" type="pres">
      <dgm:prSet presAssocID="{A8A137C0-FEB8-45D9-9E59-038E861EC032}" presName="iconSpace" presStyleCnt="0"/>
      <dgm:spPr/>
    </dgm:pt>
    <dgm:pt modelId="{4AE8A479-CF53-4D4F-894F-BBDECDAF53F6}" type="pres">
      <dgm:prSet presAssocID="{A8A137C0-FEB8-45D9-9E59-038E861EC032}" presName="parTx" presStyleLbl="revTx" presStyleIdx="2" presStyleCnt="4">
        <dgm:presLayoutVars>
          <dgm:chMax val="0"/>
          <dgm:chPref val="0"/>
        </dgm:presLayoutVars>
      </dgm:prSet>
      <dgm:spPr/>
    </dgm:pt>
    <dgm:pt modelId="{B94AA3BB-E9BE-4987-A055-75399F20F926}" type="pres">
      <dgm:prSet presAssocID="{A8A137C0-FEB8-45D9-9E59-038E861EC032}" presName="txSpace" presStyleCnt="0"/>
      <dgm:spPr/>
    </dgm:pt>
    <dgm:pt modelId="{04746BF5-5D64-41CD-B7B8-8FDC32ADADF1}" type="pres">
      <dgm:prSet presAssocID="{A8A137C0-FEB8-45D9-9E59-038E861EC032}" presName="desTx" presStyleLbl="revTx" presStyleIdx="3" presStyleCnt="4">
        <dgm:presLayoutVars/>
      </dgm:prSet>
      <dgm:spPr/>
    </dgm:pt>
  </dgm:ptLst>
  <dgm:cxnLst>
    <dgm:cxn modelId="{8D592803-1DFB-45AB-BDAB-4A984431EAD2}" srcId="{0A92F69D-3987-46A2-84CE-E1BA3C3DFFE8}" destId="{9EFABDB9-12FB-49F8-B948-A91E6B9F330E}" srcOrd="0" destOrd="0" parTransId="{EEB49C6F-95FF-4BE1-95D5-97A6AB665CE5}" sibTransId="{A1346F44-9754-40E3-88DB-70EC7AC11C75}"/>
    <dgm:cxn modelId="{3B704406-ED85-46E2-9D03-D4DB9EA524E8}" srcId="{AB824D1A-0EB5-4888-A009-F6CCAB805715}" destId="{BB31F69F-0F6F-411E-8AD1-14A8FB4F47A3}" srcOrd="2" destOrd="0" parTransId="{54EC9651-5569-47C7-B838-922B40E1C53F}" sibTransId="{0AC99BD6-D3F9-4C34-94AD-4CA92F632C0E}"/>
    <dgm:cxn modelId="{B6578C08-CB58-4907-8B5B-7B884ACF7129}" srcId="{D6EE3998-79BC-4C51-B8DA-13BF866C361B}" destId="{2433AAF9-4383-4435-A690-0FDA6C14661C}" srcOrd="0" destOrd="0" parTransId="{3F7CD06B-56BE-4931-B5F1-C9D6615C4123}" sibTransId="{6A7CD66A-1399-42B6-85B5-3829FC1CD250}"/>
    <dgm:cxn modelId="{88053C0B-8324-45B5-AC6E-27585240132E}" srcId="{D6EE3998-79BC-4C51-B8DA-13BF866C361B}" destId="{A8A137C0-FEB8-45D9-9E59-038E861EC032}" srcOrd="1" destOrd="0" parTransId="{58A5EF9E-59C8-4043-B151-E5C19F0E3675}" sibTransId="{799A63A4-F266-4611-B669-F5E6DD56973F}"/>
    <dgm:cxn modelId="{A8E6D20C-7AEE-4D1F-BA1E-591EE4BC69F6}" type="presOf" srcId="{2506DFA4-83DD-4582-B1B6-34B2A2FB46A7}" destId="{284C9F96-2049-459A-A7EC-6529B3F820C0}" srcOrd="0" destOrd="2" presId="urn:microsoft.com/office/officeart/2018/5/layout/CenteredIconLabelDescriptionList"/>
    <dgm:cxn modelId="{139E7626-559E-4F85-B22C-09E77CF6ED59}" type="presOf" srcId="{F6C8FD34-DCF1-4E96-A1D1-EF3D9BD036F8}" destId="{284C9F96-2049-459A-A7EC-6529B3F820C0}" srcOrd="0" destOrd="0" presId="urn:microsoft.com/office/officeart/2018/5/layout/CenteredIconLabelDescriptionList"/>
    <dgm:cxn modelId="{72E47227-FD68-4032-B578-46FAB8A9D748}" srcId="{AB824D1A-0EB5-4888-A009-F6CCAB805715}" destId="{78686B85-A05E-4CD2-B944-3FD03D3ABA05}" srcOrd="0" destOrd="0" parTransId="{EEE1F861-51CF-43CF-B1B9-0E9E622E6752}" sibTransId="{BE54D299-7DD0-4B3F-ACCD-C79DFA990B0A}"/>
    <dgm:cxn modelId="{A34A652F-65A7-44E3-A9C3-E780F044C533}" type="presOf" srcId="{BB31F69F-0F6F-411E-8AD1-14A8FB4F47A3}" destId="{04746BF5-5D64-41CD-B7B8-8FDC32ADADF1}" srcOrd="0" destOrd="3" presId="urn:microsoft.com/office/officeart/2018/5/layout/CenteredIconLabelDescriptionList"/>
    <dgm:cxn modelId="{CC92F537-D97C-42D5-BE53-7DAD352ADF6B}" type="presOf" srcId="{AB824D1A-0EB5-4888-A009-F6CCAB805715}" destId="{04746BF5-5D64-41CD-B7B8-8FDC32ADADF1}" srcOrd="0" destOrd="0" presId="urn:microsoft.com/office/officeart/2018/5/layout/CenteredIconLabelDescriptionList"/>
    <dgm:cxn modelId="{D688C73E-A7F4-4DC2-BDA2-5BB6115B7D7F}" srcId="{2433AAF9-4383-4435-A690-0FDA6C14661C}" destId="{0A92F69D-3987-46A2-84CE-E1BA3C3DFFE8}" srcOrd="1" destOrd="0" parTransId="{D95E3864-86C7-49F6-9871-07BF7D97665A}" sibTransId="{D95D5108-48CF-471D-A728-E2CA677D83A4}"/>
    <dgm:cxn modelId="{4ACAEB5C-87BF-4603-985E-0D3CEEDA11E3}" type="presOf" srcId="{C6753ABD-AC1C-4479-AEEC-07DD290A5EF9}" destId="{04746BF5-5D64-41CD-B7B8-8FDC32ADADF1}" srcOrd="0" destOrd="2" presId="urn:microsoft.com/office/officeart/2018/5/layout/CenteredIconLabelDescriptionList"/>
    <dgm:cxn modelId="{3AFCBB4C-9405-4AFB-A87E-E2F00B13E7F2}" srcId="{A8A137C0-FEB8-45D9-9E59-038E861EC032}" destId="{AB824D1A-0EB5-4888-A009-F6CCAB805715}" srcOrd="0" destOrd="0" parTransId="{F1D62048-68FC-43DD-993E-443E4E2170D8}" sibTransId="{E0E353C2-6F49-4026-9856-5E204104D332}"/>
    <dgm:cxn modelId="{9782DE55-62B3-4E51-86B5-3B41E90812E2}" srcId="{0A92F69D-3987-46A2-84CE-E1BA3C3DFFE8}" destId="{3CE3BB78-9312-4448-A9F7-984C0A16D712}" srcOrd="1" destOrd="0" parTransId="{B302C5AC-E031-47E6-9C8A-237F2BE20543}" sibTransId="{429D38E9-D6DE-49AF-8D93-24338B9FA572}"/>
    <dgm:cxn modelId="{B372A67E-EF46-4472-8A68-77F9F089B3CB}" type="presOf" srcId="{D6EE3998-79BC-4C51-B8DA-13BF866C361B}" destId="{21AE17B4-453D-4FEC-B22C-B6FC82CCF48F}" srcOrd="0" destOrd="0" presId="urn:microsoft.com/office/officeart/2018/5/layout/CenteredIconLabelDescriptionList"/>
    <dgm:cxn modelId="{2893517F-A434-4553-97FB-F8265BC5C745}" type="presOf" srcId="{78686B85-A05E-4CD2-B944-3FD03D3ABA05}" destId="{04746BF5-5D64-41CD-B7B8-8FDC32ADADF1}" srcOrd="0" destOrd="1" presId="urn:microsoft.com/office/officeart/2018/5/layout/CenteredIconLabelDescriptionList"/>
    <dgm:cxn modelId="{3B8EFB85-9CAB-4E59-9F6A-CD1562DB9340}" type="presOf" srcId="{9EFABDB9-12FB-49F8-B948-A91E6B9F330E}" destId="{284C9F96-2049-459A-A7EC-6529B3F820C0}" srcOrd="0" destOrd="4" presId="urn:microsoft.com/office/officeart/2018/5/layout/CenteredIconLabelDescriptionList"/>
    <dgm:cxn modelId="{02B7359F-DD37-4ABE-A6A7-2A7138C19F09}" type="presOf" srcId="{3CE3BB78-9312-4448-A9F7-984C0A16D712}" destId="{284C9F96-2049-459A-A7EC-6529B3F820C0}" srcOrd="0" destOrd="5" presId="urn:microsoft.com/office/officeart/2018/5/layout/CenteredIconLabelDescriptionList"/>
    <dgm:cxn modelId="{C173BDAC-5E1A-4138-A1CA-79F536023593}" srcId="{AB824D1A-0EB5-4888-A009-F6CCAB805715}" destId="{C6753ABD-AC1C-4479-AEEC-07DD290A5EF9}" srcOrd="1" destOrd="0" parTransId="{A2870031-662D-42FE-BF75-F011C64BD69A}" sibTransId="{25DB9780-F63F-4C10-9C8B-41F9C50D4EDA}"/>
    <dgm:cxn modelId="{B97F14AE-7D99-4EF2-A767-323C99586842}" type="presOf" srcId="{A8A137C0-FEB8-45D9-9E59-038E861EC032}" destId="{4AE8A479-CF53-4D4F-894F-BBDECDAF53F6}" srcOrd="0" destOrd="0" presId="urn:microsoft.com/office/officeart/2018/5/layout/CenteredIconLabelDescriptionList"/>
    <dgm:cxn modelId="{CE3453B3-B6A8-4291-8A52-E596B0768967}" type="presOf" srcId="{E84B746B-82C8-415B-B883-781C17747526}" destId="{284C9F96-2049-459A-A7EC-6529B3F820C0}" srcOrd="0" destOrd="1" presId="urn:microsoft.com/office/officeart/2018/5/layout/CenteredIconLabelDescriptionList"/>
    <dgm:cxn modelId="{F22A8BC0-FC23-42ED-9437-0D5CEA4CFEC8}" srcId="{2433AAF9-4383-4435-A690-0FDA6C14661C}" destId="{F6C8FD34-DCF1-4E96-A1D1-EF3D9BD036F8}" srcOrd="0" destOrd="0" parTransId="{B1B0B6C0-252A-4955-A040-E6FD2697C2D9}" sibTransId="{405581E0-18CC-478C-AB44-9F0A4974E336}"/>
    <dgm:cxn modelId="{0E648BDF-5AC9-4875-B9AD-D9EC03675B52}" srcId="{F6C8FD34-DCF1-4E96-A1D1-EF3D9BD036F8}" destId="{E84B746B-82C8-415B-B883-781C17747526}" srcOrd="0" destOrd="0" parTransId="{299DA89B-54FA-45FB-8525-564F56CE8FEC}" sibTransId="{2D06E45B-8E59-4480-99CD-3772DB74D61B}"/>
    <dgm:cxn modelId="{2F2078E6-7BF3-42EB-B860-AD9FF6D64402}" type="presOf" srcId="{0A92F69D-3987-46A2-84CE-E1BA3C3DFFE8}" destId="{284C9F96-2049-459A-A7EC-6529B3F820C0}" srcOrd="0" destOrd="3" presId="urn:microsoft.com/office/officeart/2018/5/layout/CenteredIconLabelDescriptionList"/>
    <dgm:cxn modelId="{F82A79EF-008F-4BB6-87C5-D30CFCA925D3}" srcId="{F6C8FD34-DCF1-4E96-A1D1-EF3D9BD036F8}" destId="{2506DFA4-83DD-4582-B1B6-34B2A2FB46A7}" srcOrd="1" destOrd="0" parTransId="{9C6F24B8-11B5-41B2-8550-DF8B9484D93E}" sibTransId="{8443AE48-A402-4E06-B949-9532B6B3E80E}"/>
    <dgm:cxn modelId="{3842F9F5-5FD0-41ED-AE33-F8BB158EB274}" type="presOf" srcId="{2433AAF9-4383-4435-A690-0FDA6C14661C}" destId="{7817AA8C-7320-473E-A453-963C0D69F1BA}" srcOrd="0" destOrd="0" presId="urn:microsoft.com/office/officeart/2018/5/layout/CenteredIconLabelDescriptionList"/>
    <dgm:cxn modelId="{CB5FA699-D834-4CE2-AE7A-D59874E676C3}" type="presParOf" srcId="{21AE17B4-453D-4FEC-B22C-B6FC82CCF48F}" destId="{9480D6EC-3A82-4F7D-AF89-E5FA4A1A03D1}" srcOrd="0" destOrd="0" presId="urn:microsoft.com/office/officeart/2018/5/layout/CenteredIconLabelDescriptionList"/>
    <dgm:cxn modelId="{721D06E6-5979-487C-8DA0-CD56F55737B4}" type="presParOf" srcId="{9480D6EC-3A82-4F7D-AF89-E5FA4A1A03D1}" destId="{7C7A79BC-D8FE-4758-AD12-F4D74A25904C}" srcOrd="0" destOrd="0" presId="urn:microsoft.com/office/officeart/2018/5/layout/CenteredIconLabelDescriptionList"/>
    <dgm:cxn modelId="{5CDC39D2-8495-4FF0-91AB-C1D1F98B155C}" type="presParOf" srcId="{9480D6EC-3A82-4F7D-AF89-E5FA4A1A03D1}" destId="{C801C263-F570-4554-A85C-7600A83F2628}" srcOrd="1" destOrd="0" presId="urn:microsoft.com/office/officeart/2018/5/layout/CenteredIconLabelDescriptionList"/>
    <dgm:cxn modelId="{E69C97F8-0BF3-43E9-8054-29B5CE6B2360}" type="presParOf" srcId="{9480D6EC-3A82-4F7D-AF89-E5FA4A1A03D1}" destId="{7817AA8C-7320-473E-A453-963C0D69F1BA}" srcOrd="2" destOrd="0" presId="urn:microsoft.com/office/officeart/2018/5/layout/CenteredIconLabelDescriptionList"/>
    <dgm:cxn modelId="{F0506D4F-DD32-4777-8B58-7BD073316AD1}" type="presParOf" srcId="{9480D6EC-3A82-4F7D-AF89-E5FA4A1A03D1}" destId="{473A57F6-B889-4AD4-8D9D-348BF07B1996}" srcOrd="3" destOrd="0" presId="urn:microsoft.com/office/officeart/2018/5/layout/CenteredIconLabelDescriptionList"/>
    <dgm:cxn modelId="{9924C639-E3BC-4DDA-B5C2-74BE52EDBDF2}" type="presParOf" srcId="{9480D6EC-3A82-4F7D-AF89-E5FA4A1A03D1}" destId="{284C9F96-2049-459A-A7EC-6529B3F820C0}" srcOrd="4" destOrd="0" presId="urn:microsoft.com/office/officeart/2018/5/layout/CenteredIconLabelDescriptionList"/>
    <dgm:cxn modelId="{6ED66FB9-E59B-4A05-AE0E-A4AF87C41905}" type="presParOf" srcId="{21AE17B4-453D-4FEC-B22C-B6FC82CCF48F}" destId="{5105E567-CB6B-44A0-9E90-88B088902D2B}" srcOrd="1" destOrd="0" presId="urn:microsoft.com/office/officeart/2018/5/layout/CenteredIconLabelDescriptionList"/>
    <dgm:cxn modelId="{A01C832B-50E0-4AF9-9E95-ED5441511AC1}" type="presParOf" srcId="{21AE17B4-453D-4FEC-B22C-B6FC82CCF48F}" destId="{3219566D-6BD6-4BC6-BF69-E16118E4D0E9}" srcOrd="2" destOrd="0" presId="urn:microsoft.com/office/officeart/2018/5/layout/CenteredIconLabelDescriptionList"/>
    <dgm:cxn modelId="{F0B2D5CE-E029-4368-9B19-9D7E45B54A45}" type="presParOf" srcId="{3219566D-6BD6-4BC6-BF69-E16118E4D0E9}" destId="{44426AEC-AB9A-4051-B583-7B913D2D718F}" srcOrd="0" destOrd="0" presId="urn:microsoft.com/office/officeart/2018/5/layout/CenteredIconLabelDescriptionList"/>
    <dgm:cxn modelId="{6CA06417-338B-4D49-B332-71BB7D54185D}" type="presParOf" srcId="{3219566D-6BD6-4BC6-BF69-E16118E4D0E9}" destId="{611AA193-86FC-402A-8BCF-8B301AEC2BBD}" srcOrd="1" destOrd="0" presId="urn:microsoft.com/office/officeart/2018/5/layout/CenteredIconLabelDescriptionList"/>
    <dgm:cxn modelId="{D3F09872-8771-4CF0-8915-B1D53E0A2803}" type="presParOf" srcId="{3219566D-6BD6-4BC6-BF69-E16118E4D0E9}" destId="{4AE8A479-CF53-4D4F-894F-BBDECDAF53F6}" srcOrd="2" destOrd="0" presId="urn:microsoft.com/office/officeart/2018/5/layout/CenteredIconLabelDescriptionList"/>
    <dgm:cxn modelId="{342D9E59-E558-4B7F-B7C7-ED5E61B31C8C}" type="presParOf" srcId="{3219566D-6BD6-4BC6-BF69-E16118E4D0E9}" destId="{B94AA3BB-E9BE-4987-A055-75399F20F926}" srcOrd="3" destOrd="0" presId="urn:microsoft.com/office/officeart/2018/5/layout/CenteredIconLabelDescriptionList"/>
    <dgm:cxn modelId="{B35979B0-9A4D-4A5E-8341-04B9F0B80B24}" type="presParOf" srcId="{3219566D-6BD6-4BC6-BF69-E16118E4D0E9}" destId="{04746BF5-5D64-41CD-B7B8-8FDC32ADADF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C9AC88-4373-41E5-BB2C-23095C4EBB4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3B6D1415-38DF-4B0F-B7F0-F1E7B5454C12}">
      <dgm:prSet/>
      <dgm:spPr/>
      <dgm:t>
        <a:bodyPr/>
        <a:lstStyle/>
        <a:p>
          <a:pPr algn="ctr"/>
          <a:r>
            <a:rPr lang="en-US" b="1" u="sng" dirty="0"/>
            <a:t>Purpose of Financial Statements</a:t>
          </a:r>
        </a:p>
      </dgm:t>
    </dgm:pt>
    <dgm:pt modelId="{B2285001-E99B-4540-8AB5-DCD42131EF07}" type="parTrans" cxnId="{38B9A531-4332-4DF0-91FF-39455AE4593C}">
      <dgm:prSet/>
      <dgm:spPr/>
      <dgm:t>
        <a:bodyPr/>
        <a:lstStyle/>
        <a:p>
          <a:endParaRPr lang="en-US"/>
        </a:p>
      </dgm:t>
    </dgm:pt>
    <dgm:pt modelId="{10C1CA70-69C6-4EFA-8582-64CEB85E9E4A}" type="sibTrans" cxnId="{38B9A531-4332-4DF0-91FF-39455AE4593C}">
      <dgm:prSet/>
      <dgm:spPr/>
      <dgm:t>
        <a:bodyPr/>
        <a:lstStyle/>
        <a:p>
          <a:endParaRPr lang="en-US"/>
        </a:p>
      </dgm:t>
    </dgm:pt>
    <dgm:pt modelId="{ED17593D-1E70-481A-9117-760CCB6F0935}">
      <dgm:prSet/>
      <dgm:spPr>
        <a:solidFill>
          <a:schemeClr val="accent1">
            <a:lumMod val="60000"/>
            <a:lumOff val="40000"/>
          </a:schemeClr>
        </a:solidFill>
      </dgm:spPr>
      <dgm:t>
        <a:bodyPr/>
        <a:lstStyle/>
        <a:p>
          <a:r>
            <a:rPr lang="en-US"/>
            <a:t>Inform to Stakeholders about firm</a:t>
          </a:r>
          <a:r>
            <a:rPr lang="es-ES"/>
            <a:t>'</a:t>
          </a:r>
          <a:r>
            <a:rPr lang="en-US"/>
            <a:t>s economic situation.</a:t>
          </a:r>
        </a:p>
      </dgm:t>
    </dgm:pt>
    <dgm:pt modelId="{042688E0-00B3-44CC-855C-03FD43213847}" type="parTrans" cxnId="{21F325AA-A04B-4633-8814-B24E01A7ADFB}">
      <dgm:prSet/>
      <dgm:spPr/>
      <dgm:t>
        <a:bodyPr/>
        <a:lstStyle/>
        <a:p>
          <a:endParaRPr lang="en-US"/>
        </a:p>
      </dgm:t>
    </dgm:pt>
    <dgm:pt modelId="{E1948F0F-D120-46FD-B337-801EB0E6D8AC}" type="sibTrans" cxnId="{21F325AA-A04B-4633-8814-B24E01A7ADFB}">
      <dgm:prSet/>
      <dgm:spPr/>
      <dgm:t>
        <a:bodyPr/>
        <a:lstStyle/>
        <a:p>
          <a:endParaRPr lang="en-US"/>
        </a:p>
      </dgm:t>
    </dgm:pt>
    <dgm:pt modelId="{3D4E8680-B40F-48DD-9A0E-DB99E5201499}">
      <dgm:prSet/>
      <dgm:spPr>
        <a:solidFill>
          <a:schemeClr val="accent1">
            <a:lumMod val="60000"/>
            <a:lumOff val="40000"/>
          </a:schemeClr>
        </a:solidFill>
      </dgm:spPr>
      <dgm:t>
        <a:bodyPr/>
        <a:lstStyle/>
        <a:p>
          <a:r>
            <a:rPr lang="en-US"/>
            <a:t>Stakeholders are interested in the performance of an organization for various reasons. </a:t>
          </a:r>
        </a:p>
      </dgm:t>
    </dgm:pt>
    <dgm:pt modelId="{A10D674F-0E64-4B67-8233-EC0CF79A731F}" type="parTrans" cxnId="{3E50532D-B957-4387-B51D-77D010C2E3AF}">
      <dgm:prSet/>
      <dgm:spPr/>
      <dgm:t>
        <a:bodyPr/>
        <a:lstStyle/>
        <a:p>
          <a:endParaRPr lang="en-US"/>
        </a:p>
      </dgm:t>
    </dgm:pt>
    <dgm:pt modelId="{D18A74E3-0EA4-4777-92BF-62B06898D36E}" type="sibTrans" cxnId="{3E50532D-B957-4387-B51D-77D010C2E3AF}">
      <dgm:prSet/>
      <dgm:spPr/>
      <dgm:t>
        <a:bodyPr/>
        <a:lstStyle/>
        <a:p>
          <a:endParaRPr lang="en-US"/>
        </a:p>
      </dgm:t>
    </dgm:pt>
    <dgm:pt modelId="{6AE9B7ED-F518-4B20-B685-62B8279D9909}">
      <dgm:prSet/>
      <dgm:spPr>
        <a:solidFill>
          <a:schemeClr val="accent1">
            <a:lumMod val="60000"/>
            <a:lumOff val="40000"/>
          </a:schemeClr>
        </a:solidFill>
      </dgm:spPr>
      <dgm:t>
        <a:bodyPr/>
        <a:lstStyle/>
        <a:p>
          <a:r>
            <a:rPr lang="en-US" dirty="0"/>
            <a:t>Discuss what type of aggregated information about the firm each stakeholders might want to know. </a:t>
          </a:r>
        </a:p>
      </dgm:t>
    </dgm:pt>
    <dgm:pt modelId="{AACA8391-2C32-4EB4-94C9-D30D00163B56}" type="parTrans" cxnId="{30028E69-94A0-436F-8904-A1FFB2AB26F0}">
      <dgm:prSet/>
      <dgm:spPr/>
      <dgm:t>
        <a:bodyPr/>
        <a:lstStyle/>
        <a:p>
          <a:endParaRPr lang="en-US"/>
        </a:p>
      </dgm:t>
    </dgm:pt>
    <dgm:pt modelId="{A52D4885-52D5-4FE4-B0AB-0E730C39D0F4}" type="sibTrans" cxnId="{30028E69-94A0-436F-8904-A1FFB2AB26F0}">
      <dgm:prSet/>
      <dgm:spPr/>
      <dgm:t>
        <a:bodyPr/>
        <a:lstStyle/>
        <a:p>
          <a:endParaRPr lang="en-US"/>
        </a:p>
      </dgm:t>
    </dgm:pt>
    <dgm:pt modelId="{C299DA53-E740-4E60-ABC3-7E816D57CC91}">
      <dgm:prSet/>
      <dgm:spPr>
        <a:solidFill>
          <a:schemeClr val="accent1">
            <a:lumMod val="60000"/>
            <a:lumOff val="40000"/>
          </a:schemeClr>
        </a:solidFill>
      </dgm:spPr>
      <dgm:t>
        <a:bodyPr/>
        <a:lstStyle/>
        <a:p>
          <a:r>
            <a:rPr lang="en-US"/>
            <a:t>How can they affect their decision-making?</a:t>
          </a:r>
        </a:p>
      </dgm:t>
    </dgm:pt>
    <dgm:pt modelId="{233137CE-225F-47B9-8339-DAAB22721AD3}" type="parTrans" cxnId="{DAC0800C-1F6E-4ED9-9B82-F6B659674503}">
      <dgm:prSet/>
      <dgm:spPr/>
      <dgm:t>
        <a:bodyPr/>
        <a:lstStyle/>
        <a:p>
          <a:endParaRPr lang="en-US"/>
        </a:p>
      </dgm:t>
    </dgm:pt>
    <dgm:pt modelId="{BA152411-76A2-43E4-96D0-2A67C447D2B9}" type="sibTrans" cxnId="{DAC0800C-1F6E-4ED9-9B82-F6B659674503}">
      <dgm:prSet/>
      <dgm:spPr/>
      <dgm:t>
        <a:bodyPr/>
        <a:lstStyle/>
        <a:p>
          <a:endParaRPr lang="en-US"/>
        </a:p>
      </dgm:t>
    </dgm:pt>
    <dgm:pt modelId="{9295AEF1-5879-44B4-8D3A-525D882B4D72}" type="pres">
      <dgm:prSet presAssocID="{3FC9AC88-4373-41E5-BB2C-23095C4EBB48}" presName="linear" presStyleCnt="0">
        <dgm:presLayoutVars>
          <dgm:animLvl val="lvl"/>
          <dgm:resizeHandles val="exact"/>
        </dgm:presLayoutVars>
      </dgm:prSet>
      <dgm:spPr/>
    </dgm:pt>
    <dgm:pt modelId="{6D3E34A9-4A08-4FEA-8BAA-E59CDDB2934A}" type="pres">
      <dgm:prSet presAssocID="{3B6D1415-38DF-4B0F-B7F0-F1E7B5454C12}" presName="parentText" presStyleLbl="node1" presStyleIdx="0" presStyleCnt="5" custLinFactY="-13401" custLinFactNeighborX="1403" custLinFactNeighborY="-100000">
        <dgm:presLayoutVars>
          <dgm:chMax val="0"/>
          <dgm:bulletEnabled val="1"/>
        </dgm:presLayoutVars>
      </dgm:prSet>
      <dgm:spPr/>
    </dgm:pt>
    <dgm:pt modelId="{1E3620DD-DDDE-4E8D-91EC-B243BCF1D0D6}" type="pres">
      <dgm:prSet presAssocID="{10C1CA70-69C6-4EFA-8582-64CEB85E9E4A}" presName="spacer" presStyleCnt="0"/>
      <dgm:spPr/>
    </dgm:pt>
    <dgm:pt modelId="{EB654063-3402-47D9-8D03-7AD4232B7DC6}" type="pres">
      <dgm:prSet presAssocID="{ED17593D-1E70-481A-9117-760CCB6F0935}" presName="parentText" presStyleLbl="node1" presStyleIdx="1" presStyleCnt="5">
        <dgm:presLayoutVars>
          <dgm:chMax val="0"/>
          <dgm:bulletEnabled val="1"/>
        </dgm:presLayoutVars>
      </dgm:prSet>
      <dgm:spPr/>
    </dgm:pt>
    <dgm:pt modelId="{2521E276-6A01-4193-8F83-AAB9B08CEA40}" type="pres">
      <dgm:prSet presAssocID="{E1948F0F-D120-46FD-B337-801EB0E6D8AC}" presName="spacer" presStyleCnt="0"/>
      <dgm:spPr/>
    </dgm:pt>
    <dgm:pt modelId="{8CC9E2A3-1F16-4106-99DF-F460249A65E4}" type="pres">
      <dgm:prSet presAssocID="{3D4E8680-B40F-48DD-9A0E-DB99E5201499}" presName="parentText" presStyleLbl="node1" presStyleIdx="2" presStyleCnt="5">
        <dgm:presLayoutVars>
          <dgm:chMax val="0"/>
          <dgm:bulletEnabled val="1"/>
        </dgm:presLayoutVars>
      </dgm:prSet>
      <dgm:spPr/>
    </dgm:pt>
    <dgm:pt modelId="{1E3E8D10-046B-4C94-860B-E23CD354222C}" type="pres">
      <dgm:prSet presAssocID="{D18A74E3-0EA4-4777-92BF-62B06898D36E}" presName="spacer" presStyleCnt="0"/>
      <dgm:spPr/>
    </dgm:pt>
    <dgm:pt modelId="{25D9A845-A960-47D4-91AA-7E52DB8ADF77}" type="pres">
      <dgm:prSet presAssocID="{6AE9B7ED-F518-4B20-B685-62B8279D9909}" presName="parentText" presStyleLbl="node1" presStyleIdx="3" presStyleCnt="5">
        <dgm:presLayoutVars>
          <dgm:chMax val="0"/>
          <dgm:bulletEnabled val="1"/>
        </dgm:presLayoutVars>
      </dgm:prSet>
      <dgm:spPr/>
    </dgm:pt>
    <dgm:pt modelId="{55FAA516-9950-41EE-86CE-3774C3F04A20}" type="pres">
      <dgm:prSet presAssocID="{A52D4885-52D5-4FE4-B0AB-0E730C39D0F4}" presName="spacer" presStyleCnt="0"/>
      <dgm:spPr/>
    </dgm:pt>
    <dgm:pt modelId="{1074C01C-ED31-49CA-BFF6-2847AF54D626}" type="pres">
      <dgm:prSet presAssocID="{C299DA53-E740-4E60-ABC3-7E816D57CC91}" presName="parentText" presStyleLbl="node1" presStyleIdx="4" presStyleCnt="5">
        <dgm:presLayoutVars>
          <dgm:chMax val="0"/>
          <dgm:bulletEnabled val="1"/>
        </dgm:presLayoutVars>
      </dgm:prSet>
      <dgm:spPr/>
    </dgm:pt>
  </dgm:ptLst>
  <dgm:cxnLst>
    <dgm:cxn modelId="{DAC0800C-1F6E-4ED9-9B82-F6B659674503}" srcId="{3FC9AC88-4373-41E5-BB2C-23095C4EBB48}" destId="{C299DA53-E740-4E60-ABC3-7E816D57CC91}" srcOrd="4" destOrd="0" parTransId="{233137CE-225F-47B9-8339-DAAB22721AD3}" sibTransId="{BA152411-76A2-43E4-96D0-2A67C447D2B9}"/>
    <dgm:cxn modelId="{3E50532D-B957-4387-B51D-77D010C2E3AF}" srcId="{3FC9AC88-4373-41E5-BB2C-23095C4EBB48}" destId="{3D4E8680-B40F-48DD-9A0E-DB99E5201499}" srcOrd="2" destOrd="0" parTransId="{A10D674F-0E64-4B67-8233-EC0CF79A731F}" sibTransId="{D18A74E3-0EA4-4777-92BF-62B06898D36E}"/>
    <dgm:cxn modelId="{38B9A531-4332-4DF0-91FF-39455AE4593C}" srcId="{3FC9AC88-4373-41E5-BB2C-23095C4EBB48}" destId="{3B6D1415-38DF-4B0F-B7F0-F1E7B5454C12}" srcOrd="0" destOrd="0" parTransId="{B2285001-E99B-4540-8AB5-DCD42131EF07}" sibTransId="{10C1CA70-69C6-4EFA-8582-64CEB85E9E4A}"/>
    <dgm:cxn modelId="{30028E69-94A0-436F-8904-A1FFB2AB26F0}" srcId="{3FC9AC88-4373-41E5-BB2C-23095C4EBB48}" destId="{6AE9B7ED-F518-4B20-B685-62B8279D9909}" srcOrd="3" destOrd="0" parTransId="{AACA8391-2C32-4EB4-94C9-D30D00163B56}" sibTransId="{A52D4885-52D5-4FE4-B0AB-0E730C39D0F4}"/>
    <dgm:cxn modelId="{51334D51-A289-49F7-9898-1AFEB84ACCAA}" type="presOf" srcId="{ED17593D-1E70-481A-9117-760CCB6F0935}" destId="{EB654063-3402-47D9-8D03-7AD4232B7DC6}" srcOrd="0" destOrd="0" presId="urn:microsoft.com/office/officeart/2005/8/layout/vList2"/>
    <dgm:cxn modelId="{5A50FF56-3653-4BF0-BB7A-973728F062CB}" type="presOf" srcId="{3B6D1415-38DF-4B0F-B7F0-F1E7B5454C12}" destId="{6D3E34A9-4A08-4FEA-8BAA-E59CDDB2934A}" srcOrd="0" destOrd="0" presId="urn:microsoft.com/office/officeart/2005/8/layout/vList2"/>
    <dgm:cxn modelId="{A123678D-07DE-405D-98D8-D6C52281FB73}" type="presOf" srcId="{3D4E8680-B40F-48DD-9A0E-DB99E5201499}" destId="{8CC9E2A3-1F16-4106-99DF-F460249A65E4}" srcOrd="0" destOrd="0" presId="urn:microsoft.com/office/officeart/2005/8/layout/vList2"/>
    <dgm:cxn modelId="{21F325AA-A04B-4633-8814-B24E01A7ADFB}" srcId="{3FC9AC88-4373-41E5-BB2C-23095C4EBB48}" destId="{ED17593D-1E70-481A-9117-760CCB6F0935}" srcOrd="1" destOrd="0" parTransId="{042688E0-00B3-44CC-855C-03FD43213847}" sibTransId="{E1948F0F-D120-46FD-B337-801EB0E6D8AC}"/>
    <dgm:cxn modelId="{0078C6BE-3F55-4DC5-8170-1C4F7C9A503E}" type="presOf" srcId="{C299DA53-E740-4E60-ABC3-7E816D57CC91}" destId="{1074C01C-ED31-49CA-BFF6-2847AF54D626}" srcOrd="0" destOrd="0" presId="urn:microsoft.com/office/officeart/2005/8/layout/vList2"/>
    <dgm:cxn modelId="{09B9D8DD-EDFB-4724-8E71-C83BE04CA83C}" type="presOf" srcId="{3FC9AC88-4373-41E5-BB2C-23095C4EBB48}" destId="{9295AEF1-5879-44B4-8D3A-525D882B4D72}" srcOrd="0" destOrd="0" presId="urn:microsoft.com/office/officeart/2005/8/layout/vList2"/>
    <dgm:cxn modelId="{606AF4E1-C82D-423C-859E-D703473751D9}" type="presOf" srcId="{6AE9B7ED-F518-4B20-B685-62B8279D9909}" destId="{25D9A845-A960-47D4-91AA-7E52DB8ADF77}" srcOrd="0" destOrd="0" presId="urn:microsoft.com/office/officeart/2005/8/layout/vList2"/>
    <dgm:cxn modelId="{E44DAB85-A708-45CE-B1C5-E0633F8C4D4A}" type="presParOf" srcId="{9295AEF1-5879-44B4-8D3A-525D882B4D72}" destId="{6D3E34A9-4A08-4FEA-8BAA-E59CDDB2934A}" srcOrd="0" destOrd="0" presId="urn:microsoft.com/office/officeart/2005/8/layout/vList2"/>
    <dgm:cxn modelId="{13BCBD4C-015D-4E3D-9715-D57F5D124E26}" type="presParOf" srcId="{9295AEF1-5879-44B4-8D3A-525D882B4D72}" destId="{1E3620DD-DDDE-4E8D-91EC-B243BCF1D0D6}" srcOrd="1" destOrd="0" presId="urn:microsoft.com/office/officeart/2005/8/layout/vList2"/>
    <dgm:cxn modelId="{02AD4F6A-E3F4-49CA-8CDB-07494CCB14FA}" type="presParOf" srcId="{9295AEF1-5879-44B4-8D3A-525D882B4D72}" destId="{EB654063-3402-47D9-8D03-7AD4232B7DC6}" srcOrd="2" destOrd="0" presId="urn:microsoft.com/office/officeart/2005/8/layout/vList2"/>
    <dgm:cxn modelId="{1D4C19CC-2B82-4392-8058-98AB13E67A8D}" type="presParOf" srcId="{9295AEF1-5879-44B4-8D3A-525D882B4D72}" destId="{2521E276-6A01-4193-8F83-AAB9B08CEA40}" srcOrd="3" destOrd="0" presId="urn:microsoft.com/office/officeart/2005/8/layout/vList2"/>
    <dgm:cxn modelId="{982368B6-5220-4D32-BF85-B3C98F0A2EDF}" type="presParOf" srcId="{9295AEF1-5879-44B4-8D3A-525D882B4D72}" destId="{8CC9E2A3-1F16-4106-99DF-F460249A65E4}" srcOrd="4" destOrd="0" presId="urn:microsoft.com/office/officeart/2005/8/layout/vList2"/>
    <dgm:cxn modelId="{D84195F0-5BC5-41FE-B52A-064B72604E65}" type="presParOf" srcId="{9295AEF1-5879-44B4-8D3A-525D882B4D72}" destId="{1E3E8D10-046B-4C94-860B-E23CD354222C}" srcOrd="5" destOrd="0" presId="urn:microsoft.com/office/officeart/2005/8/layout/vList2"/>
    <dgm:cxn modelId="{C9E30B27-16F7-4503-9F87-017286D1DD77}" type="presParOf" srcId="{9295AEF1-5879-44B4-8D3A-525D882B4D72}" destId="{25D9A845-A960-47D4-91AA-7E52DB8ADF77}" srcOrd="6" destOrd="0" presId="urn:microsoft.com/office/officeart/2005/8/layout/vList2"/>
    <dgm:cxn modelId="{4E472AF8-63B8-48EE-9A64-6C2039FCBA23}" type="presParOf" srcId="{9295AEF1-5879-44B4-8D3A-525D882B4D72}" destId="{55FAA516-9950-41EE-86CE-3774C3F04A20}" srcOrd="7" destOrd="0" presId="urn:microsoft.com/office/officeart/2005/8/layout/vList2"/>
    <dgm:cxn modelId="{7F2AFDD4-EB32-4DF3-9205-C733B4B4776B}" type="presParOf" srcId="{9295AEF1-5879-44B4-8D3A-525D882B4D72}" destId="{1074C01C-ED31-49CA-BFF6-2847AF54D6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2023B4-AE94-499F-A0A0-03B9E1CE80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28EB1D-1361-417F-ABFC-0645CBDFFD74}">
      <dgm:prSet phldrT="[Text]"/>
      <dgm:spPr/>
      <dgm:t>
        <a:bodyPr/>
        <a:lstStyle/>
        <a:p>
          <a:pPr rtl="0"/>
          <a:r>
            <a:rPr lang="en-US" noProof="0" dirty="0">
              <a:latin typeface="Bookman Old Style" panose="020F0302020204030204"/>
            </a:rPr>
            <a:t> ± </a:t>
          </a:r>
          <a:r>
            <a:rPr lang="en-US" noProof="0" dirty="0"/>
            <a:t>Cash Flows from Operating Activities</a:t>
          </a:r>
        </a:p>
      </dgm:t>
    </dgm:pt>
    <dgm:pt modelId="{3AAF50B0-636E-4ED8-A7A4-7B4D31864DE1}" type="parTrans" cxnId="{B7D4871E-1E62-42EC-AFF3-E00576E42D0C}">
      <dgm:prSet/>
      <dgm:spPr/>
      <dgm:t>
        <a:bodyPr/>
        <a:lstStyle/>
        <a:p>
          <a:endParaRPr lang="en-US"/>
        </a:p>
      </dgm:t>
    </dgm:pt>
    <dgm:pt modelId="{66B4333D-8088-4289-A03B-C76CD4E3E893}" type="sibTrans" cxnId="{B7D4871E-1E62-42EC-AFF3-E00576E42D0C}">
      <dgm:prSet/>
      <dgm:spPr/>
      <dgm:t>
        <a:bodyPr/>
        <a:lstStyle/>
        <a:p>
          <a:endParaRPr lang="en-US"/>
        </a:p>
      </dgm:t>
    </dgm:pt>
    <dgm:pt modelId="{B79617DD-5434-4548-97AE-1C39B0327B32}">
      <dgm:prSet phldrT="[Text]"/>
      <dgm:spPr/>
      <dgm:t>
        <a:bodyPr/>
        <a:lstStyle/>
        <a:p>
          <a:pPr rtl="0"/>
          <a:r>
            <a:rPr lang="en-US" noProof="0" dirty="0"/>
            <a:t>±</a:t>
          </a:r>
          <a:r>
            <a:rPr lang="en-US" noProof="0" dirty="0">
              <a:latin typeface="Bookman Old Style" panose="020F0302020204030204"/>
            </a:rPr>
            <a:t> </a:t>
          </a:r>
          <a:r>
            <a:rPr lang="en-US" noProof="0" dirty="0"/>
            <a:t>Cash Flows from Investing Activities</a:t>
          </a:r>
        </a:p>
      </dgm:t>
    </dgm:pt>
    <dgm:pt modelId="{3E217E6A-637E-42BE-8B03-487524BBD615}" type="parTrans" cxnId="{B833430D-21A6-48BB-B00D-9A80D2BE8299}">
      <dgm:prSet/>
      <dgm:spPr/>
      <dgm:t>
        <a:bodyPr/>
        <a:lstStyle/>
        <a:p>
          <a:endParaRPr lang="en-US"/>
        </a:p>
      </dgm:t>
    </dgm:pt>
    <dgm:pt modelId="{2F17C523-2888-4DED-821B-4AE4CDF2C385}" type="sibTrans" cxnId="{B833430D-21A6-48BB-B00D-9A80D2BE8299}">
      <dgm:prSet/>
      <dgm:spPr/>
      <dgm:t>
        <a:bodyPr/>
        <a:lstStyle/>
        <a:p>
          <a:endParaRPr lang="en-US"/>
        </a:p>
      </dgm:t>
    </dgm:pt>
    <dgm:pt modelId="{C75404BE-C869-4991-812A-05866AFBF133}">
      <dgm:prSet phldrT="[Text]"/>
      <dgm:spPr/>
      <dgm:t>
        <a:bodyPr/>
        <a:lstStyle/>
        <a:p>
          <a:pPr rtl="0"/>
          <a:r>
            <a:rPr lang="en-US" noProof="0" dirty="0"/>
            <a:t>± Cash Flows from Financing Activities</a:t>
          </a:r>
        </a:p>
      </dgm:t>
    </dgm:pt>
    <dgm:pt modelId="{E4B7BA87-F42C-4D41-9316-CB333EC085AB}" type="parTrans" cxnId="{473653A2-9F04-4F6A-92C4-E32821B18C28}">
      <dgm:prSet/>
      <dgm:spPr/>
      <dgm:t>
        <a:bodyPr/>
        <a:lstStyle/>
        <a:p>
          <a:endParaRPr lang="en-US"/>
        </a:p>
      </dgm:t>
    </dgm:pt>
    <dgm:pt modelId="{074A277A-13E1-43C5-9B9B-F10680216F66}" type="sibTrans" cxnId="{473653A2-9F04-4F6A-92C4-E32821B18C28}">
      <dgm:prSet/>
      <dgm:spPr/>
      <dgm:t>
        <a:bodyPr/>
        <a:lstStyle/>
        <a:p>
          <a:endParaRPr lang="en-US"/>
        </a:p>
      </dgm:t>
    </dgm:pt>
    <dgm:pt modelId="{BC2409CF-0FBB-4D07-8C9F-A267DCBFD1AC}" type="pres">
      <dgm:prSet presAssocID="{972023B4-AE94-499F-A0A0-03B9E1CE8011}" presName="linear" presStyleCnt="0">
        <dgm:presLayoutVars>
          <dgm:dir/>
          <dgm:animLvl val="lvl"/>
          <dgm:resizeHandles val="exact"/>
        </dgm:presLayoutVars>
      </dgm:prSet>
      <dgm:spPr/>
    </dgm:pt>
    <dgm:pt modelId="{07B3A701-2C5B-4B3F-B365-FCE99DC884FE}" type="pres">
      <dgm:prSet presAssocID="{0028EB1D-1361-417F-ABFC-0645CBDFFD74}" presName="parentLin" presStyleCnt="0"/>
      <dgm:spPr/>
    </dgm:pt>
    <dgm:pt modelId="{B2E8FCA3-1C2B-44DA-8075-850215E1DAEA}" type="pres">
      <dgm:prSet presAssocID="{0028EB1D-1361-417F-ABFC-0645CBDFFD74}" presName="parentLeftMargin" presStyleLbl="node1" presStyleIdx="0" presStyleCnt="3"/>
      <dgm:spPr/>
    </dgm:pt>
    <dgm:pt modelId="{77DF1E6F-C7B2-4423-8922-C870650E4EA4}" type="pres">
      <dgm:prSet presAssocID="{0028EB1D-1361-417F-ABFC-0645CBDFFD74}" presName="parentText" presStyleLbl="node1" presStyleIdx="0" presStyleCnt="3">
        <dgm:presLayoutVars>
          <dgm:chMax val="0"/>
          <dgm:bulletEnabled val="1"/>
        </dgm:presLayoutVars>
      </dgm:prSet>
      <dgm:spPr/>
    </dgm:pt>
    <dgm:pt modelId="{7F75B9E1-4D36-4B1D-B3F0-86451F31AA7A}" type="pres">
      <dgm:prSet presAssocID="{0028EB1D-1361-417F-ABFC-0645CBDFFD74}" presName="negativeSpace" presStyleCnt="0"/>
      <dgm:spPr/>
    </dgm:pt>
    <dgm:pt modelId="{E939C96E-CA1F-4079-A8A8-ED6074888D39}" type="pres">
      <dgm:prSet presAssocID="{0028EB1D-1361-417F-ABFC-0645CBDFFD74}" presName="childText" presStyleLbl="conFgAcc1" presStyleIdx="0" presStyleCnt="3">
        <dgm:presLayoutVars>
          <dgm:bulletEnabled val="1"/>
        </dgm:presLayoutVars>
      </dgm:prSet>
      <dgm:spPr/>
    </dgm:pt>
    <dgm:pt modelId="{09E0C10C-775F-48A2-A191-287F71D70CF3}" type="pres">
      <dgm:prSet presAssocID="{66B4333D-8088-4289-A03B-C76CD4E3E893}" presName="spaceBetweenRectangles" presStyleCnt="0"/>
      <dgm:spPr/>
    </dgm:pt>
    <dgm:pt modelId="{B977E554-011B-494A-BF03-A669273900CA}" type="pres">
      <dgm:prSet presAssocID="{B79617DD-5434-4548-97AE-1C39B0327B32}" presName="parentLin" presStyleCnt="0"/>
      <dgm:spPr/>
    </dgm:pt>
    <dgm:pt modelId="{3D69D7D6-ADA1-40D9-8EDA-7F5F31C1D04F}" type="pres">
      <dgm:prSet presAssocID="{B79617DD-5434-4548-97AE-1C39B0327B32}" presName="parentLeftMargin" presStyleLbl="node1" presStyleIdx="0" presStyleCnt="3"/>
      <dgm:spPr/>
    </dgm:pt>
    <dgm:pt modelId="{B703F949-3708-4D9F-81E5-FAB04914F299}" type="pres">
      <dgm:prSet presAssocID="{B79617DD-5434-4548-97AE-1C39B0327B32}" presName="parentText" presStyleLbl="node1" presStyleIdx="1" presStyleCnt="3">
        <dgm:presLayoutVars>
          <dgm:chMax val="0"/>
          <dgm:bulletEnabled val="1"/>
        </dgm:presLayoutVars>
      </dgm:prSet>
      <dgm:spPr/>
    </dgm:pt>
    <dgm:pt modelId="{5F278455-6BD5-4462-B638-B954879119A3}" type="pres">
      <dgm:prSet presAssocID="{B79617DD-5434-4548-97AE-1C39B0327B32}" presName="negativeSpace" presStyleCnt="0"/>
      <dgm:spPr/>
    </dgm:pt>
    <dgm:pt modelId="{A2DA9A8E-CD15-4AD7-ABC8-4BF669438B5E}" type="pres">
      <dgm:prSet presAssocID="{B79617DD-5434-4548-97AE-1C39B0327B32}" presName="childText" presStyleLbl="conFgAcc1" presStyleIdx="1" presStyleCnt="3">
        <dgm:presLayoutVars>
          <dgm:bulletEnabled val="1"/>
        </dgm:presLayoutVars>
      </dgm:prSet>
      <dgm:spPr/>
    </dgm:pt>
    <dgm:pt modelId="{77C9402F-6AF4-4740-9447-5997D09E165E}" type="pres">
      <dgm:prSet presAssocID="{2F17C523-2888-4DED-821B-4AE4CDF2C385}" presName="spaceBetweenRectangles" presStyleCnt="0"/>
      <dgm:spPr/>
    </dgm:pt>
    <dgm:pt modelId="{3EBF4FD7-CF64-4FFA-9AA0-C881FE954727}" type="pres">
      <dgm:prSet presAssocID="{C75404BE-C869-4991-812A-05866AFBF133}" presName="parentLin" presStyleCnt="0"/>
      <dgm:spPr/>
    </dgm:pt>
    <dgm:pt modelId="{397EFBE9-20BC-4FF5-9697-80043C53225A}" type="pres">
      <dgm:prSet presAssocID="{C75404BE-C869-4991-812A-05866AFBF133}" presName="parentLeftMargin" presStyleLbl="node1" presStyleIdx="1" presStyleCnt="3"/>
      <dgm:spPr/>
    </dgm:pt>
    <dgm:pt modelId="{4AD1AD73-13EE-4DD2-AF8C-E0C856C44542}" type="pres">
      <dgm:prSet presAssocID="{C75404BE-C869-4991-812A-05866AFBF133}" presName="parentText" presStyleLbl="node1" presStyleIdx="2" presStyleCnt="3">
        <dgm:presLayoutVars>
          <dgm:chMax val="0"/>
          <dgm:bulletEnabled val="1"/>
        </dgm:presLayoutVars>
      </dgm:prSet>
      <dgm:spPr/>
    </dgm:pt>
    <dgm:pt modelId="{F25CDE26-5361-413A-8171-A93A82EB2CD5}" type="pres">
      <dgm:prSet presAssocID="{C75404BE-C869-4991-812A-05866AFBF133}" presName="negativeSpace" presStyleCnt="0"/>
      <dgm:spPr/>
    </dgm:pt>
    <dgm:pt modelId="{72885AA4-F821-4D6E-ACF3-7241766F3BA7}" type="pres">
      <dgm:prSet presAssocID="{C75404BE-C869-4991-812A-05866AFBF133}" presName="childText" presStyleLbl="conFgAcc1" presStyleIdx="2" presStyleCnt="3">
        <dgm:presLayoutVars>
          <dgm:bulletEnabled val="1"/>
        </dgm:presLayoutVars>
      </dgm:prSet>
      <dgm:spPr/>
    </dgm:pt>
  </dgm:ptLst>
  <dgm:cxnLst>
    <dgm:cxn modelId="{B833430D-21A6-48BB-B00D-9A80D2BE8299}" srcId="{972023B4-AE94-499F-A0A0-03B9E1CE8011}" destId="{B79617DD-5434-4548-97AE-1C39B0327B32}" srcOrd="1" destOrd="0" parTransId="{3E217E6A-637E-42BE-8B03-487524BBD615}" sibTransId="{2F17C523-2888-4DED-821B-4AE4CDF2C385}"/>
    <dgm:cxn modelId="{93ADB70F-531D-4B1A-A57A-D6EE907BF8F9}" type="presOf" srcId="{972023B4-AE94-499F-A0A0-03B9E1CE8011}" destId="{BC2409CF-0FBB-4D07-8C9F-A267DCBFD1AC}" srcOrd="0" destOrd="0" presId="urn:microsoft.com/office/officeart/2005/8/layout/list1"/>
    <dgm:cxn modelId="{B7D4871E-1E62-42EC-AFF3-E00576E42D0C}" srcId="{972023B4-AE94-499F-A0A0-03B9E1CE8011}" destId="{0028EB1D-1361-417F-ABFC-0645CBDFFD74}" srcOrd="0" destOrd="0" parTransId="{3AAF50B0-636E-4ED8-A7A4-7B4D31864DE1}" sibTransId="{66B4333D-8088-4289-A03B-C76CD4E3E893}"/>
    <dgm:cxn modelId="{20BA3546-1398-404E-8CD9-15A9AF411BD7}" type="presOf" srcId="{C75404BE-C869-4991-812A-05866AFBF133}" destId="{4AD1AD73-13EE-4DD2-AF8C-E0C856C44542}" srcOrd="1" destOrd="0" presId="urn:microsoft.com/office/officeart/2005/8/layout/list1"/>
    <dgm:cxn modelId="{6EB5CF6D-6D4F-4F53-B2E1-6697D48F63C7}" type="presOf" srcId="{B79617DD-5434-4548-97AE-1C39B0327B32}" destId="{3D69D7D6-ADA1-40D9-8EDA-7F5F31C1D04F}" srcOrd="0" destOrd="0" presId="urn:microsoft.com/office/officeart/2005/8/layout/list1"/>
    <dgm:cxn modelId="{B0D0484E-351D-40F5-800E-E606D83C344F}" type="presOf" srcId="{C75404BE-C869-4991-812A-05866AFBF133}" destId="{397EFBE9-20BC-4FF5-9697-80043C53225A}" srcOrd="0" destOrd="0" presId="urn:microsoft.com/office/officeart/2005/8/layout/list1"/>
    <dgm:cxn modelId="{FC4F2472-6AB0-4682-88D3-9D1A7EBC467A}" type="presOf" srcId="{0028EB1D-1361-417F-ABFC-0645CBDFFD74}" destId="{77DF1E6F-C7B2-4423-8922-C870650E4EA4}" srcOrd="1" destOrd="0" presId="urn:microsoft.com/office/officeart/2005/8/layout/list1"/>
    <dgm:cxn modelId="{473653A2-9F04-4F6A-92C4-E32821B18C28}" srcId="{972023B4-AE94-499F-A0A0-03B9E1CE8011}" destId="{C75404BE-C869-4991-812A-05866AFBF133}" srcOrd="2" destOrd="0" parTransId="{E4B7BA87-F42C-4D41-9316-CB333EC085AB}" sibTransId="{074A277A-13E1-43C5-9B9B-F10680216F66}"/>
    <dgm:cxn modelId="{EE5F23B8-72A7-4D6D-8BB5-8B339FA55A79}" type="presOf" srcId="{B79617DD-5434-4548-97AE-1C39B0327B32}" destId="{B703F949-3708-4D9F-81E5-FAB04914F299}" srcOrd="1" destOrd="0" presId="urn:microsoft.com/office/officeart/2005/8/layout/list1"/>
    <dgm:cxn modelId="{94DDE3C5-6497-49ED-8006-3FDB7E7C2BB5}" type="presOf" srcId="{0028EB1D-1361-417F-ABFC-0645CBDFFD74}" destId="{B2E8FCA3-1C2B-44DA-8075-850215E1DAEA}" srcOrd="0" destOrd="0" presId="urn:microsoft.com/office/officeart/2005/8/layout/list1"/>
    <dgm:cxn modelId="{188CA36D-C24F-401C-936D-6DB806318A28}" type="presParOf" srcId="{BC2409CF-0FBB-4D07-8C9F-A267DCBFD1AC}" destId="{07B3A701-2C5B-4B3F-B365-FCE99DC884FE}" srcOrd="0" destOrd="0" presId="urn:microsoft.com/office/officeart/2005/8/layout/list1"/>
    <dgm:cxn modelId="{0CB78905-816D-4554-9D09-AC8778F89C7E}" type="presParOf" srcId="{07B3A701-2C5B-4B3F-B365-FCE99DC884FE}" destId="{B2E8FCA3-1C2B-44DA-8075-850215E1DAEA}" srcOrd="0" destOrd="0" presId="urn:microsoft.com/office/officeart/2005/8/layout/list1"/>
    <dgm:cxn modelId="{734DD447-F419-4D4A-A06C-CA18D0374D0E}" type="presParOf" srcId="{07B3A701-2C5B-4B3F-B365-FCE99DC884FE}" destId="{77DF1E6F-C7B2-4423-8922-C870650E4EA4}" srcOrd="1" destOrd="0" presId="urn:microsoft.com/office/officeart/2005/8/layout/list1"/>
    <dgm:cxn modelId="{4891F353-9B03-4037-A24F-10F4C1DD144C}" type="presParOf" srcId="{BC2409CF-0FBB-4D07-8C9F-A267DCBFD1AC}" destId="{7F75B9E1-4D36-4B1D-B3F0-86451F31AA7A}" srcOrd="1" destOrd="0" presId="urn:microsoft.com/office/officeart/2005/8/layout/list1"/>
    <dgm:cxn modelId="{A01716E4-B030-4A96-BCBB-97715B05082C}" type="presParOf" srcId="{BC2409CF-0FBB-4D07-8C9F-A267DCBFD1AC}" destId="{E939C96E-CA1F-4079-A8A8-ED6074888D39}" srcOrd="2" destOrd="0" presId="urn:microsoft.com/office/officeart/2005/8/layout/list1"/>
    <dgm:cxn modelId="{725999AC-3B76-46B9-98B7-62F6F4356BB6}" type="presParOf" srcId="{BC2409CF-0FBB-4D07-8C9F-A267DCBFD1AC}" destId="{09E0C10C-775F-48A2-A191-287F71D70CF3}" srcOrd="3" destOrd="0" presId="urn:microsoft.com/office/officeart/2005/8/layout/list1"/>
    <dgm:cxn modelId="{685FBF07-464C-4F70-A1D8-8BB4637DF813}" type="presParOf" srcId="{BC2409CF-0FBB-4D07-8C9F-A267DCBFD1AC}" destId="{B977E554-011B-494A-BF03-A669273900CA}" srcOrd="4" destOrd="0" presId="urn:microsoft.com/office/officeart/2005/8/layout/list1"/>
    <dgm:cxn modelId="{04EADEF8-B5B2-4186-81C3-07B6EAC83991}" type="presParOf" srcId="{B977E554-011B-494A-BF03-A669273900CA}" destId="{3D69D7D6-ADA1-40D9-8EDA-7F5F31C1D04F}" srcOrd="0" destOrd="0" presId="urn:microsoft.com/office/officeart/2005/8/layout/list1"/>
    <dgm:cxn modelId="{FFC3BD5D-E13A-4620-BA03-9C74A7B503C9}" type="presParOf" srcId="{B977E554-011B-494A-BF03-A669273900CA}" destId="{B703F949-3708-4D9F-81E5-FAB04914F299}" srcOrd="1" destOrd="0" presId="urn:microsoft.com/office/officeart/2005/8/layout/list1"/>
    <dgm:cxn modelId="{0F2A55DB-7B0F-4A0B-9099-3E26EE2F8EA3}" type="presParOf" srcId="{BC2409CF-0FBB-4D07-8C9F-A267DCBFD1AC}" destId="{5F278455-6BD5-4462-B638-B954879119A3}" srcOrd="5" destOrd="0" presId="urn:microsoft.com/office/officeart/2005/8/layout/list1"/>
    <dgm:cxn modelId="{20FFA653-6248-45ED-B2B5-ED1ECE37F0F7}" type="presParOf" srcId="{BC2409CF-0FBB-4D07-8C9F-A267DCBFD1AC}" destId="{A2DA9A8E-CD15-4AD7-ABC8-4BF669438B5E}" srcOrd="6" destOrd="0" presId="urn:microsoft.com/office/officeart/2005/8/layout/list1"/>
    <dgm:cxn modelId="{33AAFA47-C555-4C68-968B-E47DF528AADF}" type="presParOf" srcId="{BC2409CF-0FBB-4D07-8C9F-A267DCBFD1AC}" destId="{77C9402F-6AF4-4740-9447-5997D09E165E}" srcOrd="7" destOrd="0" presId="urn:microsoft.com/office/officeart/2005/8/layout/list1"/>
    <dgm:cxn modelId="{34514360-D10E-4BEA-A3B0-29B65B3DC4DE}" type="presParOf" srcId="{BC2409CF-0FBB-4D07-8C9F-A267DCBFD1AC}" destId="{3EBF4FD7-CF64-4FFA-9AA0-C881FE954727}" srcOrd="8" destOrd="0" presId="urn:microsoft.com/office/officeart/2005/8/layout/list1"/>
    <dgm:cxn modelId="{6980EF80-6608-415F-A5A3-F69CE0FB1AB6}" type="presParOf" srcId="{3EBF4FD7-CF64-4FFA-9AA0-C881FE954727}" destId="{397EFBE9-20BC-4FF5-9697-80043C53225A}" srcOrd="0" destOrd="0" presId="urn:microsoft.com/office/officeart/2005/8/layout/list1"/>
    <dgm:cxn modelId="{0D856C03-A9CF-4E8A-AC85-0E3ABBF77BDF}" type="presParOf" srcId="{3EBF4FD7-CF64-4FFA-9AA0-C881FE954727}" destId="{4AD1AD73-13EE-4DD2-AF8C-E0C856C44542}" srcOrd="1" destOrd="0" presId="urn:microsoft.com/office/officeart/2005/8/layout/list1"/>
    <dgm:cxn modelId="{6B089CC5-BEB2-4CC2-9E49-44BAB295FCFC}" type="presParOf" srcId="{BC2409CF-0FBB-4D07-8C9F-A267DCBFD1AC}" destId="{F25CDE26-5361-413A-8171-A93A82EB2CD5}" srcOrd="9" destOrd="0" presId="urn:microsoft.com/office/officeart/2005/8/layout/list1"/>
    <dgm:cxn modelId="{768D7F0E-DD1F-483A-81AA-3F52291CF495}" type="presParOf" srcId="{BC2409CF-0FBB-4D07-8C9F-A267DCBFD1AC}" destId="{72885AA4-F821-4D6E-ACF3-7241766F3BA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72023B4-AE94-499F-A0A0-03B9E1CE80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28EB1D-1361-417F-ABFC-0645CBDFFD74}">
      <dgm:prSet phldrT="[Text]"/>
      <dgm:spPr/>
      <dgm:t>
        <a:bodyPr/>
        <a:lstStyle/>
        <a:p>
          <a:r>
            <a:rPr lang="en-US" noProof="0" dirty="0">
              <a:latin typeface="Bookman Old Style" panose="020F0302020204030204"/>
            </a:rPr>
            <a:t>Beginning</a:t>
          </a:r>
          <a:r>
            <a:rPr lang="en-US" noProof="0" dirty="0"/>
            <a:t> balances in the stockholders’ equity accounts</a:t>
          </a:r>
          <a:r>
            <a:rPr lang="en-US" dirty="0">
              <a:latin typeface="Bookman Old Style" panose="020F0302020204030204"/>
            </a:rPr>
            <a:t>.</a:t>
          </a:r>
          <a:endParaRPr lang="en-US" dirty="0"/>
        </a:p>
      </dgm:t>
    </dgm:pt>
    <dgm:pt modelId="{3AAF50B0-636E-4ED8-A7A4-7B4D31864DE1}" type="parTrans" cxnId="{B7D4871E-1E62-42EC-AFF3-E00576E42D0C}">
      <dgm:prSet/>
      <dgm:spPr/>
      <dgm:t>
        <a:bodyPr/>
        <a:lstStyle/>
        <a:p>
          <a:endParaRPr lang="en-US"/>
        </a:p>
      </dgm:t>
    </dgm:pt>
    <dgm:pt modelId="{66B4333D-8088-4289-A03B-C76CD4E3E893}" type="sibTrans" cxnId="{B7D4871E-1E62-42EC-AFF3-E00576E42D0C}">
      <dgm:prSet/>
      <dgm:spPr/>
      <dgm:t>
        <a:bodyPr/>
        <a:lstStyle/>
        <a:p>
          <a:endParaRPr lang="en-US"/>
        </a:p>
      </dgm:t>
    </dgm:pt>
    <dgm:pt modelId="{B79617DD-5434-4548-97AE-1C39B0327B32}">
      <dgm:prSet phldrT="[Text]"/>
      <dgm:spPr/>
      <dgm:t>
        <a:bodyPr/>
        <a:lstStyle/>
        <a:p>
          <a:pPr rtl="0"/>
          <a:r>
            <a:rPr lang="en-US" noProof="0" dirty="0">
              <a:latin typeface="Bookman Old Style" panose="020F0302020204030204"/>
            </a:rPr>
            <a:t>Retained Earnings.</a:t>
          </a:r>
        </a:p>
      </dgm:t>
    </dgm:pt>
    <dgm:pt modelId="{3E217E6A-637E-42BE-8B03-487524BBD615}" type="parTrans" cxnId="{B833430D-21A6-48BB-B00D-9A80D2BE8299}">
      <dgm:prSet/>
      <dgm:spPr/>
      <dgm:t>
        <a:bodyPr/>
        <a:lstStyle/>
        <a:p>
          <a:endParaRPr lang="en-US"/>
        </a:p>
      </dgm:t>
    </dgm:pt>
    <dgm:pt modelId="{2F17C523-2888-4DED-821B-4AE4CDF2C385}" type="sibTrans" cxnId="{B833430D-21A6-48BB-B00D-9A80D2BE8299}">
      <dgm:prSet/>
      <dgm:spPr/>
      <dgm:t>
        <a:bodyPr/>
        <a:lstStyle/>
        <a:p>
          <a:endParaRPr lang="en-US"/>
        </a:p>
      </dgm:t>
    </dgm:pt>
    <dgm:pt modelId="{C75404BE-C869-4991-812A-05866AFBF133}">
      <dgm:prSet phldrT="[Text]"/>
      <dgm:spPr/>
      <dgm:t>
        <a:bodyPr/>
        <a:lstStyle/>
        <a:p>
          <a:pPr rtl="0"/>
          <a:r>
            <a:rPr lang="en-US" noProof="0" dirty="0">
              <a:latin typeface="Bookman Old Style" panose="020F0302020204030204"/>
            </a:rPr>
            <a:t>- </a:t>
          </a:r>
          <a:r>
            <a:rPr lang="en-US" noProof="0" dirty="0"/>
            <a:t>current year’s dividends</a:t>
          </a:r>
          <a:r>
            <a:rPr lang="en-US" noProof="0" dirty="0">
              <a:latin typeface="Bookman Old Style" panose="020F0302020204030204"/>
            </a:rPr>
            <a:t>.</a:t>
          </a:r>
          <a:endParaRPr lang="en-US" noProof="0" dirty="0"/>
        </a:p>
      </dgm:t>
    </dgm:pt>
    <dgm:pt modelId="{E4B7BA87-F42C-4D41-9316-CB333EC085AB}" type="parTrans" cxnId="{473653A2-9F04-4F6A-92C4-E32821B18C28}">
      <dgm:prSet/>
      <dgm:spPr/>
      <dgm:t>
        <a:bodyPr/>
        <a:lstStyle/>
        <a:p>
          <a:endParaRPr lang="en-US"/>
        </a:p>
      </dgm:t>
    </dgm:pt>
    <dgm:pt modelId="{074A277A-13E1-43C5-9B9B-F10680216F66}" type="sibTrans" cxnId="{473653A2-9F04-4F6A-92C4-E32821B18C28}">
      <dgm:prSet/>
      <dgm:spPr/>
      <dgm:t>
        <a:bodyPr/>
        <a:lstStyle/>
        <a:p>
          <a:endParaRPr lang="en-US"/>
        </a:p>
      </dgm:t>
    </dgm:pt>
    <dgm:pt modelId="{1D4544F7-09C0-479B-96FC-CFA45E82D872}">
      <dgm:prSet phldr="0"/>
      <dgm:spPr/>
      <dgm:t>
        <a:bodyPr/>
        <a:lstStyle/>
        <a:p>
          <a:pPr rtl="0"/>
          <a:r>
            <a:rPr lang="en-US" noProof="0" dirty="0">
              <a:latin typeface="Bookman Old Style" panose="020F0302020204030204"/>
            </a:rPr>
            <a:t>Main focus: Common stock and Retained earnings</a:t>
          </a:r>
        </a:p>
      </dgm:t>
    </dgm:pt>
    <dgm:pt modelId="{5E62C4E5-BAC8-44E7-A603-9BBB837024B1}" type="parTrans" cxnId="{D618FA3D-FE60-4DC8-8E72-724EEC994682}">
      <dgm:prSet/>
      <dgm:spPr/>
    </dgm:pt>
    <dgm:pt modelId="{37DD7D4F-AC69-44C7-8D46-81A419255D08}" type="sibTrans" cxnId="{D618FA3D-FE60-4DC8-8E72-724EEC994682}">
      <dgm:prSet/>
      <dgm:spPr/>
    </dgm:pt>
    <dgm:pt modelId="{65E0F4E3-2DB8-4ACC-85F8-10EF1B1CDC61}">
      <dgm:prSet phldr="0"/>
      <dgm:spPr/>
      <dgm:t>
        <a:bodyPr/>
        <a:lstStyle/>
        <a:p>
          <a:pPr rtl="0"/>
          <a:r>
            <a:rPr lang="en-US" noProof="0" dirty="0">
              <a:latin typeface="Bookman Old Style" panose="020F0302020204030204"/>
            </a:rPr>
            <a:t>End-of-the-year </a:t>
          </a:r>
          <a:r>
            <a:rPr lang="en-US" noProof="0" dirty="0"/>
            <a:t>balances in the stockholders’ equity accounts.</a:t>
          </a:r>
        </a:p>
      </dgm:t>
    </dgm:pt>
    <dgm:pt modelId="{B3793478-E298-41AF-A204-831A545D684B}" type="parTrans" cxnId="{6D6A7C1F-83DC-471B-B803-53A8892F4B20}">
      <dgm:prSet/>
      <dgm:spPr/>
    </dgm:pt>
    <dgm:pt modelId="{4A8F4B59-3900-4288-865B-F670F73CFF70}" type="sibTrans" cxnId="{6D6A7C1F-83DC-471B-B803-53A8892F4B20}">
      <dgm:prSet/>
      <dgm:spPr/>
    </dgm:pt>
    <dgm:pt modelId="{5B4EBF38-280F-4613-9206-2AB88304D4D2}">
      <dgm:prSet phldr="0"/>
      <dgm:spPr/>
      <dgm:t>
        <a:bodyPr/>
        <a:lstStyle/>
        <a:p>
          <a:r>
            <a:rPr lang="en-US" noProof="0" dirty="0">
              <a:latin typeface="Bookman Old Style" panose="020F0302020204030204"/>
            </a:rPr>
            <a:t>+</a:t>
          </a:r>
          <a:r>
            <a:rPr lang="en-US" dirty="0">
              <a:latin typeface="Bookman Old Style" panose="020F0302020204030204"/>
            </a:rPr>
            <a:t> </a:t>
          </a:r>
          <a:r>
            <a:rPr lang="en-US" dirty="0"/>
            <a:t>current year’s net income</a:t>
          </a:r>
          <a:r>
            <a:rPr lang="en-US" dirty="0">
              <a:latin typeface="Bookman Old Style" panose="020F0302020204030204"/>
            </a:rPr>
            <a:t>.</a:t>
          </a:r>
          <a:endParaRPr lang="es-ES" dirty="0"/>
        </a:p>
      </dgm:t>
    </dgm:pt>
    <dgm:pt modelId="{65016139-B42C-488B-85EF-A2F084CDE567}" type="parTrans" cxnId="{9CF100B6-64E5-402D-8CD4-30285FB31BD2}">
      <dgm:prSet/>
      <dgm:spPr/>
    </dgm:pt>
    <dgm:pt modelId="{2A621C08-4E32-4DBB-9FE8-16DB130ED898}" type="sibTrans" cxnId="{9CF100B6-64E5-402D-8CD4-30285FB31BD2}">
      <dgm:prSet/>
      <dgm:spPr/>
    </dgm:pt>
    <dgm:pt modelId="{DA98D862-3488-4226-9006-A2CE4A619C31}">
      <dgm:prSet phldr="0"/>
      <dgm:spPr/>
      <dgm:t>
        <a:bodyPr/>
        <a:lstStyle/>
        <a:p>
          <a:pPr rtl="0"/>
          <a:r>
            <a:rPr lang="en-US" noProof="0" dirty="0">
              <a:latin typeface="Bookman Old Style" panose="020F0302020204030204"/>
            </a:rPr>
            <a:t>Common stock/ Subscribed capital</a:t>
          </a:r>
        </a:p>
      </dgm:t>
    </dgm:pt>
    <dgm:pt modelId="{65DAA93F-7B46-4A19-B3E9-2934E1F3BB17}" type="parTrans" cxnId="{87FD54AA-A0E4-42AE-8CB9-CE0CCFC84FE5}">
      <dgm:prSet/>
      <dgm:spPr/>
    </dgm:pt>
    <dgm:pt modelId="{848EE77B-5E8C-4CAD-9D94-C80B6BA5E179}" type="sibTrans" cxnId="{87FD54AA-A0E4-42AE-8CB9-CE0CCFC84FE5}">
      <dgm:prSet/>
      <dgm:spPr/>
    </dgm:pt>
    <dgm:pt modelId="{CAFD2716-6A3F-43DC-A9E6-9919EC98B7AB}">
      <dgm:prSet phldr="0"/>
      <dgm:spPr/>
      <dgm:t>
        <a:bodyPr/>
        <a:lstStyle/>
        <a:p>
          <a:pPr rtl="0"/>
          <a:r>
            <a:rPr lang="en-US" noProof="0" dirty="0">
              <a:latin typeface="Bookman Old Style" panose="020F0302020204030204"/>
            </a:rPr>
            <a:t>+ capital increases</a:t>
          </a:r>
        </a:p>
      </dgm:t>
    </dgm:pt>
    <dgm:pt modelId="{81671217-8BF3-4F0F-97FE-0AD68F9EC97E}" type="parTrans" cxnId="{4BE1B2EE-8014-4684-8790-AFDC59C44759}">
      <dgm:prSet/>
      <dgm:spPr/>
    </dgm:pt>
    <dgm:pt modelId="{68F8D52A-BE8B-4207-886F-D1AC4F1BC211}" type="sibTrans" cxnId="{4BE1B2EE-8014-4684-8790-AFDC59C44759}">
      <dgm:prSet/>
      <dgm:spPr/>
    </dgm:pt>
    <dgm:pt modelId="{D2D79919-FBCF-46B4-8F5E-F9A83AE71726}">
      <dgm:prSet phldr="0"/>
      <dgm:spPr/>
      <dgm:t>
        <a:bodyPr/>
        <a:lstStyle/>
        <a:p>
          <a:pPr rtl="0"/>
          <a:r>
            <a:rPr lang="en-US" noProof="0" dirty="0">
              <a:latin typeface="Bookman Old Style" panose="020F0302020204030204"/>
            </a:rPr>
            <a:t>-capital decreases</a:t>
          </a:r>
        </a:p>
      </dgm:t>
    </dgm:pt>
    <dgm:pt modelId="{49321B3D-5D2F-4673-BECC-6631E3DA6A38}" type="parTrans" cxnId="{7B25631A-D299-4C52-9D22-F8D21EE7CA92}">
      <dgm:prSet/>
      <dgm:spPr/>
    </dgm:pt>
    <dgm:pt modelId="{FB42C60E-8AAD-4D60-AA8B-FC54226DC75E}" type="sibTrans" cxnId="{7B25631A-D299-4C52-9D22-F8D21EE7CA92}">
      <dgm:prSet/>
      <dgm:spPr/>
    </dgm:pt>
    <dgm:pt modelId="{BC2409CF-0FBB-4D07-8C9F-A267DCBFD1AC}" type="pres">
      <dgm:prSet presAssocID="{972023B4-AE94-499F-A0A0-03B9E1CE8011}" presName="linear" presStyleCnt="0">
        <dgm:presLayoutVars>
          <dgm:dir/>
          <dgm:animLvl val="lvl"/>
          <dgm:resizeHandles val="exact"/>
        </dgm:presLayoutVars>
      </dgm:prSet>
      <dgm:spPr/>
    </dgm:pt>
    <dgm:pt modelId="{07B3A701-2C5B-4B3F-B365-FCE99DC884FE}" type="pres">
      <dgm:prSet presAssocID="{0028EB1D-1361-417F-ABFC-0645CBDFFD74}" presName="parentLin" presStyleCnt="0"/>
      <dgm:spPr/>
    </dgm:pt>
    <dgm:pt modelId="{B2E8FCA3-1C2B-44DA-8075-850215E1DAEA}" type="pres">
      <dgm:prSet presAssocID="{0028EB1D-1361-417F-ABFC-0645CBDFFD74}" presName="parentLeftMargin" presStyleLbl="node1" presStyleIdx="0" presStyleCnt="4"/>
      <dgm:spPr/>
    </dgm:pt>
    <dgm:pt modelId="{77DF1E6F-C7B2-4423-8922-C870650E4EA4}" type="pres">
      <dgm:prSet presAssocID="{0028EB1D-1361-417F-ABFC-0645CBDFFD74}" presName="parentText" presStyleLbl="node1" presStyleIdx="0" presStyleCnt="4">
        <dgm:presLayoutVars>
          <dgm:chMax val="0"/>
          <dgm:bulletEnabled val="1"/>
        </dgm:presLayoutVars>
      </dgm:prSet>
      <dgm:spPr/>
    </dgm:pt>
    <dgm:pt modelId="{7F75B9E1-4D36-4B1D-B3F0-86451F31AA7A}" type="pres">
      <dgm:prSet presAssocID="{0028EB1D-1361-417F-ABFC-0645CBDFFD74}" presName="negativeSpace" presStyleCnt="0"/>
      <dgm:spPr/>
    </dgm:pt>
    <dgm:pt modelId="{E939C96E-CA1F-4079-A8A8-ED6074888D39}" type="pres">
      <dgm:prSet presAssocID="{0028EB1D-1361-417F-ABFC-0645CBDFFD74}" presName="childText" presStyleLbl="conFgAcc1" presStyleIdx="0" presStyleCnt="4">
        <dgm:presLayoutVars>
          <dgm:bulletEnabled val="1"/>
        </dgm:presLayoutVars>
      </dgm:prSet>
      <dgm:spPr/>
    </dgm:pt>
    <dgm:pt modelId="{09E0C10C-775F-48A2-A191-287F71D70CF3}" type="pres">
      <dgm:prSet presAssocID="{66B4333D-8088-4289-A03B-C76CD4E3E893}" presName="spaceBetweenRectangles" presStyleCnt="0"/>
      <dgm:spPr/>
    </dgm:pt>
    <dgm:pt modelId="{B977E554-011B-494A-BF03-A669273900CA}" type="pres">
      <dgm:prSet presAssocID="{B79617DD-5434-4548-97AE-1C39B0327B32}" presName="parentLin" presStyleCnt="0"/>
      <dgm:spPr/>
    </dgm:pt>
    <dgm:pt modelId="{3D69D7D6-ADA1-40D9-8EDA-7F5F31C1D04F}" type="pres">
      <dgm:prSet presAssocID="{B79617DD-5434-4548-97AE-1C39B0327B32}" presName="parentLeftMargin" presStyleLbl="node1" presStyleIdx="0" presStyleCnt="4"/>
      <dgm:spPr/>
    </dgm:pt>
    <dgm:pt modelId="{B703F949-3708-4D9F-81E5-FAB04914F299}" type="pres">
      <dgm:prSet presAssocID="{B79617DD-5434-4548-97AE-1C39B0327B32}" presName="parentText" presStyleLbl="node1" presStyleIdx="1" presStyleCnt="4">
        <dgm:presLayoutVars>
          <dgm:chMax val="0"/>
          <dgm:bulletEnabled val="1"/>
        </dgm:presLayoutVars>
      </dgm:prSet>
      <dgm:spPr/>
    </dgm:pt>
    <dgm:pt modelId="{5F278455-6BD5-4462-B638-B954879119A3}" type="pres">
      <dgm:prSet presAssocID="{B79617DD-5434-4548-97AE-1C39B0327B32}" presName="negativeSpace" presStyleCnt="0"/>
      <dgm:spPr/>
    </dgm:pt>
    <dgm:pt modelId="{A2DA9A8E-CD15-4AD7-ABC8-4BF669438B5E}" type="pres">
      <dgm:prSet presAssocID="{B79617DD-5434-4548-97AE-1C39B0327B32}" presName="childText" presStyleLbl="conFgAcc1" presStyleIdx="1" presStyleCnt="4">
        <dgm:presLayoutVars>
          <dgm:bulletEnabled val="1"/>
        </dgm:presLayoutVars>
      </dgm:prSet>
      <dgm:spPr/>
    </dgm:pt>
    <dgm:pt modelId="{77C9402F-6AF4-4740-9447-5997D09E165E}" type="pres">
      <dgm:prSet presAssocID="{2F17C523-2888-4DED-821B-4AE4CDF2C385}" presName="spaceBetweenRectangles" presStyleCnt="0"/>
      <dgm:spPr/>
    </dgm:pt>
    <dgm:pt modelId="{549C2F80-9704-4E77-AB7B-6E340CF3DA5D}" type="pres">
      <dgm:prSet presAssocID="{DA98D862-3488-4226-9006-A2CE4A619C31}" presName="parentLin" presStyleCnt="0"/>
      <dgm:spPr/>
    </dgm:pt>
    <dgm:pt modelId="{0CDCFC58-757A-4824-BB1E-FFB946164502}" type="pres">
      <dgm:prSet presAssocID="{DA98D862-3488-4226-9006-A2CE4A619C31}" presName="parentLeftMargin" presStyleLbl="node1" presStyleIdx="1" presStyleCnt="4"/>
      <dgm:spPr/>
    </dgm:pt>
    <dgm:pt modelId="{4032AEB7-E971-4DC9-B08F-653F0E6AC8E4}" type="pres">
      <dgm:prSet presAssocID="{DA98D862-3488-4226-9006-A2CE4A619C31}" presName="parentText" presStyleLbl="node1" presStyleIdx="2" presStyleCnt="4">
        <dgm:presLayoutVars>
          <dgm:chMax val="0"/>
          <dgm:bulletEnabled val="1"/>
        </dgm:presLayoutVars>
      </dgm:prSet>
      <dgm:spPr/>
    </dgm:pt>
    <dgm:pt modelId="{7C672B73-702D-4E5E-B236-1DF449069CCE}" type="pres">
      <dgm:prSet presAssocID="{DA98D862-3488-4226-9006-A2CE4A619C31}" presName="negativeSpace" presStyleCnt="0"/>
      <dgm:spPr/>
    </dgm:pt>
    <dgm:pt modelId="{B10D2FFE-F4F6-4036-A07B-D872EE8F658D}" type="pres">
      <dgm:prSet presAssocID="{DA98D862-3488-4226-9006-A2CE4A619C31}" presName="childText" presStyleLbl="conFgAcc1" presStyleIdx="2" presStyleCnt="4">
        <dgm:presLayoutVars>
          <dgm:bulletEnabled val="1"/>
        </dgm:presLayoutVars>
      </dgm:prSet>
      <dgm:spPr/>
    </dgm:pt>
    <dgm:pt modelId="{D7B5497E-61F0-48EA-BB99-A6081FD795D5}" type="pres">
      <dgm:prSet presAssocID="{848EE77B-5E8C-4CAD-9D94-C80B6BA5E179}" presName="spaceBetweenRectangles" presStyleCnt="0"/>
      <dgm:spPr/>
    </dgm:pt>
    <dgm:pt modelId="{0FB57DCC-356C-43C1-AECA-C30A77B1073F}" type="pres">
      <dgm:prSet presAssocID="{65E0F4E3-2DB8-4ACC-85F8-10EF1B1CDC61}" presName="parentLin" presStyleCnt="0"/>
      <dgm:spPr/>
    </dgm:pt>
    <dgm:pt modelId="{7079CFBB-76E8-4B15-BFC9-63E0C2FE4B2C}" type="pres">
      <dgm:prSet presAssocID="{65E0F4E3-2DB8-4ACC-85F8-10EF1B1CDC61}" presName="parentLeftMargin" presStyleLbl="node1" presStyleIdx="2" presStyleCnt="4"/>
      <dgm:spPr/>
    </dgm:pt>
    <dgm:pt modelId="{67DED454-A2B6-479A-88EC-7834BDBA58A9}" type="pres">
      <dgm:prSet presAssocID="{65E0F4E3-2DB8-4ACC-85F8-10EF1B1CDC61}" presName="parentText" presStyleLbl="node1" presStyleIdx="3" presStyleCnt="4">
        <dgm:presLayoutVars>
          <dgm:chMax val="0"/>
          <dgm:bulletEnabled val="1"/>
        </dgm:presLayoutVars>
      </dgm:prSet>
      <dgm:spPr/>
    </dgm:pt>
    <dgm:pt modelId="{33D57E30-5CEB-4CBC-9092-A5C123151311}" type="pres">
      <dgm:prSet presAssocID="{65E0F4E3-2DB8-4ACC-85F8-10EF1B1CDC61}" presName="negativeSpace" presStyleCnt="0"/>
      <dgm:spPr/>
    </dgm:pt>
    <dgm:pt modelId="{439A7E8A-7C3B-49CB-ADC6-973E9F5E2763}" type="pres">
      <dgm:prSet presAssocID="{65E0F4E3-2DB8-4ACC-85F8-10EF1B1CDC61}" presName="childText" presStyleLbl="conFgAcc1" presStyleIdx="3" presStyleCnt="4">
        <dgm:presLayoutVars>
          <dgm:bulletEnabled val="1"/>
        </dgm:presLayoutVars>
      </dgm:prSet>
      <dgm:spPr/>
    </dgm:pt>
  </dgm:ptLst>
  <dgm:cxnLst>
    <dgm:cxn modelId="{B833430D-21A6-48BB-B00D-9A80D2BE8299}" srcId="{972023B4-AE94-499F-A0A0-03B9E1CE8011}" destId="{B79617DD-5434-4548-97AE-1C39B0327B32}" srcOrd="1" destOrd="0" parTransId="{3E217E6A-637E-42BE-8B03-487524BBD615}" sibTransId="{2F17C523-2888-4DED-821B-4AE4CDF2C385}"/>
    <dgm:cxn modelId="{93ADB70F-531D-4B1A-A57A-D6EE907BF8F9}" type="presOf" srcId="{972023B4-AE94-499F-A0A0-03B9E1CE8011}" destId="{BC2409CF-0FBB-4D07-8C9F-A267DCBFD1AC}" srcOrd="0" destOrd="0" presId="urn:microsoft.com/office/officeart/2005/8/layout/list1"/>
    <dgm:cxn modelId="{7B25631A-D299-4C52-9D22-F8D21EE7CA92}" srcId="{DA98D862-3488-4226-9006-A2CE4A619C31}" destId="{D2D79919-FBCF-46B4-8F5E-F9A83AE71726}" srcOrd="1" destOrd="0" parTransId="{49321B3D-5D2F-4673-BECC-6631E3DA6A38}" sibTransId="{FB42C60E-8AAD-4D60-AA8B-FC54226DC75E}"/>
    <dgm:cxn modelId="{FD1CD91A-46AE-4D52-BF66-A1319D1A20AD}" type="presOf" srcId="{0028EB1D-1361-417F-ABFC-0645CBDFFD74}" destId="{B2E8FCA3-1C2B-44DA-8075-850215E1DAEA}" srcOrd="0" destOrd="0" presId="urn:microsoft.com/office/officeart/2005/8/layout/list1"/>
    <dgm:cxn modelId="{B7D4871E-1E62-42EC-AFF3-E00576E42D0C}" srcId="{972023B4-AE94-499F-A0A0-03B9E1CE8011}" destId="{0028EB1D-1361-417F-ABFC-0645CBDFFD74}" srcOrd="0" destOrd="0" parTransId="{3AAF50B0-636E-4ED8-A7A4-7B4D31864DE1}" sibTransId="{66B4333D-8088-4289-A03B-C76CD4E3E893}"/>
    <dgm:cxn modelId="{6D6A7C1F-83DC-471B-B803-53A8892F4B20}" srcId="{972023B4-AE94-499F-A0A0-03B9E1CE8011}" destId="{65E0F4E3-2DB8-4ACC-85F8-10EF1B1CDC61}" srcOrd="3" destOrd="0" parTransId="{B3793478-E298-41AF-A204-831A545D684B}" sibTransId="{4A8F4B59-3900-4288-865B-F670F73CFF70}"/>
    <dgm:cxn modelId="{0709EE20-9C91-400D-8183-449FFF70AF72}" type="presOf" srcId="{1D4544F7-09C0-479B-96FC-CFA45E82D872}" destId="{E939C96E-CA1F-4079-A8A8-ED6074888D39}" srcOrd="0" destOrd="0" presId="urn:microsoft.com/office/officeart/2005/8/layout/list1"/>
    <dgm:cxn modelId="{D618FA3D-FE60-4DC8-8E72-724EEC994682}" srcId="{0028EB1D-1361-417F-ABFC-0645CBDFFD74}" destId="{1D4544F7-09C0-479B-96FC-CFA45E82D872}" srcOrd="0" destOrd="0" parTransId="{5E62C4E5-BAC8-44E7-A603-9BBB837024B1}" sibTransId="{37DD7D4F-AC69-44C7-8D46-81A419255D08}"/>
    <dgm:cxn modelId="{E8C3B85E-E75F-40A9-ABBB-F066C7434D2A}" type="presOf" srcId="{65E0F4E3-2DB8-4ACC-85F8-10EF1B1CDC61}" destId="{7079CFBB-76E8-4B15-BFC9-63E0C2FE4B2C}" srcOrd="0" destOrd="0" presId="urn:microsoft.com/office/officeart/2005/8/layout/list1"/>
    <dgm:cxn modelId="{0BC90F62-9C77-470D-A546-CF8DFECFA69C}" type="presOf" srcId="{B79617DD-5434-4548-97AE-1C39B0327B32}" destId="{3D69D7D6-ADA1-40D9-8EDA-7F5F31C1D04F}" srcOrd="0" destOrd="0" presId="urn:microsoft.com/office/officeart/2005/8/layout/list1"/>
    <dgm:cxn modelId="{FD976273-1623-49C9-9254-0C24A4863E38}" type="presOf" srcId="{DA98D862-3488-4226-9006-A2CE4A619C31}" destId="{4032AEB7-E971-4DC9-B08F-653F0E6AC8E4}" srcOrd="1" destOrd="0" presId="urn:microsoft.com/office/officeart/2005/8/layout/list1"/>
    <dgm:cxn modelId="{686B7974-D2A8-44A9-80D8-CF519F560BAD}" type="presOf" srcId="{DA98D862-3488-4226-9006-A2CE4A619C31}" destId="{0CDCFC58-757A-4824-BB1E-FFB946164502}" srcOrd="0" destOrd="0" presId="urn:microsoft.com/office/officeart/2005/8/layout/list1"/>
    <dgm:cxn modelId="{473653A2-9F04-4F6A-92C4-E32821B18C28}" srcId="{B79617DD-5434-4548-97AE-1C39B0327B32}" destId="{C75404BE-C869-4991-812A-05866AFBF133}" srcOrd="1" destOrd="0" parTransId="{E4B7BA87-F42C-4D41-9316-CB333EC085AB}" sibTransId="{074A277A-13E1-43C5-9B9B-F10680216F66}"/>
    <dgm:cxn modelId="{CEF924A8-E673-4191-A440-F2FE42ACEA97}" type="presOf" srcId="{0028EB1D-1361-417F-ABFC-0645CBDFFD74}" destId="{77DF1E6F-C7B2-4423-8922-C870650E4EA4}" srcOrd="1" destOrd="0" presId="urn:microsoft.com/office/officeart/2005/8/layout/list1"/>
    <dgm:cxn modelId="{87FD54AA-A0E4-42AE-8CB9-CE0CCFC84FE5}" srcId="{972023B4-AE94-499F-A0A0-03B9E1CE8011}" destId="{DA98D862-3488-4226-9006-A2CE4A619C31}" srcOrd="2" destOrd="0" parTransId="{65DAA93F-7B46-4A19-B3E9-2934E1F3BB17}" sibTransId="{848EE77B-5E8C-4CAD-9D94-C80B6BA5E179}"/>
    <dgm:cxn modelId="{349C3AAC-4770-43C6-B42C-E802B2FD519F}" type="presOf" srcId="{D2D79919-FBCF-46B4-8F5E-F9A83AE71726}" destId="{B10D2FFE-F4F6-4036-A07B-D872EE8F658D}" srcOrd="0" destOrd="1" presId="urn:microsoft.com/office/officeart/2005/8/layout/list1"/>
    <dgm:cxn modelId="{608086B4-BA86-406F-A49D-B6E48A30A66C}" type="presOf" srcId="{C75404BE-C869-4991-812A-05866AFBF133}" destId="{A2DA9A8E-CD15-4AD7-ABC8-4BF669438B5E}" srcOrd="0" destOrd="1" presId="urn:microsoft.com/office/officeart/2005/8/layout/list1"/>
    <dgm:cxn modelId="{9CF100B6-64E5-402D-8CD4-30285FB31BD2}" srcId="{B79617DD-5434-4548-97AE-1C39B0327B32}" destId="{5B4EBF38-280F-4613-9206-2AB88304D4D2}" srcOrd="0" destOrd="0" parTransId="{65016139-B42C-488B-85EF-A2F084CDE567}" sibTransId="{2A621C08-4E32-4DBB-9FE8-16DB130ED898}"/>
    <dgm:cxn modelId="{D04673BA-3121-4C23-8C01-6775DE7A4A98}" type="presOf" srcId="{CAFD2716-6A3F-43DC-A9E6-9919EC98B7AB}" destId="{B10D2FFE-F4F6-4036-A07B-D872EE8F658D}" srcOrd="0" destOrd="0" presId="urn:microsoft.com/office/officeart/2005/8/layout/list1"/>
    <dgm:cxn modelId="{A31660E2-FFC9-4890-83DD-4AC61AF660FF}" type="presOf" srcId="{5B4EBF38-280F-4613-9206-2AB88304D4D2}" destId="{A2DA9A8E-CD15-4AD7-ABC8-4BF669438B5E}" srcOrd="0" destOrd="0" presId="urn:microsoft.com/office/officeart/2005/8/layout/list1"/>
    <dgm:cxn modelId="{25BB43E8-2323-42C5-89A2-329DF4ED69DD}" type="presOf" srcId="{B79617DD-5434-4548-97AE-1C39B0327B32}" destId="{B703F949-3708-4D9F-81E5-FAB04914F299}" srcOrd="1" destOrd="0" presId="urn:microsoft.com/office/officeart/2005/8/layout/list1"/>
    <dgm:cxn modelId="{904D0CEE-DCFF-4E09-B880-1045B5744F00}" type="presOf" srcId="{65E0F4E3-2DB8-4ACC-85F8-10EF1B1CDC61}" destId="{67DED454-A2B6-479A-88EC-7834BDBA58A9}" srcOrd="1" destOrd="0" presId="urn:microsoft.com/office/officeart/2005/8/layout/list1"/>
    <dgm:cxn modelId="{4BE1B2EE-8014-4684-8790-AFDC59C44759}" srcId="{DA98D862-3488-4226-9006-A2CE4A619C31}" destId="{CAFD2716-6A3F-43DC-A9E6-9919EC98B7AB}" srcOrd="0" destOrd="0" parTransId="{81671217-8BF3-4F0F-97FE-0AD68F9EC97E}" sibTransId="{68F8D52A-BE8B-4207-886F-D1AC4F1BC211}"/>
    <dgm:cxn modelId="{B141A2DA-B34E-4316-A38D-94893A157AC1}" type="presParOf" srcId="{BC2409CF-0FBB-4D07-8C9F-A267DCBFD1AC}" destId="{07B3A701-2C5B-4B3F-B365-FCE99DC884FE}" srcOrd="0" destOrd="0" presId="urn:microsoft.com/office/officeart/2005/8/layout/list1"/>
    <dgm:cxn modelId="{F5BFF1C6-3175-4CDF-A057-529EC05D14E8}" type="presParOf" srcId="{07B3A701-2C5B-4B3F-B365-FCE99DC884FE}" destId="{B2E8FCA3-1C2B-44DA-8075-850215E1DAEA}" srcOrd="0" destOrd="0" presId="urn:microsoft.com/office/officeart/2005/8/layout/list1"/>
    <dgm:cxn modelId="{177C7132-A377-4C29-8D85-1F5BC9B0008F}" type="presParOf" srcId="{07B3A701-2C5B-4B3F-B365-FCE99DC884FE}" destId="{77DF1E6F-C7B2-4423-8922-C870650E4EA4}" srcOrd="1" destOrd="0" presId="urn:microsoft.com/office/officeart/2005/8/layout/list1"/>
    <dgm:cxn modelId="{40E89CD8-9B10-4BD6-A183-2A9EA5C47C35}" type="presParOf" srcId="{BC2409CF-0FBB-4D07-8C9F-A267DCBFD1AC}" destId="{7F75B9E1-4D36-4B1D-B3F0-86451F31AA7A}" srcOrd="1" destOrd="0" presId="urn:microsoft.com/office/officeart/2005/8/layout/list1"/>
    <dgm:cxn modelId="{934BCD43-F23C-49B4-A8D9-F44D2CA7FCEA}" type="presParOf" srcId="{BC2409CF-0FBB-4D07-8C9F-A267DCBFD1AC}" destId="{E939C96E-CA1F-4079-A8A8-ED6074888D39}" srcOrd="2" destOrd="0" presId="urn:microsoft.com/office/officeart/2005/8/layout/list1"/>
    <dgm:cxn modelId="{80C804DA-F953-4C9D-ACCD-5AC9CB519046}" type="presParOf" srcId="{BC2409CF-0FBB-4D07-8C9F-A267DCBFD1AC}" destId="{09E0C10C-775F-48A2-A191-287F71D70CF3}" srcOrd="3" destOrd="0" presId="urn:microsoft.com/office/officeart/2005/8/layout/list1"/>
    <dgm:cxn modelId="{43AC5753-A192-40F5-8C4E-F0FBFC09114B}" type="presParOf" srcId="{BC2409CF-0FBB-4D07-8C9F-A267DCBFD1AC}" destId="{B977E554-011B-494A-BF03-A669273900CA}" srcOrd="4" destOrd="0" presId="urn:microsoft.com/office/officeart/2005/8/layout/list1"/>
    <dgm:cxn modelId="{73A1359D-73F6-46C5-880C-E5EF256AC46C}" type="presParOf" srcId="{B977E554-011B-494A-BF03-A669273900CA}" destId="{3D69D7D6-ADA1-40D9-8EDA-7F5F31C1D04F}" srcOrd="0" destOrd="0" presId="urn:microsoft.com/office/officeart/2005/8/layout/list1"/>
    <dgm:cxn modelId="{D3F59F4F-EFFC-4C70-9081-5AA0DD4513AA}" type="presParOf" srcId="{B977E554-011B-494A-BF03-A669273900CA}" destId="{B703F949-3708-4D9F-81E5-FAB04914F299}" srcOrd="1" destOrd="0" presId="urn:microsoft.com/office/officeart/2005/8/layout/list1"/>
    <dgm:cxn modelId="{5219DF80-4299-46BE-AF39-059BF101BCCC}" type="presParOf" srcId="{BC2409CF-0FBB-4D07-8C9F-A267DCBFD1AC}" destId="{5F278455-6BD5-4462-B638-B954879119A3}" srcOrd="5" destOrd="0" presId="urn:microsoft.com/office/officeart/2005/8/layout/list1"/>
    <dgm:cxn modelId="{7E4F7A92-3E05-41C6-A5B6-041DE2566984}" type="presParOf" srcId="{BC2409CF-0FBB-4D07-8C9F-A267DCBFD1AC}" destId="{A2DA9A8E-CD15-4AD7-ABC8-4BF669438B5E}" srcOrd="6" destOrd="0" presId="urn:microsoft.com/office/officeart/2005/8/layout/list1"/>
    <dgm:cxn modelId="{40666978-E773-4E87-AF47-49631907F05D}" type="presParOf" srcId="{BC2409CF-0FBB-4D07-8C9F-A267DCBFD1AC}" destId="{77C9402F-6AF4-4740-9447-5997D09E165E}" srcOrd="7" destOrd="0" presId="urn:microsoft.com/office/officeart/2005/8/layout/list1"/>
    <dgm:cxn modelId="{3AF4B9FE-0910-4BFF-93CB-9D6BC71DF7F6}" type="presParOf" srcId="{BC2409CF-0FBB-4D07-8C9F-A267DCBFD1AC}" destId="{549C2F80-9704-4E77-AB7B-6E340CF3DA5D}" srcOrd="8" destOrd="0" presId="urn:microsoft.com/office/officeart/2005/8/layout/list1"/>
    <dgm:cxn modelId="{1C0C5F48-7AA8-4CF8-A3E3-207226AEAF4F}" type="presParOf" srcId="{549C2F80-9704-4E77-AB7B-6E340CF3DA5D}" destId="{0CDCFC58-757A-4824-BB1E-FFB946164502}" srcOrd="0" destOrd="0" presId="urn:microsoft.com/office/officeart/2005/8/layout/list1"/>
    <dgm:cxn modelId="{D59335B3-3C23-4038-B71F-34053018D1A5}" type="presParOf" srcId="{549C2F80-9704-4E77-AB7B-6E340CF3DA5D}" destId="{4032AEB7-E971-4DC9-B08F-653F0E6AC8E4}" srcOrd="1" destOrd="0" presId="urn:microsoft.com/office/officeart/2005/8/layout/list1"/>
    <dgm:cxn modelId="{4AFE1EE5-AB87-455A-8657-CD513598C06C}" type="presParOf" srcId="{BC2409CF-0FBB-4D07-8C9F-A267DCBFD1AC}" destId="{7C672B73-702D-4E5E-B236-1DF449069CCE}" srcOrd="9" destOrd="0" presId="urn:microsoft.com/office/officeart/2005/8/layout/list1"/>
    <dgm:cxn modelId="{BD10E1C9-591F-4D32-9AE5-EEF06DC28061}" type="presParOf" srcId="{BC2409CF-0FBB-4D07-8C9F-A267DCBFD1AC}" destId="{B10D2FFE-F4F6-4036-A07B-D872EE8F658D}" srcOrd="10" destOrd="0" presId="urn:microsoft.com/office/officeart/2005/8/layout/list1"/>
    <dgm:cxn modelId="{896B114C-AD21-4CBF-8ECC-0474BB0F2A39}" type="presParOf" srcId="{BC2409CF-0FBB-4D07-8C9F-A267DCBFD1AC}" destId="{D7B5497E-61F0-48EA-BB99-A6081FD795D5}" srcOrd="11" destOrd="0" presId="urn:microsoft.com/office/officeart/2005/8/layout/list1"/>
    <dgm:cxn modelId="{EA59C0B6-03FE-4115-9F50-BBBCDC771351}" type="presParOf" srcId="{BC2409CF-0FBB-4D07-8C9F-A267DCBFD1AC}" destId="{0FB57DCC-356C-43C1-AECA-C30A77B1073F}" srcOrd="12" destOrd="0" presId="urn:microsoft.com/office/officeart/2005/8/layout/list1"/>
    <dgm:cxn modelId="{0166201F-FA62-4464-AF1E-81DBB27DFA42}" type="presParOf" srcId="{0FB57DCC-356C-43C1-AECA-C30A77B1073F}" destId="{7079CFBB-76E8-4B15-BFC9-63E0C2FE4B2C}" srcOrd="0" destOrd="0" presId="urn:microsoft.com/office/officeart/2005/8/layout/list1"/>
    <dgm:cxn modelId="{D4E52635-98D1-40E8-8390-ADFDBD27AF47}" type="presParOf" srcId="{0FB57DCC-356C-43C1-AECA-C30A77B1073F}" destId="{67DED454-A2B6-479A-88EC-7834BDBA58A9}" srcOrd="1" destOrd="0" presId="urn:microsoft.com/office/officeart/2005/8/layout/list1"/>
    <dgm:cxn modelId="{84F3B95F-B1AE-4128-AB3F-53874ABAA6AA}" type="presParOf" srcId="{BC2409CF-0FBB-4D07-8C9F-A267DCBFD1AC}" destId="{33D57E30-5CEB-4CBC-9092-A5C123151311}" srcOrd="13" destOrd="0" presId="urn:microsoft.com/office/officeart/2005/8/layout/list1"/>
    <dgm:cxn modelId="{079A1EA0-D063-420D-8CF1-3ADCC15444CC}" type="presParOf" srcId="{BC2409CF-0FBB-4D07-8C9F-A267DCBFD1AC}" destId="{439A7E8A-7C3B-49CB-ADC6-973E9F5E276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57FF39D-AF83-4394-A351-5AD3BF1322D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ES"/>
        </a:p>
      </dgm:t>
    </dgm:pt>
    <dgm:pt modelId="{556038FB-2DDA-4900-A406-3F8BE3EDFA26}">
      <dgm:prSet phldrT="[Texto]" phldr="0" custT="1"/>
      <dgm:spPr/>
      <dgm:t>
        <a:bodyPr/>
        <a:lstStyle/>
        <a:p>
          <a:pPr rtl="0"/>
          <a:r>
            <a:rPr lang="en-US" sz="1400" dirty="0">
              <a:latin typeface="Bookman Old Style" panose="020F0302020204030204"/>
            </a:rPr>
            <a:t>How the industry and the business has evolved?</a:t>
          </a:r>
          <a:endParaRPr lang="en-US" sz="1400" dirty="0"/>
        </a:p>
      </dgm:t>
    </dgm:pt>
    <dgm:pt modelId="{EE44DCAD-724B-42E9-B5A7-665F4175979F}" type="parTrans" cxnId="{4C30D6FD-8E0A-4465-8CCA-017604C16253}">
      <dgm:prSet/>
      <dgm:spPr/>
      <dgm:t>
        <a:bodyPr/>
        <a:lstStyle/>
        <a:p>
          <a:endParaRPr lang="es-ES"/>
        </a:p>
      </dgm:t>
    </dgm:pt>
    <dgm:pt modelId="{9FEE96B9-6A85-4E21-A74B-355E823190DF}" type="sibTrans" cxnId="{4C30D6FD-8E0A-4465-8CCA-017604C16253}">
      <dgm:prSet/>
      <dgm:spPr/>
      <dgm:t>
        <a:bodyPr/>
        <a:lstStyle/>
        <a:p>
          <a:endParaRPr lang="es-ES"/>
        </a:p>
      </dgm:t>
    </dgm:pt>
    <dgm:pt modelId="{5C458C66-0538-4440-9FBC-5D2E78F1928F}">
      <dgm:prSet phldrT="[Texto]" phldr="0" custT="1"/>
      <dgm:spPr/>
      <dgm:t>
        <a:bodyPr/>
        <a:lstStyle/>
        <a:p>
          <a:pPr rtl="0"/>
          <a:r>
            <a:rPr lang="en-US" sz="1400" dirty="0">
              <a:latin typeface="Bookman Old Style" panose="020F0302020204030204"/>
            </a:rPr>
            <a:t>What are the main risks and uncertainties for the future</a:t>
          </a:r>
          <a:endParaRPr lang="en-US" sz="1400" dirty="0"/>
        </a:p>
      </dgm:t>
    </dgm:pt>
    <dgm:pt modelId="{3BF16060-042B-483F-88AA-47B543D9D324}" type="parTrans" cxnId="{E0FC7C16-2CEC-4AE0-B567-4C488EC999D9}">
      <dgm:prSet/>
      <dgm:spPr/>
      <dgm:t>
        <a:bodyPr/>
        <a:lstStyle/>
        <a:p>
          <a:endParaRPr lang="es-ES"/>
        </a:p>
      </dgm:t>
    </dgm:pt>
    <dgm:pt modelId="{7B31D7C8-1CB6-4843-9731-CCBA39B0E9EF}" type="sibTrans" cxnId="{E0FC7C16-2CEC-4AE0-B567-4C488EC999D9}">
      <dgm:prSet/>
      <dgm:spPr/>
      <dgm:t>
        <a:bodyPr/>
        <a:lstStyle/>
        <a:p>
          <a:endParaRPr lang="es-ES"/>
        </a:p>
      </dgm:t>
    </dgm:pt>
    <dgm:pt modelId="{2E2AE18D-DCE0-4131-AD66-EB588B56E5BF}">
      <dgm:prSet phldrT="[Texto]" phldr="0" custT="1"/>
      <dgm:spPr/>
      <dgm:t>
        <a:bodyPr/>
        <a:lstStyle/>
        <a:p>
          <a:pPr rtl="0"/>
          <a:r>
            <a:rPr lang="en-US" sz="1400" dirty="0">
              <a:latin typeface="Bookman Old Style" panose="020F0302020204030204"/>
            </a:rPr>
            <a:t> How are expected to change some key performance indicators in the following years?</a:t>
          </a:r>
          <a:endParaRPr lang="en-US" sz="1400" dirty="0"/>
        </a:p>
      </dgm:t>
    </dgm:pt>
    <dgm:pt modelId="{F51EE077-48CD-4F01-9F48-362C6504A048}" type="parTrans" cxnId="{DF882BB0-281B-44A7-A1A8-7E8B2FBF7C0E}">
      <dgm:prSet/>
      <dgm:spPr/>
      <dgm:t>
        <a:bodyPr/>
        <a:lstStyle/>
        <a:p>
          <a:endParaRPr lang="es-ES"/>
        </a:p>
      </dgm:t>
    </dgm:pt>
    <dgm:pt modelId="{A7F84888-9A4C-4BDA-916F-88EB5F030A20}" type="sibTrans" cxnId="{DF882BB0-281B-44A7-A1A8-7E8B2FBF7C0E}">
      <dgm:prSet/>
      <dgm:spPr/>
      <dgm:t>
        <a:bodyPr/>
        <a:lstStyle/>
        <a:p>
          <a:endParaRPr lang="es-ES"/>
        </a:p>
      </dgm:t>
    </dgm:pt>
    <dgm:pt modelId="{AE14E25E-1EF5-427C-B475-DCC43995A9D4}">
      <dgm:prSet phldr="0" custT="1"/>
      <dgm:spPr/>
      <dgm:t>
        <a:bodyPr/>
        <a:lstStyle/>
        <a:p>
          <a:pPr rtl="0"/>
          <a:r>
            <a:rPr lang="en-US" sz="1400" dirty="0">
              <a:latin typeface="Bookman Old Style" panose="020F0302020204030204"/>
            </a:rPr>
            <a:t>What are the drivers of the results and financial situation?</a:t>
          </a:r>
        </a:p>
      </dgm:t>
    </dgm:pt>
    <dgm:pt modelId="{15197730-09A6-4537-92CC-EA4CB82D27B4}" type="parTrans" cxnId="{EF2775D4-22B2-4F08-BAD9-B8E2DB9B3DCF}">
      <dgm:prSet/>
      <dgm:spPr/>
      <dgm:t>
        <a:bodyPr/>
        <a:lstStyle/>
        <a:p>
          <a:endParaRPr lang="en-US"/>
        </a:p>
      </dgm:t>
    </dgm:pt>
    <dgm:pt modelId="{6689F9D7-3802-4218-BC77-9D672017F094}" type="sibTrans" cxnId="{EF2775D4-22B2-4F08-BAD9-B8E2DB9B3DCF}">
      <dgm:prSet/>
      <dgm:spPr/>
      <dgm:t>
        <a:bodyPr/>
        <a:lstStyle/>
        <a:p>
          <a:endParaRPr lang="en-US"/>
        </a:p>
      </dgm:t>
    </dgm:pt>
    <dgm:pt modelId="{47CF7B37-8A54-4F59-9C4F-4F5D667CD394}" type="pres">
      <dgm:prSet presAssocID="{957FF39D-AF83-4394-A351-5AD3BF1322D0}" presName="composite" presStyleCnt="0">
        <dgm:presLayoutVars>
          <dgm:chMax val="5"/>
          <dgm:dir/>
          <dgm:animLvl val="ctr"/>
          <dgm:resizeHandles val="exact"/>
        </dgm:presLayoutVars>
      </dgm:prSet>
      <dgm:spPr/>
    </dgm:pt>
    <dgm:pt modelId="{CD877CCB-70B8-4B21-99CD-51F823AF820E}" type="pres">
      <dgm:prSet presAssocID="{957FF39D-AF83-4394-A351-5AD3BF1322D0}" presName="cycle" presStyleCnt="0"/>
      <dgm:spPr/>
    </dgm:pt>
    <dgm:pt modelId="{FBD127F0-D356-42AD-98F4-FAB7508CF29C}" type="pres">
      <dgm:prSet presAssocID="{957FF39D-AF83-4394-A351-5AD3BF1322D0}" presName="centerShape" presStyleCnt="0"/>
      <dgm:spPr/>
    </dgm:pt>
    <dgm:pt modelId="{5AA0BBD0-FFC4-430F-8BD1-45FFEE1F11EF}" type="pres">
      <dgm:prSet presAssocID="{957FF39D-AF83-4394-A351-5AD3BF1322D0}" presName="connSite" presStyleLbl="node1" presStyleIdx="0" presStyleCnt="5"/>
      <dgm:spPr/>
    </dgm:pt>
    <dgm:pt modelId="{6AFAEDB0-E942-4F59-BE33-E5734310B928}" type="pres">
      <dgm:prSet presAssocID="{957FF39D-AF83-4394-A351-5AD3BF1322D0}" presName="visible" presStyleLbl="node1" presStyleIdx="0" presStyleCnt="5"/>
      <dgm:spPr/>
    </dgm:pt>
    <dgm:pt modelId="{5701964A-2633-40B6-A6FD-39EEBD33E4EF}" type="pres">
      <dgm:prSet presAssocID="{EE44DCAD-724B-42E9-B5A7-665F4175979F}" presName="Name25" presStyleLbl="parChTrans1D1" presStyleIdx="0" presStyleCnt="4"/>
      <dgm:spPr/>
    </dgm:pt>
    <dgm:pt modelId="{0EB2C572-36B2-4F5E-A681-7C2814336E39}" type="pres">
      <dgm:prSet presAssocID="{556038FB-2DDA-4900-A406-3F8BE3EDFA26}" presName="node" presStyleCnt="0"/>
      <dgm:spPr/>
    </dgm:pt>
    <dgm:pt modelId="{1B00BF1F-4EB6-49F3-BFBF-C1C34DEC1866}" type="pres">
      <dgm:prSet presAssocID="{556038FB-2DDA-4900-A406-3F8BE3EDFA26}" presName="parentNode" presStyleLbl="node1" presStyleIdx="1" presStyleCnt="5" custScaleX="146898" custScaleY="120638" custLinFactNeighborX="-63078" custLinFactNeighborY="9978">
        <dgm:presLayoutVars>
          <dgm:chMax val="1"/>
          <dgm:bulletEnabled val="1"/>
        </dgm:presLayoutVars>
      </dgm:prSet>
      <dgm:spPr/>
    </dgm:pt>
    <dgm:pt modelId="{C3DC8AA7-ED74-4D16-A727-1BD2481B52B3}" type="pres">
      <dgm:prSet presAssocID="{556038FB-2DDA-4900-A406-3F8BE3EDFA26}" presName="childNode" presStyleLbl="revTx" presStyleIdx="0" presStyleCnt="0">
        <dgm:presLayoutVars>
          <dgm:bulletEnabled val="1"/>
        </dgm:presLayoutVars>
      </dgm:prSet>
      <dgm:spPr/>
    </dgm:pt>
    <dgm:pt modelId="{6709F258-06F6-4214-A7C6-265DE859D888}" type="pres">
      <dgm:prSet presAssocID="{15197730-09A6-4537-92CC-EA4CB82D27B4}" presName="Name25" presStyleLbl="parChTrans1D1" presStyleIdx="1" presStyleCnt="4"/>
      <dgm:spPr/>
    </dgm:pt>
    <dgm:pt modelId="{B85C8ADC-DEA4-4B71-BF6B-32E7ADE29EC7}" type="pres">
      <dgm:prSet presAssocID="{AE14E25E-1EF5-427C-B475-DCC43995A9D4}" presName="node" presStyleCnt="0"/>
      <dgm:spPr/>
    </dgm:pt>
    <dgm:pt modelId="{2559E1C8-6542-48B9-8EF3-6F9E629326DB}" type="pres">
      <dgm:prSet presAssocID="{AE14E25E-1EF5-427C-B475-DCC43995A9D4}" presName="parentNode" presStyleLbl="node1" presStyleIdx="2" presStyleCnt="5" custScaleX="166162" custScaleY="101039">
        <dgm:presLayoutVars>
          <dgm:chMax val="1"/>
          <dgm:bulletEnabled val="1"/>
        </dgm:presLayoutVars>
      </dgm:prSet>
      <dgm:spPr/>
    </dgm:pt>
    <dgm:pt modelId="{4CD77A71-E2EF-40A9-8E9C-A89AD3D5D671}" type="pres">
      <dgm:prSet presAssocID="{AE14E25E-1EF5-427C-B475-DCC43995A9D4}" presName="childNode" presStyleLbl="revTx" presStyleIdx="0" presStyleCnt="0">
        <dgm:presLayoutVars>
          <dgm:bulletEnabled val="1"/>
        </dgm:presLayoutVars>
      </dgm:prSet>
      <dgm:spPr/>
    </dgm:pt>
    <dgm:pt modelId="{C4363EF5-65E2-4FA3-B1FD-FC9AEE5AF257}" type="pres">
      <dgm:prSet presAssocID="{3BF16060-042B-483F-88AA-47B543D9D324}" presName="Name25" presStyleLbl="parChTrans1D1" presStyleIdx="2" presStyleCnt="4"/>
      <dgm:spPr/>
    </dgm:pt>
    <dgm:pt modelId="{D85B7BB4-C1C5-4D20-B791-15D22C6EC9CF}" type="pres">
      <dgm:prSet presAssocID="{5C458C66-0538-4440-9FBC-5D2E78F1928F}" presName="node" presStyleCnt="0"/>
      <dgm:spPr/>
    </dgm:pt>
    <dgm:pt modelId="{1A35AF91-0EB5-427C-8752-09413F8708C4}" type="pres">
      <dgm:prSet presAssocID="{5C458C66-0538-4440-9FBC-5D2E78F1928F}" presName="parentNode" presStyleLbl="node1" presStyleIdx="3" presStyleCnt="5" custScaleX="165199" custScaleY="114884" custLinFactX="64693" custLinFactNeighborX="100000" custLinFactNeighborY="3051">
        <dgm:presLayoutVars>
          <dgm:chMax val="1"/>
          <dgm:bulletEnabled val="1"/>
        </dgm:presLayoutVars>
      </dgm:prSet>
      <dgm:spPr/>
    </dgm:pt>
    <dgm:pt modelId="{5B2581D9-DB95-4CD1-B05D-DA5AC0ED12C2}" type="pres">
      <dgm:prSet presAssocID="{5C458C66-0538-4440-9FBC-5D2E78F1928F}" presName="childNode" presStyleLbl="revTx" presStyleIdx="0" presStyleCnt="0">
        <dgm:presLayoutVars>
          <dgm:bulletEnabled val="1"/>
        </dgm:presLayoutVars>
      </dgm:prSet>
      <dgm:spPr/>
    </dgm:pt>
    <dgm:pt modelId="{6B492789-4216-41D1-8B2D-B9D395731DD3}" type="pres">
      <dgm:prSet presAssocID="{F51EE077-48CD-4F01-9F48-362C6504A048}" presName="Name25" presStyleLbl="parChTrans1D1" presStyleIdx="3" presStyleCnt="4"/>
      <dgm:spPr/>
    </dgm:pt>
    <dgm:pt modelId="{D10798DD-1FDF-41DD-B12D-BD5F5DCE62E2}" type="pres">
      <dgm:prSet presAssocID="{2E2AE18D-DCE0-4131-AD66-EB588B56E5BF}" presName="node" presStyleCnt="0"/>
      <dgm:spPr/>
    </dgm:pt>
    <dgm:pt modelId="{A3510853-0FE7-49FC-9BB4-CE97A068D1D5}" type="pres">
      <dgm:prSet presAssocID="{2E2AE18D-DCE0-4131-AD66-EB588B56E5BF}" presName="parentNode" presStyleLbl="node1" presStyleIdx="4" presStyleCnt="5" custScaleX="192380" custScaleY="130942">
        <dgm:presLayoutVars>
          <dgm:chMax val="1"/>
          <dgm:bulletEnabled val="1"/>
        </dgm:presLayoutVars>
      </dgm:prSet>
      <dgm:spPr/>
    </dgm:pt>
    <dgm:pt modelId="{933FF571-77B0-4112-82F4-DA755C345E1A}" type="pres">
      <dgm:prSet presAssocID="{2E2AE18D-DCE0-4131-AD66-EB588B56E5BF}" presName="childNode" presStyleLbl="revTx" presStyleIdx="0" presStyleCnt="0">
        <dgm:presLayoutVars>
          <dgm:bulletEnabled val="1"/>
        </dgm:presLayoutVars>
      </dgm:prSet>
      <dgm:spPr/>
    </dgm:pt>
  </dgm:ptLst>
  <dgm:cxnLst>
    <dgm:cxn modelId="{8A1E520B-747A-47FE-ACD9-72F5F1AFCA97}" type="presOf" srcId="{F51EE077-48CD-4F01-9F48-362C6504A048}" destId="{6B492789-4216-41D1-8B2D-B9D395731DD3}" srcOrd="0" destOrd="0" presId="urn:microsoft.com/office/officeart/2005/8/layout/radial2"/>
    <dgm:cxn modelId="{CA6F0B10-3CAF-449B-802D-BDEF7CCAEB7D}" type="presOf" srcId="{AE14E25E-1EF5-427C-B475-DCC43995A9D4}" destId="{2559E1C8-6542-48B9-8EF3-6F9E629326DB}" srcOrd="0" destOrd="0" presId="urn:microsoft.com/office/officeart/2005/8/layout/radial2"/>
    <dgm:cxn modelId="{E0FC7C16-2CEC-4AE0-B567-4C488EC999D9}" srcId="{957FF39D-AF83-4394-A351-5AD3BF1322D0}" destId="{5C458C66-0538-4440-9FBC-5D2E78F1928F}" srcOrd="2" destOrd="0" parTransId="{3BF16060-042B-483F-88AA-47B543D9D324}" sibTransId="{7B31D7C8-1CB6-4843-9731-CCBA39B0E9EF}"/>
    <dgm:cxn modelId="{087DBC3E-315B-4B30-BB19-0622C7ED2D47}" type="presOf" srcId="{EE44DCAD-724B-42E9-B5A7-665F4175979F}" destId="{5701964A-2633-40B6-A6FD-39EEBD33E4EF}" srcOrd="0" destOrd="0" presId="urn:microsoft.com/office/officeart/2005/8/layout/radial2"/>
    <dgm:cxn modelId="{2DCB1C45-9C70-4D23-80A8-74FCF1875C89}" type="presOf" srcId="{5C458C66-0538-4440-9FBC-5D2E78F1928F}" destId="{1A35AF91-0EB5-427C-8752-09413F8708C4}" srcOrd="0" destOrd="0" presId="urn:microsoft.com/office/officeart/2005/8/layout/radial2"/>
    <dgm:cxn modelId="{93063073-30AA-47A5-975D-F2C4E77F910E}" type="presOf" srcId="{3BF16060-042B-483F-88AA-47B543D9D324}" destId="{C4363EF5-65E2-4FA3-B1FD-FC9AEE5AF257}" srcOrd="0" destOrd="0" presId="urn:microsoft.com/office/officeart/2005/8/layout/radial2"/>
    <dgm:cxn modelId="{A8A41575-BDD6-402A-BD57-E0723320F0B1}" type="presOf" srcId="{556038FB-2DDA-4900-A406-3F8BE3EDFA26}" destId="{1B00BF1F-4EB6-49F3-BFBF-C1C34DEC1866}" srcOrd="0" destOrd="0" presId="urn:microsoft.com/office/officeart/2005/8/layout/radial2"/>
    <dgm:cxn modelId="{662A9F59-D2E8-4EE6-961E-19AB281C0CB6}" type="presOf" srcId="{2E2AE18D-DCE0-4131-AD66-EB588B56E5BF}" destId="{A3510853-0FE7-49FC-9BB4-CE97A068D1D5}" srcOrd="0" destOrd="0" presId="urn:microsoft.com/office/officeart/2005/8/layout/radial2"/>
    <dgm:cxn modelId="{DF882BB0-281B-44A7-A1A8-7E8B2FBF7C0E}" srcId="{957FF39D-AF83-4394-A351-5AD3BF1322D0}" destId="{2E2AE18D-DCE0-4131-AD66-EB588B56E5BF}" srcOrd="3" destOrd="0" parTransId="{F51EE077-48CD-4F01-9F48-362C6504A048}" sibTransId="{A7F84888-9A4C-4BDA-916F-88EB5F030A20}"/>
    <dgm:cxn modelId="{EF2775D4-22B2-4F08-BAD9-B8E2DB9B3DCF}" srcId="{957FF39D-AF83-4394-A351-5AD3BF1322D0}" destId="{AE14E25E-1EF5-427C-B475-DCC43995A9D4}" srcOrd="1" destOrd="0" parTransId="{15197730-09A6-4537-92CC-EA4CB82D27B4}" sibTransId="{6689F9D7-3802-4218-BC77-9D672017F094}"/>
    <dgm:cxn modelId="{B2A9D5D6-5B4F-4E09-BBB4-5AACFA66A227}" type="presOf" srcId="{957FF39D-AF83-4394-A351-5AD3BF1322D0}" destId="{47CF7B37-8A54-4F59-9C4F-4F5D667CD394}" srcOrd="0" destOrd="0" presId="urn:microsoft.com/office/officeart/2005/8/layout/radial2"/>
    <dgm:cxn modelId="{FD559AD8-0BC1-4EE0-9FD6-339B49247812}" type="presOf" srcId="{15197730-09A6-4537-92CC-EA4CB82D27B4}" destId="{6709F258-06F6-4214-A7C6-265DE859D888}" srcOrd="0" destOrd="0" presId="urn:microsoft.com/office/officeart/2005/8/layout/radial2"/>
    <dgm:cxn modelId="{4C30D6FD-8E0A-4465-8CCA-017604C16253}" srcId="{957FF39D-AF83-4394-A351-5AD3BF1322D0}" destId="{556038FB-2DDA-4900-A406-3F8BE3EDFA26}" srcOrd="0" destOrd="0" parTransId="{EE44DCAD-724B-42E9-B5A7-665F4175979F}" sibTransId="{9FEE96B9-6A85-4E21-A74B-355E823190DF}"/>
    <dgm:cxn modelId="{10FD79C2-F6AE-41E1-8AD7-D6EAC57A35DF}" type="presParOf" srcId="{47CF7B37-8A54-4F59-9C4F-4F5D667CD394}" destId="{CD877CCB-70B8-4B21-99CD-51F823AF820E}" srcOrd="0" destOrd="0" presId="urn:microsoft.com/office/officeart/2005/8/layout/radial2"/>
    <dgm:cxn modelId="{FC182033-F770-49AE-B5D6-582BF53D8095}" type="presParOf" srcId="{CD877CCB-70B8-4B21-99CD-51F823AF820E}" destId="{FBD127F0-D356-42AD-98F4-FAB7508CF29C}" srcOrd="0" destOrd="0" presId="urn:microsoft.com/office/officeart/2005/8/layout/radial2"/>
    <dgm:cxn modelId="{8CB93969-7FD1-4C54-9401-A289556AB77F}" type="presParOf" srcId="{FBD127F0-D356-42AD-98F4-FAB7508CF29C}" destId="{5AA0BBD0-FFC4-430F-8BD1-45FFEE1F11EF}" srcOrd="0" destOrd="0" presId="urn:microsoft.com/office/officeart/2005/8/layout/radial2"/>
    <dgm:cxn modelId="{F11C5A91-AB3D-4F43-85F6-2980BC23E999}" type="presParOf" srcId="{FBD127F0-D356-42AD-98F4-FAB7508CF29C}" destId="{6AFAEDB0-E942-4F59-BE33-E5734310B928}" srcOrd="1" destOrd="0" presId="urn:microsoft.com/office/officeart/2005/8/layout/radial2"/>
    <dgm:cxn modelId="{D4FB1AC6-DD26-4737-B5FE-C17D9A785BCF}" type="presParOf" srcId="{CD877CCB-70B8-4B21-99CD-51F823AF820E}" destId="{5701964A-2633-40B6-A6FD-39EEBD33E4EF}" srcOrd="1" destOrd="0" presId="urn:microsoft.com/office/officeart/2005/8/layout/radial2"/>
    <dgm:cxn modelId="{47909919-BB4E-4A6A-8C66-1FBFAB16D102}" type="presParOf" srcId="{CD877CCB-70B8-4B21-99CD-51F823AF820E}" destId="{0EB2C572-36B2-4F5E-A681-7C2814336E39}" srcOrd="2" destOrd="0" presId="urn:microsoft.com/office/officeart/2005/8/layout/radial2"/>
    <dgm:cxn modelId="{2EF95B5B-89F8-434A-A4D9-EEB786EDE135}" type="presParOf" srcId="{0EB2C572-36B2-4F5E-A681-7C2814336E39}" destId="{1B00BF1F-4EB6-49F3-BFBF-C1C34DEC1866}" srcOrd="0" destOrd="0" presId="urn:microsoft.com/office/officeart/2005/8/layout/radial2"/>
    <dgm:cxn modelId="{E30A9729-DF8A-4D88-A78E-C43DCB755FF5}" type="presParOf" srcId="{0EB2C572-36B2-4F5E-A681-7C2814336E39}" destId="{C3DC8AA7-ED74-4D16-A727-1BD2481B52B3}" srcOrd="1" destOrd="0" presId="urn:microsoft.com/office/officeart/2005/8/layout/radial2"/>
    <dgm:cxn modelId="{2639B2CF-6B8D-4C0A-A1D3-9A2609B66FB1}" type="presParOf" srcId="{CD877CCB-70B8-4B21-99CD-51F823AF820E}" destId="{6709F258-06F6-4214-A7C6-265DE859D888}" srcOrd="3" destOrd="0" presId="urn:microsoft.com/office/officeart/2005/8/layout/radial2"/>
    <dgm:cxn modelId="{DEAE8418-4396-4946-A65F-4636962F530E}" type="presParOf" srcId="{CD877CCB-70B8-4B21-99CD-51F823AF820E}" destId="{B85C8ADC-DEA4-4B71-BF6B-32E7ADE29EC7}" srcOrd="4" destOrd="0" presId="urn:microsoft.com/office/officeart/2005/8/layout/radial2"/>
    <dgm:cxn modelId="{FB0528C4-9C9A-4602-915D-60A688C738FD}" type="presParOf" srcId="{B85C8ADC-DEA4-4B71-BF6B-32E7ADE29EC7}" destId="{2559E1C8-6542-48B9-8EF3-6F9E629326DB}" srcOrd="0" destOrd="0" presId="urn:microsoft.com/office/officeart/2005/8/layout/radial2"/>
    <dgm:cxn modelId="{060ABC91-A6E8-49FD-BC22-E5AE73D1600E}" type="presParOf" srcId="{B85C8ADC-DEA4-4B71-BF6B-32E7ADE29EC7}" destId="{4CD77A71-E2EF-40A9-8E9C-A89AD3D5D671}" srcOrd="1" destOrd="0" presId="urn:microsoft.com/office/officeart/2005/8/layout/radial2"/>
    <dgm:cxn modelId="{1A6057D9-D661-4C7B-B3E8-88BDAD5AD0E8}" type="presParOf" srcId="{CD877CCB-70B8-4B21-99CD-51F823AF820E}" destId="{C4363EF5-65E2-4FA3-B1FD-FC9AEE5AF257}" srcOrd="5" destOrd="0" presId="urn:microsoft.com/office/officeart/2005/8/layout/radial2"/>
    <dgm:cxn modelId="{21C6F52B-6C94-42AA-BDE0-E251C8FC9D93}" type="presParOf" srcId="{CD877CCB-70B8-4B21-99CD-51F823AF820E}" destId="{D85B7BB4-C1C5-4D20-B791-15D22C6EC9CF}" srcOrd="6" destOrd="0" presId="urn:microsoft.com/office/officeart/2005/8/layout/radial2"/>
    <dgm:cxn modelId="{79B99D0A-77D5-40B5-9BD6-D60F187A18DA}" type="presParOf" srcId="{D85B7BB4-C1C5-4D20-B791-15D22C6EC9CF}" destId="{1A35AF91-0EB5-427C-8752-09413F8708C4}" srcOrd="0" destOrd="0" presId="urn:microsoft.com/office/officeart/2005/8/layout/radial2"/>
    <dgm:cxn modelId="{97A22958-A912-44AC-9D60-3DFEC449C99B}" type="presParOf" srcId="{D85B7BB4-C1C5-4D20-B791-15D22C6EC9CF}" destId="{5B2581D9-DB95-4CD1-B05D-DA5AC0ED12C2}" srcOrd="1" destOrd="0" presId="urn:microsoft.com/office/officeart/2005/8/layout/radial2"/>
    <dgm:cxn modelId="{ACC96063-4558-4F19-AFAA-8EA3B6F00686}" type="presParOf" srcId="{CD877CCB-70B8-4B21-99CD-51F823AF820E}" destId="{6B492789-4216-41D1-8B2D-B9D395731DD3}" srcOrd="7" destOrd="0" presId="urn:microsoft.com/office/officeart/2005/8/layout/radial2"/>
    <dgm:cxn modelId="{D23F91A4-0CCC-4555-93B3-48D661412F3A}" type="presParOf" srcId="{CD877CCB-70B8-4B21-99CD-51F823AF820E}" destId="{D10798DD-1FDF-41DD-B12D-BD5F5DCE62E2}" srcOrd="8" destOrd="0" presId="urn:microsoft.com/office/officeart/2005/8/layout/radial2"/>
    <dgm:cxn modelId="{72E6DC09-A957-4FAB-9E56-EEF8A0CBDC6E}" type="presParOf" srcId="{D10798DD-1FDF-41DD-B12D-BD5F5DCE62E2}" destId="{A3510853-0FE7-49FC-9BB4-CE97A068D1D5}" srcOrd="0" destOrd="0" presId="urn:microsoft.com/office/officeart/2005/8/layout/radial2"/>
    <dgm:cxn modelId="{E3831729-BED0-47A7-B5FA-9234CF85863C}" type="presParOf" srcId="{D10798DD-1FDF-41DD-B12D-BD5F5DCE62E2}" destId="{933FF571-77B0-4112-82F4-DA755C345E1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4FB49-2E89-49CF-908D-2CDFE428500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AF1DECF-A515-4862-B7B1-25EA15C84CA8}">
      <dgm:prSet/>
      <dgm:spPr/>
      <dgm:t>
        <a:bodyPr/>
        <a:lstStyle/>
        <a:p>
          <a:r>
            <a:rPr lang="en-US"/>
            <a:t>Purchasing Merchandise or Raw Materials</a:t>
          </a:r>
        </a:p>
      </dgm:t>
    </dgm:pt>
    <dgm:pt modelId="{C9AABEDE-A34E-4D20-9365-22B82EB54784}" type="parTrans" cxnId="{D7D2B4EF-1478-49A9-A829-DFC754A676C3}">
      <dgm:prSet/>
      <dgm:spPr/>
      <dgm:t>
        <a:bodyPr/>
        <a:lstStyle/>
        <a:p>
          <a:endParaRPr lang="en-US"/>
        </a:p>
      </dgm:t>
    </dgm:pt>
    <dgm:pt modelId="{BF35B501-5AE9-4DEF-8020-707F78E322B0}" type="sibTrans" cxnId="{D7D2B4EF-1478-49A9-A829-DFC754A676C3}">
      <dgm:prSet/>
      <dgm:spPr/>
      <dgm:t>
        <a:bodyPr/>
        <a:lstStyle/>
        <a:p>
          <a:endParaRPr lang="en-US"/>
        </a:p>
      </dgm:t>
    </dgm:pt>
    <dgm:pt modelId="{E6B82103-50EA-48E4-B41F-46934B2523BD}">
      <dgm:prSet/>
      <dgm:spPr/>
      <dgm:t>
        <a:bodyPr/>
        <a:lstStyle/>
        <a:p>
          <a:r>
            <a:rPr lang="en-US"/>
            <a:t>Hiring news employees</a:t>
          </a:r>
        </a:p>
      </dgm:t>
    </dgm:pt>
    <dgm:pt modelId="{BFD5A13A-4D4F-41D6-A625-6A312A6CEB85}" type="parTrans" cxnId="{4663A5C9-3C60-4E9F-B62D-42CAA4F4F135}">
      <dgm:prSet/>
      <dgm:spPr/>
      <dgm:t>
        <a:bodyPr/>
        <a:lstStyle/>
        <a:p>
          <a:endParaRPr lang="en-US"/>
        </a:p>
      </dgm:t>
    </dgm:pt>
    <dgm:pt modelId="{B705161F-E009-4757-AC78-A63C7EEE4153}" type="sibTrans" cxnId="{4663A5C9-3C60-4E9F-B62D-42CAA4F4F135}">
      <dgm:prSet/>
      <dgm:spPr/>
      <dgm:t>
        <a:bodyPr/>
        <a:lstStyle/>
        <a:p>
          <a:endParaRPr lang="en-US"/>
        </a:p>
      </dgm:t>
    </dgm:pt>
    <dgm:pt modelId="{0E388FD6-7420-45B4-B196-5C3649044A75}">
      <dgm:prSet/>
      <dgm:spPr/>
      <dgm:t>
        <a:bodyPr/>
        <a:lstStyle/>
        <a:p>
          <a:r>
            <a:rPr lang="en-US" dirty="0"/>
            <a:t>Contracting an insurance</a:t>
          </a:r>
        </a:p>
      </dgm:t>
    </dgm:pt>
    <dgm:pt modelId="{4BD47B15-18F4-44E4-A0AF-204570A4E81B}" type="parTrans" cxnId="{D74D6D38-C7D9-4BEE-8795-92E05718F593}">
      <dgm:prSet/>
      <dgm:spPr/>
      <dgm:t>
        <a:bodyPr/>
        <a:lstStyle/>
        <a:p>
          <a:endParaRPr lang="en-US"/>
        </a:p>
      </dgm:t>
    </dgm:pt>
    <dgm:pt modelId="{E2F01EFB-1081-4345-991B-1C64E3425F37}" type="sibTrans" cxnId="{D74D6D38-C7D9-4BEE-8795-92E05718F593}">
      <dgm:prSet/>
      <dgm:spPr/>
      <dgm:t>
        <a:bodyPr/>
        <a:lstStyle/>
        <a:p>
          <a:endParaRPr lang="en-US"/>
        </a:p>
      </dgm:t>
    </dgm:pt>
    <dgm:pt modelId="{D6BB302B-0462-40F4-A725-10033D079234}">
      <dgm:prSet/>
      <dgm:spPr/>
      <dgm:t>
        <a:bodyPr/>
        <a:lstStyle/>
        <a:p>
          <a:r>
            <a:rPr lang="en-US"/>
            <a:t>Product sales</a:t>
          </a:r>
        </a:p>
      </dgm:t>
    </dgm:pt>
    <dgm:pt modelId="{CFDEE1A7-933C-4755-BB97-17AE4B4D240E}" type="parTrans" cxnId="{B06482B8-561A-4658-BD79-56ECA268673A}">
      <dgm:prSet/>
      <dgm:spPr/>
      <dgm:t>
        <a:bodyPr/>
        <a:lstStyle/>
        <a:p>
          <a:endParaRPr lang="en-US"/>
        </a:p>
      </dgm:t>
    </dgm:pt>
    <dgm:pt modelId="{6CB45191-FBA3-47F1-A05A-9A3C9C4621E5}" type="sibTrans" cxnId="{B06482B8-561A-4658-BD79-56ECA268673A}">
      <dgm:prSet/>
      <dgm:spPr/>
      <dgm:t>
        <a:bodyPr/>
        <a:lstStyle/>
        <a:p>
          <a:endParaRPr lang="en-US"/>
        </a:p>
      </dgm:t>
    </dgm:pt>
    <dgm:pt modelId="{F777FFB9-36AB-42B5-83ED-BB03188A9CDD}">
      <dgm:prSet/>
      <dgm:spPr/>
      <dgm:t>
        <a:bodyPr/>
        <a:lstStyle/>
        <a:p>
          <a:r>
            <a:rPr lang="en-US" dirty="0"/>
            <a:t>Returns of Raw Materials</a:t>
          </a:r>
        </a:p>
      </dgm:t>
    </dgm:pt>
    <dgm:pt modelId="{641987C3-F4EA-427E-9072-5B6BF6B57434}" type="parTrans" cxnId="{F7C61729-320A-406B-B697-E02781DAA69D}">
      <dgm:prSet/>
      <dgm:spPr/>
      <dgm:t>
        <a:bodyPr/>
        <a:lstStyle/>
        <a:p>
          <a:endParaRPr lang="en-US"/>
        </a:p>
      </dgm:t>
    </dgm:pt>
    <dgm:pt modelId="{49EC46B0-1CFF-4AC2-8EA6-A7FD475D52A1}" type="sibTrans" cxnId="{F7C61729-320A-406B-B697-E02781DAA69D}">
      <dgm:prSet/>
      <dgm:spPr/>
      <dgm:t>
        <a:bodyPr/>
        <a:lstStyle/>
        <a:p>
          <a:endParaRPr lang="en-US"/>
        </a:p>
      </dgm:t>
    </dgm:pt>
    <dgm:pt modelId="{5DE38341-0047-4E71-A0B6-19BD831EEBBE}">
      <dgm:prSet/>
      <dgm:spPr/>
      <dgm:t>
        <a:bodyPr/>
        <a:lstStyle/>
        <a:p>
          <a:r>
            <a:rPr lang="es-ES" dirty="0" err="1"/>
            <a:t>Distributing</a:t>
          </a:r>
          <a:r>
            <a:rPr lang="es-ES" dirty="0"/>
            <a:t> </a:t>
          </a:r>
          <a:r>
            <a:rPr lang="es-ES" dirty="0" err="1"/>
            <a:t>Dividends</a:t>
          </a:r>
          <a:endParaRPr lang="en-US" dirty="0"/>
        </a:p>
      </dgm:t>
    </dgm:pt>
    <dgm:pt modelId="{839EBD2F-CD59-443D-9DFE-8CD2200E1815}" type="parTrans" cxnId="{2ED645EC-AABF-4058-A9E2-98956CDE0E28}">
      <dgm:prSet/>
      <dgm:spPr/>
      <dgm:t>
        <a:bodyPr/>
        <a:lstStyle/>
        <a:p>
          <a:endParaRPr lang="en-US"/>
        </a:p>
      </dgm:t>
    </dgm:pt>
    <dgm:pt modelId="{474AA83B-B38E-4330-9890-A073BE7548E0}" type="sibTrans" cxnId="{2ED645EC-AABF-4058-A9E2-98956CDE0E28}">
      <dgm:prSet/>
      <dgm:spPr/>
      <dgm:t>
        <a:bodyPr/>
        <a:lstStyle/>
        <a:p>
          <a:endParaRPr lang="en-US"/>
        </a:p>
      </dgm:t>
    </dgm:pt>
    <dgm:pt modelId="{D0AA3D3C-589D-4B36-9EF0-1EE1F5BE1C43}" type="pres">
      <dgm:prSet presAssocID="{C444FB49-2E89-49CF-908D-2CDFE428500D}" presName="Name0" presStyleCnt="0">
        <dgm:presLayoutVars>
          <dgm:dir/>
          <dgm:resizeHandles val="exact"/>
        </dgm:presLayoutVars>
      </dgm:prSet>
      <dgm:spPr/>
    </dgm:pt>
    <dgm:pt modelId="{8A2E381A-2859-4880-8D4C-F438EDAC0582}" type="pres">
      <dgm:prSet presAssocID="{0AF1DECF-A515-4862-B7B1-25EA15C84CA8}" presName="node" presStyleLbl="node1" presStyleIdx="0" presStyleCnt="6">
        <dgm:presLayoutVars>
          <dgm:bulletEnabled val="1"/>
        </dgm:presLayoutVars>
      </dgm:prSet>
      <dgm:spPr/>
    </dgm:pt>
    <dgm:pt modelId="{7E33A4EB-E8D9-4441-84D5-12A185474798}" type="pres">
      <dgm:prSet presAssocID="{BF35B501-5AE9-4DEF-8020-707F78E322B0}" presName="sibTrans" presStyleCnt="0"/>
      <dgm:spPr/>
    </dgm:pt>
    <dgm:pt modelId="{63EE2627-DD0C-4F05-AAF8-60CAC3056A6E}" type="pres">
      <dgm:prSet presAssocID="{E6B82103-50EA-48E4-B41F-46934B2523BD}" presName="node" presStyleLbl="node1" presStyleIdx="1" presStyleCnt="6">
        <dgm:presLayoutVars>
          <dgm:bulletEnabled val="1"/>
        </dgm:presLayoutVars>
      </dgm:prSet>
      <dgm:spPr/>
    </dgm:pt>
    <dgm:pt modelId="{E0BC4EA2-1C42-40F9-911B-AFDC3B01405C}" type="pres">
      <dgm:prSet presAssocID="{B705161F-E009-4757-AC78-A63C7EEE4153}" presName="sibTrans" presStyleCnt="0"/>
      <dgm:spPr/>
    </dgm:pt>
    <dgm:pt modelId="{9AC3487A-3B76-4DAB-AF3C-3DFCC86782F6}" type="pres">
      <dgm:prSet presAssocID="{0E388FD6-7420-45B4-B196-5C3649044A75}" presName="node" presStyleLbl="node1" presStyleIdx="2" presStyleCnt="6">
        <dgm:presLayoutVars>
          <dgm:bulletEnabled val="1"/>
        </dgm:presLayoutVars>
      </dgm:prSet>
      <dgm:spPr/>
    </dgm:pt>
    <dgm:pt modelId="{2FBCA917-B8EE-47B5-B8D0-2EDFBA7497F7}" type="pres">
      <dgm:prSet presAssocID="{E2F01EFB-1081-4345-991B-1C64E3425F37}" presName="sibTrans" presStyleCnt="0"/>
      <dgm:spPr/>
    </dgm:pt>
    <dgm:pt modelId="{34044205-652A-496F-BF73-F64E34B4952B}" type="pres">
      <dgm:prSet presAssocID="{D6BB302B-0462-40F4-A725-10033D079234}" presName="node" presStyleLbl="node1" presStyleIdx="3" presStyleCnt="6">
        <dgm:presLayoutVars>
          <dgm:bulletEnabled val="1"/>
        </dgm:presLayoutVars>
      </dgm:prSet>
      <dgm:spPr/>
    </dgm:pt>
    <dgm:pt modelId="{A91948AD-85DB-4659-BC9D-7AC970C7C920}" type="pres">
      <dgm:prSet presAssocID="{6CB45191-FBA3-47F1-A05A-9A3C9C4621E5}" presName="sibTrans" presStyleCnt="0"/>
      <dgm:spPr/>
    </dgm:pt>
    <dgm:pt modelId="{AC9995C2-8DFE-439B-9E5D-4630A931A63A}" type="pres">
      <dgm:prSet presAssocID="{F777FFB9-36AB-42B5-83ED-BB03188A9CDD}" presName="node" presStyleLbl="node1" presStyleIdx="4" presStyleCnt="6">
        <dgm:presLayoutVars>
          <dgm:bulletEnabled val="1"/>
        </dgm:presLayoutVars>
      </dgm:prSet>
      <dgm:spPr/>
    </dgm:pt>
    <dgm:pt modelId="{B5C9F33F-3097-4929-9D4C-83C3B5CCB9C7}" type="pres">
      <dgm:prSet presAssocID="{49EC46B0-1CFF-4AC2-8EA6-A7FD475D52A1}" presName="sibTrans" presStyleCnt="0"/>
      <dgm:spPr/>
    </dgm:pt>
    <dgm:pt modelId="{62A9BCDB-257F-44A4-A351-EDB457E6ACB5}" type="pres">
      <dgm:prSet presAssocID="{5DE38341-0047-4E71-A0B6-19BD831EEBBE}" presName="node" presStyleLbl="node1" presStyleIdx="5" presStyleCnt="6">
        <dgm:presLayoutVars>
          <dgm:bulletEnabled val="1"/>
        </dgm:presLayoutVars>
      </dgm:prSet>
      <dgm:spPr/>
    </dgm:pt>
  </dgm:ptLst>
  <dgm:cxnLst>
    <dgm:cxn modelId="{78C6FB26-E5FD-4446-A11A-FCFF7B845915}" type="presOf" srcId="{C444FB49-2E89-49CF-908D-2CDFE428500D}" destId="{D0AA3D3C-589D-4B36-9EF0-1EE1F5BE1C43}" srcOrd="0" destOrd="0" presId="urn:microsoft.com/office/officeart/2005/8/layout/hList6"/>
    <dgm:cxn modelId="{F7C61729-320A-406B-B697-E02781DAA69D}" srcId="{C444FB49-2E89-49CF-908D-2CDFE428500D}" destId="{F777FFB9-36AB-42B5-83ED-BB03188A9CDD}" srcOrd="4" destOrd="0" parTransId="{641987C3-F4EA-427E-9072-5B6BF6B57434}" sibTransId="{49EC46B0-1CFF-4AC2-8EA6-A7FD475D52A1}"/>
    <dgm:cxn modelId="{D74D6D38-C7D9-4BEE-8795-92E05718F593}" srcId="{C444FB49-2E89-49CF-908D-2CDFE428500D}" destId="{0E388FD6-7420-45B4-B196-5C3649044A75}" srcOrd="2" destOrd="0" parTransId="{4BD47B15-18F4-44E4-A0AF-204570A4E81B}" sibTransId="{E2F01EFB-1081-4345-991B-1C64E3425F37}"/>
    <dgm:cxn modelId="{28FE7538-AA97-423D-8A56-A95E0CBB4EFE}" type="presOf" srcId="{F777FFB9-36AB-42B5-83ED-BB03188A9CDD}" destId="{AC9995C2-8DFE-439B-9E5D-4630A931A63A}" srcOrd="0" destOrd="0" presId="urn:microsoft.com/office/officeart/2005/8/layout/hList6"/>
    <dgm:cxn modelId="{3A74796E-65A2-41D2-B488-A9F754247D12}" type="presOf" srcId="{0E388FD6-7420-45B4-B196-5C3649044A75}" destId="{9AC3487A-3B76-4DAB-AF3C-3DFCC86782F6}" srcOrd="0" destOrd="0" presId="urn:microsoft.com/office/officeart/2005/8/layout/hList6"/>
    <dgm:cxn modelId="{6379208D-215C-4F3C-B0AC-0B92A6EEFCD6}" type="presOf" srcId="{0AF1DECF-A515-4862-B7B1-25EA15C84CA8}" destId="{8A2E381A-2859-4880-8D4C-F438EDAC0582}" srcOrd="0" destOrd="0" presId="urn:microsoft.com/office/officeart/2005/8/layout/hList6"/>
    <dgm:cxn modelId="{03D7A69F-5518-40C2-93DD-C9FE2A25D99A}" type="presOf" srcId="{E6B82103-50EA-48E4-B41F-46934B2523BD}" destId="{63EE2627-DD0C-4F05-AAF8-60CAC3056A6E}" srcOrd="0" destOrd="0" presId="urn:microsoft.com/office/officeart/2005/8/layout/hList6"/>
    <dgm:cxn modelId="{F86917AB-FD31-41D9-A884-816100460444}" type="presOf" srcId="{D6BB302B-0462-40F4-A725-10033D079234}" destId="{34044205-652A-496F-BF73-F64E34B4952B}" srcOrd="0" destOrd="0" presId="urn:microsoft.com/office/officeart/2005/8/layout/hList6"/>
    <dgm:cxn modelId="{B06482B8-561A-4658-BD79-56ECA268673A}" srcId="{C444FB49-2E89-49CF-908D-2CDFE428500D}" destId="{D6BB302B-0462-40F4-A725-10033D079234}" srcOrd="3" destOrd="0" parTransId="{CFDEE1A7-933C-4755-BB97-17AE4B4D240E}" sibTransId="{6CB45191-FBA3-47F1-A05A-9A3C9C4621E5}"/>
    <dgm:cxn modelId="{4663A5C9-3C60-4E9F-B62D-42CAA4F4F135}" srcId="{C444FB49-2E89-49CF-908D-2CDFE428500D}" destId="{E6B82103-50EA-48E4-B41F-46934B2523BD}" srcOrd="1" destOrd="0" parTransId="{BFD5A13A-4D4F-41D6-A625-6A312A6CEB85}" sibTransId="{B705161F-E009-4757-AC78-A63C7EEE4153}"/>
    <dgm:cxn modelId="{2ED645EC-AABF-4058-A9E2-98956CDE0E28}" srcId="{C444FB49-2E89-49CF-908D-2CDFE428500D}" destId="{5DE38341-0047-4E71-A0B6-19BD831EEBBE}" srcOrd="5" destOrd="0" parTransId="{839EBD2F-CD59-443D-9DFE-8CD2200E1815}" sibTransId="{474AA83B-B38E-4330-9890-A073BE7548E0}"/>
    <dgm:cxn modelId="{D7D2B4EF-1478-49A9-A829-DFC754A676C3}" srcId="{C444FB49-2E89-49CF-908D-2CDFE428500D}" destId="{0AF1DECF-A515-4862-B7B1-25EA15C84CA8}" srcOrd="0" destOrd="0" parTransId="{C9AABEDE-A34E-4D20-9365-22B82EB54784}" sibTransId="{BF35B501-5AE9-4DEF-8020-707F78E322B0}"/>
    <dgm:cxn modelId="{BD5152F5-0A9E-4F58-9E18-04C0D63035AE}" type="presOf" srcId="{5DE38341-0047-4E71-A0B6-19BD831EEBBE}" destId="{62A9BCDB-257F-44A4-A351-EDB457E6ACB5}" srcOrd="0" destOrd="0" presId="urn:microsoft.com/office/officeart/2005/8/layout/hList6"/>
    <dgm:cxn modelId="{7A732CF0-2EDD-4CC1-B54A-DF86324AC706}" type="presParOf" srcId="{D0AA3D3C-589D-4B36-9EF0-1EE1F5BE1C43}" destId="{8A2E381A-2859-4880-8D4C-F438EDAC0582}" srcOrd="0" destOrd="0" presId="urn:microsoft.com/office/officeart/2005/8/layout/hList6"/>
    <dgm:cxn modelId="{75031996-01BC-4409-B6E4-B97398BBF66C}" type="presParOf" srcId="{D0AA3D3C-589D-4B36-9EF0-1EE1F5BE1C43}" destId="{7E33A4EB-E8D9-4441-84D5-12A185474798}" srcOrd="1" destOrd="0" presId="urn:microsoft.com/office/officeart/2005/8/layout/hList6"/>
    <dgm:cxn modelId="{78DB8B32-96DF-486D-A72A-B355F22AEB9B}" type="presParOf" srcId="{D0AA3D3C-589D-4B36-9EF0-1EE1F5BE1C43}" destId="{63EE2627-DD0C-4F05-AAF8-60CAC3056A6E}" srcOrd="2" destOrd="0" presId="urn:microsoft.com/office/officeart/2005/8/layout/hList6"/>
    <dgm:cxn modelId="{2805C4C9-D98C-4F98-BE7B-660CFC7C83F6}" type="presParOf" srcId="{D0AA3D3C-589D-4B36-9EF0-1EE1F5BE1C43}" destId="{E0BC4EA2-1C42-40F9-911B-AFDC3B01405C}" srcOrd="3" destOrd="0" presId="urn:microsoft.com/office/officeart/2005/8/layout/hList6"/>
    <dgm:cxn modelId="{E9D8993B-87BF-432B-9E93-14EECB302D7A}" type="presParOf" srcId="{D0AA3D3C-589D-4B36-9EF0-1EE1F5BE1C43}" destId="{9AC3487A-3B76-4DAB-AF3C-3DFCC86782F6}" srcOrd="4" destOrd="0" presId="urn:microsoft.com/office/officeart/2005/8/layout/hList6"/>
    <dgm:cxn modelId="{C6AC8A53-4FA6-4D9D-9DDA-69E259E7BCD1}" type="presParOf" srcId="{D0AA3D3C-589D-4B36-9EF0-1EE1F5BE1C43}" destId="{2FBCA917-B8EE-47B5-B8D0-2EDFBA7497F7}" srcOrd="5" destOrd="0" presId="urn:microsoft.com/office/officeart/2005/8/layout/hList6"/>
    <dgm:cxn modelId="{F210FA42-DC3A-49F1-AAF0-93783143BC44}" type="presParOf" srcId="{D0AA3D3C-589D-4B36-9EF0-1EE1F5BE1C43}" destId="{34044205-652A-496F-BF73-F64E34B4952B}" srcOrd="6" destOrd="0" presId="urn:microsoft.com/office/officeart/2005/8/layout/hList6"/>
    <dgm:cxn modelId="{B4A6AD33-759B-4358-B9B0-A3128FC7289B}" type="presParOf" srcId="{D0AA3D3C-589D-4B36-9EF0-1EE1F5BE1C43}" destId="{A91948AD-85DB-4659-BC9D-7AC970C7C920}" srcOrd="7" destOrd="0" presId="urn:microsoft.com/office/officeart/2005/8/layout/hList6"/>
    <dgm:cxn modelId="{26C0314F-53F3-4CA6-A472-986BBE29E1A6}" type="presParOf" srcId="{D0AA3D3C-589D-4B36-9EF0-1EE1F5BE1C43}" destId="{AC9995C2-8DFE-439B-9E5D-4630A931A63A}" srcOrd="8" destOrd="0" presId="urn:microsoft.com/office/officeart/2005/8/layout/hList6"/>
    <dgm:cxn modelId="{23C7911A-AB6C-4337-A08D-B28251FD2890}" type="presParOf" srcId="{D0AA3D3C-589D-4B36-9EF0-1EE1F5BE1C43}" destId="{B5C9F33F-3097-4929-9D4C-83C3B5CCB9C7}" srcOrd="9" destOrd="0" presId="urn:microsoft.com/office/officeart/2005/8/layout/hList6"/>
    <dgm:cxn modelId="{262D38C4-0B3A-4AB1-853F-25D844BE50D1}" type="presParOf" srcId="{D0AA3D3C-589D-4B36-9EF0-1EE1F5BE1C43}" destId="{62A9BCDB-257F-44A4-A351-EDB457E6ACB5}"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BB3CC08-8C08-4170-BED8-DE0C35D1B220}" type="doc">
      <dgm:prSet loTypeId="urn:microsoft.com/office/officeart/2005/8/layout/hProcess9" loCatId="process" qsTypeId="urn:microsoft.com/office/officeart/2005/8/quickstyle/simple1" qsCatId="simple" csTypeId="urn:microsoft.com/office/officeart/2005/8/colors/accent1_2" csCatId="accent1" phldr="1"/>
      <dgm:spPr/>
    </dgm:pt>
    <dgm:pt modelId="{601A08F2-6DC7-4F41-92D0-60FB6170FD14}">
      <dgm:prSet phldrT="[Texto]" phldr="0"/>
      <dgm:spPr/>
      <dgm:t>
        <a:bodyPr/>
        <a:lstStyle/>
        <a:p>
          <a:pPr rtl="0"/>
          <a:r>
            <a:rPr lang="es-ES" dirty="0" err="1">
              <a:latin typeface="Bookman Old Style" panose="020F0302020204030204"/>
            </a:rPr>
            <a:t>Economic</a:t>
          </a:r>
          <a:r>
            <a:rPr lang="es-ES" dirty="0">
              <a:latin typeface="Bookman Old Style" panose="020F0302020204030204"/>
            </a:rPr>
            <a:t> </a:t>
          </a:r>
          <a:r>
            <a:rPr lang="es-ES" dirty="0" err="1">
              <a:latin typeface="Bookman Old Style" panose="020F0302020204030204"/>
            </a:rPr>
            <a:t>Factors</a:t>
          </a:r>
          <a:endParaRPr lang="es-ES" dirty="0" err="1"/>
        </a:p>
      </dgm:t>
    </dgm:pt>
    <dgm:pt modelId="{307ADAAD-AC2E-4739-A691-AF41C5988C01}" type="parTrans" cxnId="{FD77B43D-154D-4351-8CD8-98C5F08AEF10}">
      <dgm:prSet/>
      <dgm:spPr/>
    </dgm:pt>
    <dgm:pt modelId="{CF1AA0D5-3222-44E0-AAF2-676E7B365D5C}" type="sibTrans" cxnId="{FD77B43D-154D-4351-8CD8-98C5F08AEF10}">
      <dgm:prSet/>
      <dgm:spPr/>
    </dgm:pt>
    <dgm:pt modelId="{DB1D3E81-64CA-46B3-A18C-B62222CD25CE}">
      <dgm:prSet phldrT="[Texto]" phldr="0"/>
      <dgm:spPr/>
      <dgm:t>
        <a:bodyPr/>
        <a:lstStyle/>
        <a:p>
          <a:pPr rtl="0"/>
          <a:r>
            <a:rPr lang="es-ES" dirty="0" err="1">
              <a:latin typeface="Bookman Old Style" panose="020F0302020204030204"/>
            </a:rPr>
            <a:t>Industry</a:t>
          </a:r>
          <a:r>
            <a:rPr lang="es-ES" dirty="0">
              <a:latin typeface="Bookman Old Style" panose="020F0302020204030204"/>
            </a:rPr>
            <a:t> </a:t>
          </a:r>
          <a:r>
            <a:rPr lang="es-ES" dirty="0" err="1">
              <a:latin typeface="Bookman Old Style" panose="020F0302020204030204"/>
            </a:rPr>
            <a:t>Factors</a:t>
          </a:r>
          <a:endParaRPr lang="es-ES" dirty="0" err="1"/>
        </a:p>
      </dgm:t>
    </dgm:pt>
    <dgm:pt modelId="{BB2E2224-00F4-4E98-9FCD-84DCC1824136}" type="parTrans" cxnId="{C5810A3B-9760-42D0-9683-87914B9819D6}">
      <dgm:prSet/>
      <dgm:spPr/>
    </dgm:pt>
    <dgm:pt modelId="{7CAA33C1-BD0B-4BE3-851A-7A6320805EFC}" type="sibTrans" cxnId="{C5810A3B-9760-42D0-9683-87914B9819D6}">
      <dgm:prSet/>
      <dgm:spPr/>
    </dgm:pt>
    <dgm:pt modelId="{D1CD8CC1-46F5-4F5F-B994-CC223352057A}">
      <dgm:prSet phldrT="[Texto]" phldr="0"/>
      <dgm:spPr/>
      <dgm:t>
        <a:bodyPr/>
        <a:lstStyle/>
        <a:p>
          <a:pPr rtl="0"/>
          <a:r>
            <a:rPr lang="es-ES" dirty="0">
              <a:latin typeface="Bookman Old Style" panose="020F0302020204030204"/>
            </a:rPr>
            <a:t>Company </a:t>
          </a:r>
          <a:r>
            <a:rPr lang="es-ES" dirty="0" err="1">
              <a:latin typeface="Bookman Old Style" panose="020F0302020204030204"/>
            </a:rPr>
            <a:t>Factors</a:t>
          </a:r>
          <a:endParaRPr lang="es-ES" dirty="0" err="1"/>
        </a:p>
      </dgm:t>
    </dgm:pt>
    <dgm:pt modelId="{C5A33B81-DB20-4ECF-8EFE-53C96348CDDB}" type="parTrans" cxnId="{990A378C-A052-4741-9E3A-F881981D33CA}">
      <dgm:prSet/>
      <dgm:spPr/>
    </dgm:pt>
    <dgm:pt modelId="{B8CB2317-DEC9-4EDA-BA68-A3E016A89924}" type="sibTrans" cxnId="{990A378C-A052-4741-9E3A-F881981D33CA}">
      <dgm:prSet/>
      <dgm:spPr/>
    </dgm:pt>
    <dgm:pt modelId="{61102942-99D6-4B1C-AFC7-435AB656A8AB}">
      <dgm:prSet phldr="0"/>
      <dgm:spPr/>
      <dgm:t>
        <a:bodyPr/>
        <a:lstStyle/>
        <a:p>
          <a:pPr rtl="0"/>
          <a:r>
            <a:rPr lang="es-ES" dirty="0" err="1">
              <a:latin typeface="Bookman Old Style" panose="020F0302020204030204"/>
            </a:rPr>
            <a:t>Interest</a:t>
          </a:r>
          <a:r>
            <a:rPr lang="es-ES" dirty="0">
              <a:latin typeface="Bookman Old Style" panose="020F0302020204030204"/>
            </a:rPr>
            <a:t> rate</a:t>
          </a:r>
        </a:p>
      </dgm:t>
    </dgm:pt>
    <dgm:pt modelId="{18148A27-031E-4CBF-A700-BB3DC1D456BC}" type="parTrans" cxnId="{D019B32F-1BF2-4F72-AC85-85AEA041405B}">
      <dgm:prSet/>
      <dgm:spPr/>
    </dgm:pt>
    <dgm:pt modelId="{F9D8B1D1-C848-400E-89B9-72472F5963A9}" type="sibTrans" cxnId="{D019B32F-1BF2-4F72-AC85-85AEA041405B}">
      <dgm:prSet/>
      <dgm:spPr/>
    </dgm:pt>
    <dgm:pt modelId="{E0FEB0F5-7350-49EC-A22D-81123877B5CD}">
      <dgm:prSet phldr="0"/>
      <dgm:spPr/>
      <dgm:t>
        <a:bodyPr/>
        <a:lstStyle/>
        <a:p>
          <a:pPr rtl="0"/>
          <a:r>
            <a:rPr lang="es-ES" dirty="0" err="1">
              <a:latin typeface="Bookman Old Style" panose="020F0302020204030204"/>
            </a:rPr>
            <a:t>Unemployment</a:t>
          </a:r>
        </a:p>
      </dgm:t>
    </dgm:pt>
    <dgm:pt modelId="{4CE80785-E938-4D50-A1AD-6868E514EB47}" type="parTrans" cxnId="{309D737C-C941-4B8A-A151-4F19002218B5}">
      <dgm:prSet/>
      <dgm:spPr/>
    </dgm:pt>
    <dgm:pt modelId="{F968E808-5EBC-4663-BA22-1BA59EB413A3}" type="sibTrans" cxnId="{309D737C-C941-4B8A-A151-4F19002218B5}">
      <dgm:prSet/>
      <dgm:spPr/>
    </dgm:pt>
    <dgm:pt modelId="{F0EEC0A2-05A5-425E-9136-A73EEF1E6E7E}">
      <dgm:prSet phldr="0"/>
      <dgm:spPr/>
      <dgm:t>
        <a:bodyPr/>
        <a:lstStyle/>
        <a:p>
          <a:pPr rtl="0"/>
          <a:r>
            <a:rPr lang="es-ES" dirty="0" err="1">
              <a:latin typeface="Bookman Old Style" panose="020F0302020204030204"/>
            </a:rPr>
            <a:t>Inflation</a:t>
          </a:r>
        </a:p>
      </dgm:t>
    </dgm:pt>
    <dgm:pt modelId="{0A8F6EA4-3C83-4A2E-B33E-F09DA50BB031}" type="parTrans" cxnId="{D7A21346-E7BB-4CB0-AB71-AF435E296B74}">
      <dgm:prSet/>
      <dgm:spPr/>
    </dgm:pt>
    <dgm:pt modelId="{FE24A608-81C8-452F-BA4C-7F58D910F0C7}" type="sibTrans" cxnId="{D7A21346-E7BB-4CB0-AB71-AF435E296B74}">
      <dgm:prSet/>
      <dgm:spPr/>
    </dgm:pt>
    <dgm:pt modelId="{31E0F810-B9EA-41AF-B318-35AFA66F0644}">
      <dgm:prSet phldr="0"/>
      <dgm:spPr/>
      <dgm:t>
        <a:bodyPr/>
        <a:lstStyle/>
        <a:p>
          <a:pPr rtl="0"/>
          <a:r>
            <a:rPr lang="es-ES" dirty="0">
              <a:latin typeface="Bookman Old Style" panose="020F0302020204030204"/>
            </a:rPr>
            <a:t>Demand elasticity</a:t>
          </a:r>
        </a:p>
      </dgm:t>
    </dgm:pt>
    <dgm:pt modelId="{0F1AA0F9-7277-45D8-AE12-57023EA00373}" type="parTrans" cxnId="{03D29901-6C97-4F23-A7D4-7329A28CC27A}">
      <dgm:prSet/>
      <dgm:spPr/>
    </dgm:pt>
    <dgm:pt modelId="{CE49EA59-B525-498F-89BB-AC068B74838A}" type="sibTrans" cxnId="{03D29901-6C97-4F23-A7D4-7329A28CC27A}">
      <dgm:prSet/>
      <dgm:spPr/>
    </dgm:pt>
    <dgm:pt modelId="{FA1E657C-A3A9-4563-A5BF-DCE315C33815}">
      <dgm:prSet phldr="0"/>
      <dgm:spPr/>
      <dgm:t>
        <a:bodyPr/>
        <a:lstStyle/>
        <a:p>
          <a:pPr rtl="0"/>
          <a:r>
            <a:rPr lang="es-ES" dirty="0" err="1">
              <a:latin typeface="Bookman Old Style" panose="020F0302020204030204"/>
            </a:rPr>
            <a:t>Competition</a:t>
          </a:r>
        </a:p>
      </dgm:t>
    </dgm:pt>
    <dgm:pt modelId="{62DEC1DE-64A3-4684-8912-DD6D7B2A8156}" type="parTrans" cxnId="{6637C568-3F2D-49EA-A6C3-3A3DFF9DDE41}">
      <dgm:prSet/>
      <dgm:spPr/>
    </dgm:pt>
    <dgm:pt modelId="{BAF47569-C02A-4CAA-AB9C-B462B4C24BEA}" type="sibTrans" cxnId="{6637C568-3F2D-49EA-A6C3-3A3DFF9DDE41}">
      <dgm:prSet/>
      <dgm:spPr/>
    </dgm:pt>
    <dgm:pt modelId="{38FA8B89-ED56-4FB6-BA2B-0F666A099384}">
      <dgm:prSet phldr="0"/>
      <dgm:spPr/>
      <dgm:t>
        <a:bodyPr/>
        <a:lstStyle/>
        <a:p>
          <a:pPr rtl="0"/>
          <a:r>
            <a:rPr lang="es-ES" dirty="0">
              <a:latin typeface="Bookman Old Style" panose="020F0302020204030204"/>
            </a:rPr>
            <a:t>New technologies</a:t>
          </a:r>
        </a:p>
      </dgm:t>
    </dgm:pt>
    <dgm:pt modelId="{071D3897-EF6A-480B-B116-D73B56228720}" type="parTrans" cxnId="{1EE8E65F-A9B8-4D8A-9AC0-17197EA533CE}">
      <dgm:prSet/>
      <dgm:spPr/>
    </dgm:pt>
    <dgm:pt modelId="{F1F87ED3-D5A9-44B7-A326-B9850AF6B612}" type="sibTrans" cxnId="{1EE8E65F-A9B8-4D8A-9AC0-17197EA533CE}">
      <dgm:prSet/>
      <dgm:spPr/>
    </dgm:pt>
    <dgm:pt modelId="{34DF2585-7BCA-4EA1-81EA-0EF5F22E18B9}">
      <dgm:prSet phldr="0"/>
      <dgm:spPr/>
      <dgm:t>
        <a:bodyPr/>
        <a:lstStyle/>
        <a:p>
          <a:pPr rtl="0"/>
          <a:r>
            <a:rPr lang="es-ES" dirty="0">
              <a:latin typeface="Bookman Old Style" panose="020F0302020204030204"/>
            </a:rPr>
            <a:t>Business strategty</a:t>
          </a:r>
        </a:p>
      </dgm:t>
    </dgm:pt>
    <dgm:pt modelId="{F4F297A0-4970-485A-A336-00277E7E1FA0}" type="parTrans" cxnId="{8090B4A0-6E7B-4B9A-BEC5-71EA3215D4DC}">
      <dgm:prSet/>
      <dgm:spPr/>
    </dgm:pt>
    <dgm:pt modelId="{750CD3A3-6A19-4217-A1D1-97394DF859BE}" type="sibTrans" cxnId="{8090B4A0-6E7B-4B9A-BEC5-71EA3215D4DC}">
      <dgm:prSet/>
      <dgm:spPr/>
    </dgm:pt>
    <dgm:pt modelId="{13C43078-B8BF-4F29-83C1-4F23D134659B}">
      <dgm:prSet phldr="0"/>
      <dgm:spPr/>
      <dgm:t>
        <a:bodyPr/>
        <a:lstStyle/>
        <a:p>
          <a:pPr rtl="0"/>
          <a:r>
            <a:rPr lang="es-ES" dirty="0">
              <a:latin typeface="Bookman Old Style" panose="020F0302020204030204"/>
            </a:rPr>
            <a:t>Financial situation</a:t>
          </a:r>
          <a:endParaRPr lang="es-ES" dirty="0"/>
        </a:p>
      </dgm:t>
    </dgm:pt>
    <dgm:pt modelId="{47976DDA-A709-4ACB-90BB-54D68826D85F}" type="parTrans" cxnId="{653CCB14-24CF-435B-989B-226770BCC549}">
      <dgm:prSet/>
      <dgm:spPr/>
    </dgm:pt>
    <dgm:pt modelId="{054F98FB-AB61-4FD5-B75C-0C25864A2146}" type="sibTrans" cxnId="{653CCB14-24CF-435B-989B-226770BCC549}">
      <dgm:prSet/>
      <dgm:spPr/>
    </dgm:pt>
    <dgm:pt modelId="{D49A79DA-FEA1-4ED3-8CDD-D3760DEF8DD3}" type="pres">
      <dgm:prSet presAssocID="{ABB3CC08-8C08-4170-BED8-DE0C35D1B220}" presName="CompostProcess" presStyleCnt="0">
        <dgm:presLayoutVars>
          <dgm:dir/>
          <dgm:resizeHandles val="exact"/>
        </dgm:presLayoutVars>
      </dgm:prSet>
      <dgm:spPr/>
    </dgm:pt>
    <dgm:pt modelId="{E80116EB-827E-47A2-94E5-DE714714573B}" type="pres">
      <dgm:prSet presAssocID="{ABB3CC08-8C08-4170-BED8-DE0C35D1B220}" presName="arrow" presStyleLbl="bgShp" presStyleIdx="0" presStyleCnt="1"/>
      <dgm:spPr/>
    </dgm:pt>
    <dgm:pt modelId="{642CE776-4E03-4C5F-A605-9573EEFA378D}" type="pres">
      <dgm:prSet presAssocID="{ABB3CC08-8C08-4170-BED8-DE0C35D1B220}" presName="linearProcess" presStyleCnt="0"/>
      <dgm:spPr/>
    </dgm:pt>
    <dgm:pt modelId="{2452116B-BCA7-4561-918C-CC85F0834852}" type="pres">
      <dgm:prSet presAssocID="{601A08F2-6DC7-4F41-92D0-60FB6170FD14}" presName="textNode" presStyleLbl="node1" presStyleIdx="0" presStyleCnt="3">
        <dgm:presLayoutVars>
          <dgm:bulletEnabled val="1"/>
        </dgm:presLayoutVars>
      </dgm:prSet>
      <dgm:spPr/>
    </dgm:pt>
    <dgm:pt modelId="{4AAEDDD0-2925-4F22-9DDB-9121488AA2AC}" type="pres">
      <dgm:prSet presAssocID="{CF1AA0D5-3222-44E0-AAF2-676E7B365D5C}" presName="sibTrans" presStyleCnt="0"/>
      <dgm:spPr/>
    </dgm:pt>
    <dgm:pt modelId="{03B37D4B-D11F-495C-9354-11F2B3339997}" type="pres">
      <dgm:prSet presAssocID="{DB1D3E81-64CA-46B3-A18C-B62222CD25CE}" presName="textNode" presStyleLbl="node1" presStyleIdx="1" presStyleCnt="3">
        <dgm:presLayoutVars>
          <dgm:bulletEnabled val="1"/>
        </dgm:presLayoutVars>
      </dgm:prSet>
      <dgm:spPr/>
    </dgm:pt>
    <dgm:pt modelId="{CE457EB7-C8FA-416A-A740-F53E73085554}" type="pres">
      <dgm:prSet presAssocID="{7CAA33C1-BD0B-4BE3-851A-7A6320805EFC}" presName="sibTrans" presStyleCnt="0"/>
      <dgm:spPr/>
    </dgm:pt>
    <dgm:pt modelId="{D770000C-50FB-4A84-BF58-B1EA3A632594}" type="pres">
      <dgm:prSet presAssocID="{D1CD8CC1-46F5-4F5F-B994-CC223352057A}" presName="textNode" presStyleLbl="node1" presStyleIdx="2" presStyleCnt="3">
        <dgm:presLayoutVars>
          <dgm:bulletEnabled val="1"/>
        </dgm:presLayoutVars>
      </dgm:prSet>
      <dgm:spPr/>
    </dgm:pt>
  </dgm:ptLst>
  <dgm:cxnLst>
    <dgm:cxn modelId="{03D29901-6C97-4F23-A7D4-7329A28CC27A}" srcId="{DB1D3E81-64CA-46B3-A18C-B62222CD25CE}" destId="{31E0F810-B9EA-41AF-B318-35AFA66F0644}" srcOrd="1" destOrd="0" parTransId="{0F1AA0F9-7277-45D8-AE12-57023EA00373}" sibTransId="{CE49EA59-B525-498F-89BB-AC068B74838A}"/>
    <dgm:cxn modelId="{8FD04A08-6FA4-43FC-8FF6-6D251E76E2ED}" type="presOf" srcId="{13C43078-B8BF-4F29-83C1-4F23D134659B}" destId="{D770000C-50FB-4A84-BF58-B1EA3A632594}" srcOrd="0" destOrd="2" presId="urn:microsoft.com/office/officeart/2005/8/layout/hProcess9"/>
    <dgm:cxn modelId="{653CCB14-24CF-435B-989B-226770BCC549}" srcId="{D1CD8CC1-46F5-4F5F-B994-CC223352057A}" destId="{13C43078-B8BF-4F29-83C1-4F23D134659B}" srcOrd="1" destOrd="0" parTransId="{47976DDA-A709-4ACB-90BB-54D68826D85F}" sibTransId="{054F98FB-AB61-4FD5-B75C-0C25864A2146}"/>
    <dgm:cxn modelId="{CC56C51C-99D2-4DF1-A3DB-0E78E70A697E}" type="presOf" srcId="{FA1E657C-A3A9-4563-A5BF-DCE315C33815}" destId="{03B37D4B-D11F-495C-9354-11F2B3339997}" srcOrd="0" destOrd="1" presId="urn:microsoft.com/office/officeart/2005/8/layout/hProcess9"/>
    <dgm:cxn modelId="{2D9CD124-DB13-4126-AEC7-696F3F02010E}" type="presOf" srcId="{E0FEB0F5-7350-49EC-A22D-81123877B5CD}" destId="{2452116B-BCA7-4561-918C-CC85F0834852}" srcOrd="0" destOrd="1" presId="urn:microsoft.com/office/officeart/2005/8/layout/hProcess9"/>
    <dgm:cxn modelId="{F479FC26-3DB7-42B8-95CD-13BA60FBF23F}" type="presOf" srcId="{ABB3CC08-8C08-4170-BED8-DE0C35D1B220}" destId="{D49A79DA-FEA1-4ED3-8CDD-D3760DEF8DD3}" srcOrd="0" destOrd="0" presId="urn:microsoft.com/office/officeart/2005/8/layout/hProcess9"/>
    <dgm:cxn modelId="{D019B32F-1BF2-4F72-AC85-85AEA041405B}" srcId="{601A08F2-6DC7-4F41-92D0-60FB6170FD14}" destId="{61102942-99D6-4B1C-AFC7-435AB656A8AB}" srcOrd="2" destOrd="0" parTransId="{18148A27-031E-4CBF-A700-BB3DC1D456BC}" sibTransId="{F9D8B1D1-C848-400E-89B9-72472F5963A9}"/>
    <dgm:cxn modelId="{C5810A3B-9760-42D0-9683-87914B9819D6}" srcId="{ABB3CC08-8C08-4170-BED8-DE0C35D1B220}" destId="{DB1D3E81-64CA-46B3-A18C-B62222CD25CE}" srcOrd="1" destOrd="0" parTransId="{BB2E2224-00F4-4E98-9FCD-84DCC1824136}" sibTransId="{7CAA33C1-BD0B-4BE3-851A-7A6320805EFC}"/>
    <dgm:cxn modelId="{FD77B43D-154D-4351-8CD8-98C5F08AEF10}" srcId="{ABB3CC08-8C08-4170-BED8-DE0C35D1B220}" destId="{601A08F2-6DC7-4F41-92D0-60FB6170FD14}" srcOrd="0" destOrd="0" parTransId="{307ADAAD-AC2E-4739-A691-AF41C5988C01}" sibTransId="{CF1AA0D5-3222-44E0-AAF2-676E7B365D5C}"/>
    <dgm:cxn modelId="{68BBC25C-4991-479F-BEC0-C543C3B5494C}" type="presOf" srcId="{DB1D3E81-64CA-46B3-A18C-B62222CD25CE}" destId="{03B37D4B-D11F-495C-9354-11F2B3339997}" srcOrd="0" destOrd="0" presId="urn:microsoft.com/office/officeart/2005/8/layout/hProcess9"/>
    <dgm:cxn modelId="{718E465D-4068-477A-8649-0EBD1C4176C8}" type="presOf" srcId="{31E0F810-B9EA-41AF-B318-35AFA66F0644}" destId="{03B37D4B-D11F-495C-9354-11F2B3339997}" srcOrd="0" destOrd="2" presId="urn:microsoft.com/office/officeart/2005/8/layout/hProcess9"/>
    <dgm:cxn modelId="{1EE8E65F-A9B8-4D8A-9AC0-17197EA533CE}" srcId="{DB1D3E81-64CA-46B3-A18C-B62222CD25CE}" destId="{38FA8B89-ED56-4FB6-BA2B-0F666A099384}" srcOrd="2" destOrd="0" parTransId="{071D3897-EF6A-480B-B116-D73B56228720}" sibTransId="{F1F87ED3-D5A9-44B7-A326-B9850AF6B612}"/>
    <dgm:cxn modelId="{D7A21346-E7BB-4CB0-AB71-AF435E296B74}" srcId="{601A08F2-6DC7-4F41-92D0-60FB6170FD14}" destId="{F0EEC0A2-05A5-425E-9136-A73EEF1E6E7E}" srcOrd="1" destOrd="0" parTransId="{0A8F6EA4-3C83-4A2E-B33E-F09DA50BB031}" sibTransId="{FE24A608-81C8-452F-BA4C-7F58D910F0C7}"/>
    <dgm:cxn modelId="{6637C568-3F2D-49EA-A6C3-3A3DFF9DDE41}" srcId="{DB1D3E81-64CA-46B3-A18C-B62222CD25CE}" destId="{FA1E657C-A3A9-4563-A5BF-DCE315C33815}" srcOrd="0" destOrd="0" parTransId="{62DEC1DE-64A3-4684-8912-DD6D7B2A8156}" sibTransId="{BAF47569-C02A-4CAA-AB9C-B462B4C24BEA}"/>
    <dgm:cxn modelId="{1B990E56-43AF-43BD-A13C-CB4503A81DDF}" type="presOf" srcId="{61102942-99D6-4B1C-AFC7-435AB656A8AB}" destId="{2452116B-BCA7-4561-918C-CC85F0834852}" srcOrd="0" destOrd="3" presId="urn:microsoft.com/office/officeart/2005/8/layout/hProcess9"/>
    <dgm:cxn modelId="{D845CC58-D9DD-4C7C-B7B5-F21B3B8A4FB8}" type="presOf" srcId="{38FA8B89-ED56-4FB6-BA2B-0F666A099384}" destId="{03B37D4B-D11F-495C-9354-11F2B3339997}" srcOrd="0" destOrd="3" presId="urn:microsoft.com/office/officeart/2005/8/layout/hProcess9"/>
    <dgm:cxn modelId="{309D737C-C941-4B8A-A151-4F19002218B5}" srcId="{601A08F2-6DC7-4F41-92D0-60FB6170FD14}" destId="{E0FEB0F5-7350-49EC-A22D-81123877B5CD}" srcOrd="0" destOrd="0" parTransId="{4CE80785-E938-4D50-A1AD-6868E514EB47}" sibTransId="{F968E808-5EBC-4663-BA22-1BA59EB413A3}"/>
    <dgm:cxn modelId="{77C6AB83-3AA3-46AC-8113-621EB902C605}" type="presOf" srcId="{601A08F2-6DC7-4F41-92D0-60FB6170FD14}" destId="{2452116B-BCA7-4561-918C-CC85F0834852}" srcOrd="0" destOrd="0" presId="urn:microsoft.com/office/officeart/2005/8/layout/hProcess9"/>
    <dgm:cxn modelId="{990A378C-A052-4741-9E3A-F881981D33CA}" srcId="{ABB3CC08-8C08-4170-BED8-DE0C35D1B220}" destId="{D1CD8CC1-46F5-4F5F-B994-CC223352057A}" srcOrd="2" destOrd="0" parTransId="{C5A33B81-DB20-4ECF-8EFE-53C96348CDDB}" sibTransId="{B8CB2317-DEC9-4EDA-BA68-A3E016A89924}"/>
    <dgm:cxn modelId="{5CBE648C-63F5-4E89-86E1-3818D70282DB}" type="presOf" srcId="{D1CD8CC1-46F5-4F5F-B994-CC223352057A}" destId="{D770000C-50FB-4A84-BF58-B1EA3A632594}" srcOrd="0" destOrd="0" presId="urn:microsoft.com/office/officeart/2005/8/layout/hProcess9"/>
    <dgm:cxn modelId="{8090B4A0-6E7B-4B9A-BEC5-71EA3215D4DC}" srcId="{D1CD8CC1-46F5-4F5F-B994-CC223352057A}" destId="{34DF2585-7BCA-4EA1-81EA-0EF5F22E18B9}" srcOrd="0" destOrd="0" parTransId="{F4F297A0-4970-485A-A336-00277E7E1FA0}" sibTransId="{750CD3A3-6A19-4217-A1D1-97394DF859BE}"/>
    <dgm:cxn modelId="{16B1D9C3-A242-48A0-945C-8FAD47FA0E3A}" type="presOf" srcId="{F0EEC0A2-05A5-425E-9136-A73EEF1E6E7E}" destId="{2452116B-BCA7-4561-918C-CC85F0834852}" srcOrd="0" destOrd="2" presId="urn:microsoft.com/office/officeart/2005/8/layout/hProcess9"/>
    <dgm:cxn modelId="{6B69F5F4-FD24-4153-B432-3AF859F794FA}" type="presOf" srcId="{34DF2585-7BCA-4EA1-81EA-0EF5F22E18B9}" destId="{D770000C-50FB-4A84-BF58-B1EA3A632594}" srcOrd="0" destOrd="1" presId="urn:microsoft.com/office/officeart/2005/8/layout/hProcess9"/>
    <dgm:cxn modelId="{6F0AC997-C18B-4B54-82E8-A993C30AFF5D}" type="presParOf" srcId="{D49A79DA-FEA1-4ED3-8CDD-D3760DEF8DD3}" destId="{E80116EB-827E-47A2-94E5-DE714714573B}" srcOrd="0" destOrd="0" presId="urn:microsoft.com/office/officeart/2005/8/layout/hProcess9"/>
    <dgm:cxn modelId="{2BA1B840-16F7-4701-B512-0442D4382FE8}" type="presParOf" srcId="{D49A79DA-FEA1-4ED3-8CDD-D3760DEF8DD3}" destId="{642CE776-4E03-4C5F-A605-9573EEFA378D}" srcOrd="1" destOrd="0" presId="urn:microsoft.com/office/officeart/2005/8/layout/hProcess9"/>
    <dgm:cxn modelId="{72CDCC42-313E-44D2-9C3B-D8F6E706F004}" type="presParOf" srcId="{642CE776-4E03-4C5F-A605-9573EEFA378D}" destId="{2452116B-BCA7-4561-918C-CC85F0834852}" srcOrd="0" destOrd="0" presId="urn:microsoft.com/office/officeart/2005/8/layout/hProcess9"/>
    <dgm:cxn modelId="{5423A204-CC57-4071-9098-9AB8FBFD6B69}" type="presParOf" srcId="{642CE776-4E03-4C5F-A605-9573EEFA378D}" destId="{4AAEDDD0-2925-4F22-9DDB-9121488AA2AC}" srcOrd="1" destOrd="0" presId="urn:microsoft.com/office/officeart/2005/8/layout/hProcess9"/>
    <dgm:cxn modelId="{A8884941-456F-4013-A58B-CF5AFF5FCE0B}" type="presParOf" srcId="{642CE776-4E03-4C5F-A605-9573EEFA378D}" destId="{03B37D4B-D11F-495C-9354-11F2B3339997}" srcOrd="2" destOrd="0" presId="urn:microsoft.com/office/officeart/2005/8/layout/hProcess9"/>
    <dgm:cxn modelId="{7B47B234-AC70-4734-B280-F274D45918CD}" type="presParOf" srcId="{642CE776-4E03-4C5F-A605-9573EEFA378D}" destId="{CE457EB7-C8FA-416A-A740-F53E73085554}" srcOrd="3" destOrd="0" presId="urn:microsoft.com/office/officeart/2005/8/layout/hProcess9"/>
    <dgm:cxn modelId="{8BCE2827-84C4-4A37-B776-59FBB4264138}" type="presParOf" srcId="{642CE776-4E03-4C5F-A605-9573EEFA378D}" destId="{D770000C-50FB-4A84-BF58-B1EA3A63259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B3CC08-8C08-4170-BED8-DE0C35D1B220}" type="doc">
      <dgm:prSet loTypeId="urn:microsoft.com/office/officeart/2005/8/layout/hChevron3" loCatId="process" qsTypeId="urn:microsoft.com/office/officeart/2005/8/quickstyle/simple1" qsCatId="simple" csTypeId="urn:microsoft.com/office/officeart/2005/8/colors/accent1_2" csCatId="accent1" phldr="1"/>
      <dgm:spPr/>
    </dgm:pt>
    <dgm:pt modelId="{13C43078-B8BF-4F29-83C1-4F23D134659B}">
      <dgm:prSet phldr="0"/>
      <dgm:spPr/>
      <dgm:t>
        <a:bodyPr/>
        <a:lstStyle/>
        <a:p>
          <a:pPr rtl="0"/>
          <a:r>
            <a:rPr lang="es-ES" dirty="0">
              <a:latin typeface="Bookman Old Style" panose="020F0302020204030204"/>
            </a:rPr>
            <a:t>Business Strategy</a:t>
          </a:r>
        </a:p>
      </dgm:t>
    </dgm:pt>
    <dgm:pt modelId="{47976DDA-A709-4ACB-90BB-54D68826D85F}" type="parTrans" cxnId="{653CCB14-24CF-435B-989B-226770BCC549}">
      <dgm:prSet/>
      <dgm:spPr/>
      <dgm:t>
        <a:bodyPr/>
        <a:lstStyle/>
        <a:p>
          <a:endParaRPr lang="en-US"/>
        </a:p>
      </dgm:t>
    </dgm:pt>
    <dgm:pt modelId="{054F98FB-AB61-4FD5-B75C-0C25864A2146}" type="sibTrans" cxnId="{653CCB14-24CF-435B-989B-226770BCC549}">
      <dgm:prSet/>
      <dgm:spPr/>
      <dgm:t>
        <a:bodyPr/>
        <a:lstStyle/>
        <a:p>
          <a:endParaRPr lang="en-US"/>
        </a:p>
      </dgm:t>
    </dgm:pt>
    <dgm:pt modelId="{28F4162B-3F32-438A-A7C9-F89FC3BBB69A}">
      <dgm:prSet phldr="0"/>
      <dgm:spPr/>
      <dgm:t>
        <a:bodyPr/>
        <a:lstStyle/>
        <a:p>
          <a:pPr rtl="0"/>
          <a:r>
            <a:rPr lang="es-ES" dirty="0" err="1">
              <a:latin typeface="Bookman Old Style" panose="020F0302020204030204"/>
            </a:rPr>
            <a:t>Operating</a:t>
          </a:r>
          <a:r>
            <a:rPr lang="es-ES" dirty="0">
              <a:latin typeface="Bookman Old Style" panose="020F0302020204030204"/>
            </a:rPr>
            <a:t> </a:t>
          </a:r>
          <a:r>
            <a:rPr lang="es-ES" dirty="0" err="1">
              <a:latin typeface="Bookman Old Style" panose="020F0302020204030204"/>
            </a:rPr>
            <a:t>Decisions</a:t>
          </a:r>
          <a:endParaRPr lang="es-ES" dirty="0" err="1"/>
        </a:p>
      </dgm:t>
    </dgm:pt>
    <dgm:pt modelId="{3513385F-26E6-4FE1-9DF8-3DAC1D789A1D}" type="parTrans" cxnId="{B8E79E20-3512-45E2-9C22-C157F863CA59}">
      <dgm:prSet/>
      <dgm:spPr/>
      <dgm:t>
        <a:bodyPr/>
        <a:lstStyle/>
        <a:p>
          <a:endParaRPr lang="en-US"/>
        </a:p>
      </dgm:t>
    </dgm:pt>
    <dgm:pt modelId="{1A807820-262C-42EC-AD0C-D611064CDB15}" type="sibTrans" cxnId="{B8E79E20-3512-45E2-9C22-C157F863CA59}">
      <dgm:prSet/>
      <dgm:spPr/>
      <dgm:t>
        <a:bodyPr/>
        <a:lstStyle/>
        <a:p>
          <a:endParaRPr lang="en-US"/>
        </a:p>
      </dgm:t>
    </dgm:pt>
    <dgm:pt modelId="{61D14355-7001-48B9-9996-54A6645A9E8A}">
      <dgm:prSet phldr="0"/>
      <dgm:spPr/>
      <dgm:t>
        <a:bodyPr/>
        <a:lstStyle/>
        <a:p>
          <a:r>
            <a:rPr lang="es-ES" dirty="0">
              <a:latin typeface="Bookman Old Style" panose="020F0302020204030204"/>
            </a:rPr>
            <a:t>Transactions</a:t>
          </a:r>
        </a:p>
      </dgm:t>
    </dgm:pt>
    <dgm:pt modelId="{4C618949-2650-431C-B648-53BDD999E70D}" type="parTrans" cxnId="{3ADBF6FD-0BF9-441D-A20A-996B68D5AC3D}">
      <dgm:prSet/>
      <dgm:spPr/>
      <dgm:t>
        <a:bodyPr/>
        <a:lstStyle/>
        <a:p>
          <a:endParaRPr lang="en-US"/>
        </a:p>
      </dgm:t>
    </dgm:pt>
    <dgm:pt modelId="{F77F9CDF-1F97-42F3-8649-4EEC4EE69929}" type="sibTrans" cxnId="{3ADBF6FD-0BF9-441D-A20A-996B68D5AC3D}">
      <dgm:prSet/>
      <dgm:spPr/>
      <dgm:t>
        <a:bodyPr/>
        <a:lstStyle/>
        <a:p>
          <a:endParaRPr lang="en-US"/>
        </a:p>
      </dgm:t>
    </dgm:pt>
    <dgm:pt modelId="{0DA38835-4BC1-4BBC-A891-C1999590ED81}">
      <dgm:prSet phldr="0"/>
      <dgm:spPr/>
      <dgm:t>
        <a:bodyPr/>
        <a:lstStyle/>
        <a:p>
          <a:pPr rtl="0"/>
          <a:r>
            <a:rPr lang="es-ES" dirty="0" err="1">
              <a:latin typeface="Bookman Old Style" panose="020F0302020204030204"/>
            </a:rPr>
            <a:t>Financial</a:t>
          </a:r>
          <a:r>
            <a:rPr lang="es-ES" dirty="0">
              <a:latin typeface="Bookman Old Style" panose="020F0302020204030204"/>
            </a:rPr>
            <a:t> </a:t>
          </a:r>
          <a:r>
            <a:rPr lang="es-ES" dirty="0" err="1">
              <a:latin typeface="Bookman Old Style" panose="020F0302020204030204"/>
            </a:rPr>
            <a:t>Statements</a:t>
          </a:r>
        </a:p>
      </dgm:t>
    </dgm:pt>
    <dgm:pt modelId="{BA05AE3C-413A-45F9-9A4D-952A8C9E71E9}" type="parTrans" cxnId="{58E36828-C826-426E-A25B-3F52642CD342}">
      <dgm:prSet/>
      <dgm:spPr/>
      <dgm:t>
        <a:bodyPr/>
        <a:lstStyle/>
        <a:p>
          <a:endParaRPr lang="en-US"/>
        </a:p>
      </dgm:t>
    </dgm:pt>
    <dgm:pt modelId="{1BF0987F-3338-4636-9924-C956B695C80D}" type="sibTrans" cxnId="{58E36828-C826-426E-A25B-3F52642CD342}">
      <dgm:prSet/>
      <dgm:spPr/>
      <dgm:t>
        <a:bodyPr/>
        <a:lstStyle/>
        <a:p>
          <a:endParaRPr lang="en-US"/>
        </a:p>
      </dgm:t>
    </dgm:pt>
    <dgm:pt modelId="{9BDC7B45-57B5-4ACE-9C88-CBE57ACFC24A}">
      <dgm:prSet phldr="0"/>
      <dgm:spPr/>
      <dgm:t>
        <a:bodyPr/>
        <a:lstStyle/>
        <a:p>
          <a:pPr rtl="0"/>
          <a:r>
            <a:rPr lang="es-ES" dirty="0" err="1">
              <a:latin typeface="Bookman Old Style" panose="020F0302020204030204"/>
            </a:rPr>
            <a:t>Product</a:t>
          </a:r>
          <a:r>
            <a:rPr lang="es-ES" dirty="0">
              <a:latin typeface="Bookman Old Style" panose="020F0302020204030204"/>
            </a:rPr>
            <a:t> differentiation</a:t>
          </a:r>
        </a:p>
      </dgm:t>
    </dgm:pt>
    <dgm:pt modelId="{6517680C-4C82-4830-B1C2-33E4310D4F6C}" type="parTrans" cxnId="{52E6BA7B-40DE-4A16-96ED-DB58812D1C77}">
      <dgm:prSet/>
      <dgm:spPr/>
      <dgm:t>
        <a:bodyPr/>
        <a:lstStyle/>
        <a:p>
          <a:endParaRPr lang="en-US"/>
        </a:p>
      </dgm:t>
    </dgm:pt>
    <dgm:pt modelId="{3567D9B6-42E6-4469-AB19-B67445F82F40}" type="sibTrans" cxnId="{52E6BA7B-40DE-4A16-96ED-DB58812D1C77}">
      <dgm:prSet/>
      <dgm:spPr/>
      <dgm:t>
        <a:bodyPr/>
        <a:lstStyle/>
        <a:p>
          <a:endParaRPr lang="en-US"/>
        </a:p>
      </dgm:t>
    </dgm:pt>
    <dgm:pt modelId="{4FC70327-1BAD-440B-A885-C18D5FA2FE3A}">
      <dgm:prSet phldr="0"/>
      <dgm:spPr/>
      <dgm:t>
        <a:bodyPr/>
        <a:lstStyle/>
        <a:p>
          <a:pPr rtl="0"/>
          <a:r>
            <a:rPr lang="es-ES" dirty="0" err="1">
              <a:latin typeface="Bookman Old Style" panose="020F0302020204030204"/>
            </a:rPr>
            <a:t>Cost</a:t>
          </a:r>
          <a:r>
            <a:rPr lang="es-ES" dirty="0">
              <a:latin typeface="Bookman Old Style" panose="020F0302020204030204"/>
            </a:rPr>
            <a:t> differentiation</a:t>
          </a:r>
        </a:p>
      </dgm:t>
    </dgm:pt>
    <dgm:pt modelId="{0FE6E848-2371-4DB0-B6B0-107FFF776A83}" type="parTrans" cxnId="{677EAEB9-D9A7-4A36-83CD-766EB048338D}">
      <dgm:prSet/>
      <dgm:spPr/>
      <dgm:t>
        <a:bodyPr/>
        <a:lstStyle/>
        <a:p>
          <a:endParaRPr lang="en-US"/>
        </a:p>
      </dgm:t>
    </dgm:pt>
    <dgm:pt modelId="{536D7D51-5B54-4118-94DB-2C8800063B4A}" type="sibTrans" cxnId="{677EAEB9-D9A7-4A36-83CD-766EB048338D}">
      <dgm:prSet/>
      <dgm:spPr/>
      <dgm:t>
        <a:bodyPr/>
        <a:lstStyle/>
        <a:p>
          <a:endParaRPr lang="en-US"/>
        </a:p>
      </dgm:t>
    </dgm:pt>
    <dgm:pt modelId="{864A9955-AEF1-4495-A366-CB4BB2885850}" type="pres">
      <dgm:prSet presAssocID="{ABB3CC08-8C08-4170-BED8-DE0C35D1B220}" presName="Name0" presStyleCnt="0">
        <dgm:presLayoutVars>
          <dgm:dir/>
          <dgm:resizeHandles val="exact"/>
        </dgm:presLayoutVars>
      </dgm:prSet>
      <dgm:spPr/>
    </dgm:pt>
    <dgm:pt modelId="{ADCA52B8-7F2D-4E81-88D2-F5982DBA4357}" type="pres">
      <dgm:prSet presAssocID="{13C43078-B8BF-4F29-83C1-4F23D134659B}" presName="parAndChTx" presStyleLbl="node1" presStyleIdx="0" presStyleCnt="4">
        <dgm:presLayoutVars>
          <dgm:bulletEnabled val="1"/>
        </dgm:presLayoutVars>
      </dgm:prSet>
      <dgm:spPr/>
    </dgm:pt>
    <dgm:pt modelId="{9D19D7ED-7726-4C69-A22B-19BACBCEFA31}" type="pres">
      <dgm:prSet presAssocID="{054F98FB-AB61-4FD5-B75C-0C25864A2146}" presName="parAndChSpace" presStyleCnt="0"/>
      <dgm:spPr/>
    </dgm:pt>
    <dgm:pt modelId="{2B1C6EBB-DDE7-4587-A325-7C1B62520E1E}" type="pres">
      <dgm:prSet presAssocID="{28F4162B-3F32-438A-A7C9-F89FC3BBB69A}" presName="parAndChTx" presStyleLbl="node1" presStyleIdx="1" presStyleCnt="4">
        <dgm:presLayoutVars>
          <dgm:bulletEnabled val="1"/>
        </dgm:presLayoutVars>
      </dgm:prSet>
      <dgm:spPr/>
    </dgm:pt>
    <dgm:pt modelId="{A27DD083-B506-4BD8-8D02-4E36126B688E}" type="pres">
      <dgm:prSet presAssocID="{1A807820-262C-42EC-AD0C-D611064CDB15}" presName="parAndChSpace" presStyleCnt="0"/>
      <dgm:spPr/>
    </dgm:pt>
    <dgm:pt modelId="{8CE99776-DA66-4843-9E53-D29A32202AEB}" type="pres">
      <dgm:prSet presAssocID="{61D14355-7001-48B9-9996-54A6645A9E8A}" presName="parAndChTx" presStyleLbl="node1" presStyleIdx="2" presStyleCnt="4">
        <dgm:presLayoutVars>
          <dgm:bulletEnabled val="1"/>
        </dgm:presLayoutVars>
      </dgm:prSet>
      <dgm:spPr/>
    </dgm:pt>
    <dgm:pt modelId="{9A0D2826-158C-41DF-A5B0-97D6F214DB01}" type="pres">
      <dgm:prSet presAssocID="{F77F9CDF-1F97-42F3-8649-4EEC4EE69929}" presName="parAndChSpace" presStyleCnt="0"/>
      <dgm:spPr/>
    </dgm:pt>
    <dgm:pt modelId="{7EB0E8FB-C302-49C5-854A-0F9CB3155DF4}" type="pres">
      <dgm:prSet presAssocID="{0DA38835-4BC1-4BBC-A891-C1999590ED81}" presName="parAndChTx" presStyleLbl="node1" presStyleIdx="3" presStyleCnt="4">
        <dgm:presLayoutVars>
          <dgm:bulletEnabled val="1"/>
        </dgm:presLayoutVars>
      </dgm:prSet>
      <dgm:spPr/>
    </dgm:pt>
  </dgm:ptLst>
  <dgm:cxnLst>
    <dgm:cxn modelId="{D7EF3810-FD4A-4B02-8BEF-BFB36E3063CF}" type="presOf" srcId="{ABB3CC08-8C08-4170-BED8-DE0C35D1B220}" destId="{864A9955-AEF1-4495-A366-CB4BB2885850}" srcOrd="0" destOrd="0" presId="urn:microsoft.com/office/officeart/2005/8/layout/hChevron3"/>
    <dgm:cxn modelId="{653CCB14-24CF-435B-989B-226770BCC549}" srcId="{ABB3CC08-8C08-4170-BED8-DE0C35D1B220}" destId="{13C43078-B8BF-4F29-83C1-4F23D134659B}" srcOrd="0" destOrd="0" parTransId="{47976DDA-A709-4ACB-90BB-54D68826D85F}" sibTransId="{054F98FB-AB61-4FD5-B75C-0C25864A2146}"/>
    <dgm:cxn modelId="{B8E79E20-3512-45E2-9C22-C157F863CA59}" srcId="{ABB3CC08-8C08-4170-BED8-DE0C35D1B220}" destId="{28F4162B-3F32-438A-A7C9-F89FC3BBB69A}" srcOrd="1" destOrd="0" parTransId="{3513385F-26E6-4FE1-9DF8-3DAC1D789A1D}" sibTransId="{1A807820-262C-42EC-AD0C-D611064CDB15}"/>
    <dgm:cxn modelId="{58E36828-C826-426E-A25B-3F52642CD342}" srcId="{ABB3CC08-8C08-4170-BED8-DE0C35D1B220}" destId="{0DA38835-4BC1-4BBC-A891-C1999590ED81}" srcOrd="3" destOrd="0" parTransId="{BA05AE3C-413A-45F9-9A4D-952A8C9E71E9}" sibTransId="{1BF0987F-3338-4636-9924-C956B695C80D}"/>
    <dgm:cxn modelId="{5590B264-2538-4CEA-8ABF-FFC1D0776C63}" type="presOf" srcId="{9BDC7B45-57B5-4ACE-9C88-CBE57ACFC24A}" destId="{ADCA52B8-7F2D-4E81-88D2-F5982DBA4357}" srcOrd="0" destOrd="1" presId="urn:microsoft.com/office/officeart/2005/8/layout/hChevron3"/>
    <dgm:cxn modelId="{6902E76E-B673-4BF8-9D8A-6BF8732F1AA7}" type="presOf" srcId="{61D14355-7001-48B9-9996-54A6645A9E8A}" destId="{8CE99776-DA66-4843-9E53-D29A32202AEB}" srcOrd="0" destOrd="0" presId="urn:microsoft.com/office/officeart/2005/8/layout/hChevron3"/>
    <dgm:cxn modelId="{C7D27E77-98FF-4098-A01B-F276133FD179}" type="presOf" srcId="{0DA38835-4BC1-4BBC-A891-C1999590ED81}" destId="{7EB0E8FB-C302-49C5-854A-0F9CB3155DF4}" srcOrd="0" destOrd="0" presId="urn:microsoft.com/office/officeart/2005/8/layout/hChevron3"/>
    <dgm:cxn modelId="{52E6BA7B-40DE-4A16-96ED-DB58812D1C77}" srcId="{13C43078-B8BF-4F29-83C1-4F23D134659B}" destId="{9BDC7B45-57B5-4ACE-9C88-CBE57ACFC24A}" srcOrd="0" destOrd="0" parTransId="{6517680C-4C82-4830-B1C2-33E4310D4F6C}" sibTransId="{3567D9B6-42E6-4469-AB19-B67445F82F40}"/>
    <dgm:cxn modelId="{71694A9D-B9C3-4642-ADDD-DF853EDA998C}" type="presOf" srcId="{28F4162B-3F32-438A-A7C9-F89FC3BBB69A}" destId="{2B1C6EBB-DDE7-4587-A325-7C1B62520E1E}" srcOrd="0" destOrd="0" presId="urn:microsoft.com/office/officeart/2005/8/layout/hChevron3"/>
    <dgm:cxn modelId="{677EAEB9-D9A7-4A36-83CD-766EB048338D}" srcId="{13C43078-B8BF-4F29-83C1-4F23D134659B}" destId="{4FC70327-1BAD-440B-A885-C18D5FA2FE3A}" srcOrd="1" destOrd="0" parTransId="{0FE6E848-2371-4DB0-B6B0-107FFF776A83}" sibTransId="{536D7D51-5B54-4118-94DB-2C8800063B4A}"/>
    <dgm:cxn modelId="{504B08C9-9B2A-4682-ACCF-EAF00B44A078}" type="presOf" srcId="{4FC70327-1BAD-440B-A885-C18D5FA2FE3A}" destId="{ADCA52B8-7F2D-4E81-88D2-F5982DBA4357}" srcOrd="0" destOrd="2" presId="urn:microsoft.com/office/officeart/2005/8/layout/hChevron3"/>
    <dgm:cxn modelId="{6D898EE2-58E2-4683-A2D9-217D865AD88B}" type="presOf" srcId="{13C43078-B8BF-4F29-83C1-4F23D134659B}" destId="{ADCA52B8-7F2D-4E81-88D2-F5982DBA4357}" srcOrd="0" destOrd="0" presId="urn:microsoft.com/office/officeart/2005/8/layout/hChevron3"/>
    <dgm:cxn modelId="{3ADBF6FD-0BF9-441D-A20A-996B68D5AC3D}" srcId="{ABB3CC08-8C08-4170-BED8-DE0C35D1B220}" destId="{61D14355-7001-48B9-9996-54A6645A9E8A}" srcOrd="2" destOrd="0" parTransId="{4C618949-2650-431C-B648-53BDD999E70D}" sibTransId="{F77F9CDF-1F97-42F3-8649-4EEC4EE69929}"/>
    <dgm:cxn modelId="{B06717E6-C1BC-4B55-9109-8C870F54E5CA}" type="presParOf" srcId="{864A9955-AEF1-4495-A366-CB4BB2885850}" destId="{ADCA52B8-7F2D-4E81-88D2-F5982DBA4357}" srcOrd="0" destOrd="0" presId="urn:microsoft.com/office/officeart/2005/8/layout/hChevron3"/>
    <dgm:cxn modelId="{BF7CFF15-7696-4210-8761-E64547E342B5}" type="presParOf" srcId="{864A9955-AEF1-4495-A366-CB4BB2885850}" destId="{9D19D7ED-7726-4C69-A22B-19BACBCEFA31}" srcOrd="1" destOrd="0" presId="urn:microsoft.com/office/officeart/2005/8/layout/hChevron3"/>
    <dgm:cxn modelId="{D9E0FC5F-DD7F-420A-8288-A41C684243A6}" type="presParOf" srcId="{864A9955-AEF1-4495-A366-CB4BB2885850}" destId="{2B1C6EBB-DDE7-4587-A325-7C1B62520E1E}" srcOrd="2" destOrd="0" presId="urn:microsoft.com/office/officeart/2005/8/layout/hChevron3"/>
    <dgm:cxn modelId="{9B2D9386-956E-4BED-B955-BF8B2AAE5739}" type="presParOf" srcId="{864A9955-AEF1-4495-A366-CB4BB2885850}" destId="{A27DD083-B506-4BD8-8D02-4E36126B688E}" srcOrd="3" destOrd="0" presId="urn:microsoft.com/office/officeart/2005/8/layout/hChevron3"/>
    <dgm:cxn modelId="{30158107-46E3-413C-958B-5858050998BB}" type="presParOf" srcId="{864A9955-AEF1-4495-A366-CB4BB2885850}" destId="{8CE99776-DA66-4843-9E53-D29A32202AEB}" srcOrd="4" destOrd="0" presId="urn:microsoft.com/office/officeart/2005/8/layout/hChevron3"/>
    <dgm:cxn modelId="{3ECF2606-AB92-42C0-BCD7-9814601ED257}" type="presParOf" srcId="{864A9955-AEF1-4495-A366-CB4BB2885850}" destId="{9A0D2826-158C-41DF-A5B0-97D6F214DB01}" srcOrd="5" destOrd="0" presId="urn:microsoft.com/office/officeart/2005/8/layout/hChevron3"/>
    <dgm:cxn modelId="{FEF0B0AA-D431-4246-B7C5-C445B16E40B7}" type="presParOf" srcId="{864A9955-AEF1-4495-A366-CB4BB2885850}" destId="{7EB0E8FB-C302-49C5-854A-0F9CB3155DF4}"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6731F87-1872-43D6-846C-2EC5753E9A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D910C4-AE4C-41E0-990A-F4B734EB8A9B}">
      <dgm:prSet/>
      <dgm:spPr/>
      <dgm:t>
        <a:bodyPr/>
        <a:lstStyle/>
        <a:p>
          <a:r>
            <a:rPr lang="en-US"/>
            <a:t>Industry: </a:t>
          </a:r>
        </a:p>
      </dgm:t>
    </dgm:pt>
    <dgm:pt modelId="{90444B69-8CA4-403A-A9E4-AF2A9FC4C603}" type="parTrans" cxnId="{4294D284-68A1-4ADB-ACFC-4455FDE58E2B}">
      <dgm:prSet/>
      <dgm:spPr/>
      <dgm:t>
        <a:bodyPr/>
        <a:lstStyle/>
        <a:p>
          <a:endParaRPr lang="en-US"/>
        </a:p>
      </dgm:t>
    </dgm:pt>
    <dgm:pt modelId="{7112AE33-E6A3-4208-A672-29EF865946A2}" type="sibTrans" cxnId="{4294D284-68A1-4ADB-ACFC-4455FDE58E2B}">
      <dgm:prSet/>
      <dgm:spPr/>
      <dgm:t>
        <a:bodyPr/>
        <a:lstStyle/>
        <a:p>
          <a:endParaRPr lang="en-US"/>
        </a:p>
      </dgm:t>
    </dgm:pt>
    <dgm:pt modelId="{2A0E5333-1977-43F0-83EC-C14A1FF4C0C1}">
      <dgm:prSet/>
      <dgm:spPr/>
      <dgm:t>
        <a:bodyPr/>
        <a:lstStyle/>
        <a:p>
          <a:r>
            <a:rPr lang="en-US" dirty="0"/>
            <a:t>Automobile manufacturer and car manufacturer in Europe.</a:t>
          </a:r>
        </a:p>
      </dgm:t>
    </dgm:pt>
    <dgm:pt modelId="{56E0B27C-8B2A-404F-9708-78516DD8A5AD}" type="parTrans" cxnId="{0A272FF8-C18A-4951-A239-2E87399422A9}">
      <dgm:prSet/>
      <dgm:spPr/>
      <dgm:t>
        <a:bodyPr/>
        <a:lstStyle/>
        <a:p>
          <a:endParaRPr lang="en-US"/>
        </a:p>
      </dgm:t>
    </dgm:pt>
    <dgm:pt modelId="{E1433B39-262B-4DBF-9B55-E96EA531DAF7}" type="sibTrans" cxnId="{0A272FF8-C18A-4951-A239-2E87399422A9}">
      <dgm:prSet/>
      <dgm:spPr/>
      <dgm:t>
        <a:bodyPr/>
        <a:lstStyle/>
        <a:p>
          <a:endParaRPr lang="en-US"/>
        </a:p>
      </dgm:t>
    </dgm:pt>
    <dgm:pt modelId="{43F2F072-E508-44DC-9295-B1898ADD84A5}">
      <dgm:prSet/>
      <dgm:spPr/>
      <dgm:t>
        <a:bodyPr/>
        <a:lstStyle/>
        <a:p>
          <a:r>
            <a:rPr lang="en-US"/>
            <a:t>Products:</a:t>
          </a:r>
        </a:p>
      </dgm:t>
    </dgm:pt>
    <dgm:pt modelId="{40766B8B-7B75-4B85-988D-6E0A16943D51}" type="parTrans" cxnId="{D40483C4-B4F0-451F-A40B-D0A3A4B3347F}">
      <dgm:prSet/>
      <dgm:spPr/>
      <dgm:t>
        <a:bodyPr/>
        <a:lstStyle/>
        <a:p>
          <a:endParaRPr lang="en-US"/>
        </a:p>
      </dgm:t>
    </dgm:pt>
    <dgm:pt modelId="{637987C2-3E50-47A4-B805-79A589C1EF69}" type="sibTrans" cxnId="{D40483C4-B4F0-451F-A40B-D0A3A4B3347F}">
      <dgm:prSet/>
      <dgm:spPr/>
      <dgm:t>
        <a:bodyPr/>
        <a:lstStyle/>
        <a:p>
          <a:endParaRPr lang="en-US"/>
        </a:p>
      </dgm:t>
    </dgm:pt>
    <dgm:pt modelId="{0827D2FF-468D-4DE6-875D-2F8A46AFEDC7}">
      <dgm:prSet/>
      <dgm:spPr/>
      <dgm:t>
        <a:bodyPr/>
        <a:lstStyle/>
        <a:p>
          <a:r>
            <a:rPr lang="en-US"/>
            <a:t>The group develops vehicles, vehicle software, passenger cars, light commercial vehicle, truck, buses and motorcycles. </a:t>
          </a:r>
        </a:p>
      </dgm:t>
    </dgm:pt>
    <dgm:pt modelId="{774375AE-E58E-40EC-A0E2-A3F976B260C0}" type="parTrans" cxnId="{A98D6C4A-8B4C-45B6-BE3B-A08E20D02328}">
      <dgm:prSet/>
      <dgm:spPr/>
      <dgm:t>
        <a:bodyPr/>
        <a:lstStyle/>
        <a:p>
          <a:endParaRPr lang="en-US"/>
        </a:p>
      </dgm:t>
    </dgm:pt>
    <dgm:pt modelId="{E3BD1C2F-BEE8-4F4B-9CDF-0B84756AC5FB}" type="sibTrans" cxnId="{A98D6C4A-8B4C-45B6-BE3B-A08E20D02328}">
      <dgm:prSet/>
      <dgm:spPr/>
      <dgm:t>
        <a:bodyPr/>
        <a:lstStyle/>
        <a:p>
          <a:endParaRPr lang="en-US"/>
        </a:p>
      </dgm:t>
    </dgm:pt>
    <dgm:pt modelId="{90322D99-8D3C-4140-A269-EAA9CE213E74}">
      <dgm:prSet/>
      <dgm:spPr/>
      <dgm:t>
        <a:bodyPr/>
        <a:lstStyle/>
        <a:p>
          <a:r>
            <a:rPr lang="en-US" dirty="0"/>
            <a:t>It also offers dealer and customer financing, leasing, banking and insurance, and fleet management services. (…)</a:t>
          </a:r>
        </a:p>
      </dgm:t>
    </dgm:pt>
    <dgm:pt modelId="{88798B15-13B2-4AB2-B583-40A249C41864}" type="parTrans" cxnId="{5E6B7DED-64DA-4DA9-B0CC-789FADCA2086}">
      <dgm:prSet/>
      <dgm:spPr/>
      <dgm:t>
        <a:bodyPr/>
        <a:lstStyle/>
        <a:p>
          <a:endParaRPr lang="en-US"/>
        </a:p>
      </dgm:t>
    </dgm:pt>
    <dgm:pt modelId="{FCA6611A-C65D-487A-A88D-C780A31A09F5}" type="sibTrans" cxnId="{5E6B7DED-64DA-4DA9-B0CC-789FADCA2086}">
      <dgm:prSet/>
      <dgm:spPr/>
      <dgm:t>
        <a:bodyPr/>
        <a:lstStyle/>
        <a:p>
          <a:endParaRPr lang="en-US"/>
        </a:p>
      </dgm:t>
    </dgm:pt>
    <dgm:pt modelId="{9B38A6DB-3F3E-42F9-962B-3050D408B2FA}">
      <dgm:prSet/>
      <dgm:spPr/>
      <dgm:t>
        <a:bodyPr/>
        <a:lstStyle/>
        <a:p>
          <a:r>
            <a:rPr lang="en-US"/>
            <a:t>Brands:</a:t>
          </a:r>
        </a:p>
      </dgm:t>
    </dgm:pt>
    <dgm:pt modelId="{870E507E-3689-400A-A66C-0E4B272974DC}" type="parTrans" cxnId="{1515B76F-6C4C-4424-B1DF-1493868A838A}">
      <dgm:prSet/>
      <dgm:spPr/>
      <dgm:t>
        <a:bodyPr/>
        <a:lstStyle/>
        <a:p>
          <a:endParaRPr lang="en-US"/>
        </a:p>
      </dgm:t>
    </dgm:pt>
    <dgm:pt modelId="{0AE92C05-8E91-42DC-97B3-ED84A4CCDA10}" type="sibTrans" cxnId="{1515B76F-6C4C-4424-B1DF-1493868A838A}">
      <dgm:prSet/>
      <dgm:spPr/>
      <dgm:t>
        <a:bodyPr/>
        <a:lstStyle/>
        <a:p>
          <a:endParaRPr lang="en-US"/>
        </a:p>
      </dgm:t>
    </dgm:pt>
    <dgm:pt modelId="{B7DF8F3A-3CC1-43F8-9BEF-FFC2616153CA}">
      <dgm:prSet/>
      <dgm:spPr/>
      <dgm:t>
        <a:bodyPr/>
        <a:lstStyle/>
        <a:p>
          <a:r>
            <a:rPr lang="en-US"/>
            <a:t>It markets its vehicles under multiple brand names, including Audi, SEAT, Skoda, Bentley, Bugatti, Porsche, Ducati, Volkswagen Commercial Vehicles, Scania, and Cupra. </a:t>
          </a:r>
        </a:p>
      </dgm:t>
    </dgm:pt>
    <dgm:pt modelId="{2866D5FB-0DC2-48E2-8F3B-227E3E9EE163}" type="parTrans" cxnId="{E756B77C-098E-4743-892D-692F79298371}">
      <dgm:prSet/>
      <dgm:spPr/>
      <dgm:t>
        <a:bodyPr/>
        <a:lstStyle/>
        <a:p>
          <a:endParaRPr lang="en-US"/>
        </a:p>
      </dgm:t>
    </dgm:pt>
    <dgm:pt modelId="{6D01DC5B-E697-45C1-9F55-FC53EDB72470}" type="sibTrans" cxnId="{E756B77C-098E-4743-892D-692F79298371}">
      <dgm:prSet/>
      <dgm:spPr/>
      <dgm:t>
        <a:bodyPr/>
        <a:lstStyle/>
        <a:p>
          <a:endParaRPr lang="en-US"/>
        </a:p>
      </dgm:t>
    </dgm:pt>
    <dgm:pt modelId="{4AFEBEC6-536B-47C0-96D7-44877A8498AC}">
      <dgm:prSet/>
      <dgm:spPr/>
      <dgm:t>
        <a:bodyPr/>
        <a:lstStyle/>
        <a:p>
          <a:r>
            <a:rPr lang="en-US" dirty="0"/>
            <a:t>Location:</a:t>
          </a:r>
        </a:p>
      </dgm:t>
    </dgm:pt>
    <dgm:pt modelId="{081CB469-005F-4EAD-9759-01D1CB2423A1}" type="parTrans" cxnId="{00D60D02-72F5-496E-9E07-8801888AD6D4}">
      <dgm:prSet/>
      <dgm:spPr/>
      <dgm:t>
        <a:bodyPr/>
        <a:lstStyle/>
        <a:p>
          <a:endParaRPr lang="en-US"/>
        </a:p>
      </dgm:t>
    </dgm:pt>
    <dgm:pt modelId="{0DFB6899-2E48-4185-935F-98EFD9070D08}" type="sibTrans" cxnId="{00D60D02-72F5-496E-9E07-8801888AD6D4}">
      <dgm:prSet/>
      <dgm:spPr/>
      <dgm:t>
        <a:bodyPr/>
        <a:lstStyle/>
        <a:p>
          <a:endParaRPr lang="en-US"/>
        </a:p>
      </dgm:t>
    </dgm:pt>
    <dgm:pt modelId="{CCEA0795-1043-47F5-8C5B-070577756BB3}">
      <dgm:prSet/>
      <dgm:spPr/>
      <dgm:t>
        <a:bodyPr/>
        <a:lstStyle/>
        <a:p>
          <a:r>
            <a:rPr lang="en-US"/>
            <a:t> </a:t>
          </a:r>
          <a:r>
            <a:rPr lang="en-US" dirty="0"/>
            <a:t>It has manufacturing facilities in Salzgitter, Germany and China. Volkswagen has business presence the Americas, Europe, Asia-Pacific and the Middle East. The company is headquartered in Wolfsburg, Germany.</a:t>
          </a:r>
          <a:br>
            <a:rPr lang="en-US" dirty="0"/>
          </a:br>
          <a:endParaRPr lang="en-US" dirty="0"/>
        </a:p>
      </dgm:t>
    </dgm:pt>
    <dgm:pt modelId="{9C5A85E3-4057-4BB9-AB49-89FE32D1F723}" type="parTrans" cxnId="{E2DC90FB-88AB-4F07-A850-1C433B3844D8}">
      <dgm:prSet/>
      <dgm:spPr/>
      <dgm:t>
        <a:bodyPr/>
        <a:lstStyle/>
        <a:p>
          <a:endParaRPr lang="en-US"/>
        </a:p>
      </dgm:t>
    </dgm:pt>
    <dgm:pt modelId="{AD93E66A-B069-41C2-9A1E-F13B9B6B4698}" type="sibTrans" cxnId="{E2DC90FB-88AB-4F07-A850-1C433B3844D8}">
      <dgm:prSet/>
      <dgm:spPr/>
      <dgm:t>
        <a:bodyPr/>
        <a:lstStyle/>
        <a:p>
          <a:endParaRPr lang="en-US"/>
        </a:p>
      </dgm:t>
    </dgm:pt>
    <dgm:pt modelId="{A943D391-2730-46D2-A938-058D9397F399}" type="pres">
      <dgm:prSet presAssocID="{F6731F87-1872-43D6-846C-2EC5753E9AD5}" presName="linear" presStyleCnt="0">
        <dgm:presLayoutVars>
          <dgm:animLvl val="lvl"/>
          <dgm:resizeHandles val="exact"/>
        </dgm:presLayoutVars>
      </dgm:prSet>
      <dgm:spPr/>
    </dgm:pt>
    <dgm:pt modelId="{0482C0A2-DEF4-4893-97BF-0AA0E06AF8B5}" type="pres">
      <dgm:prSet presAssocID="{5FD910C4-AE4C-41E0-990A-F4B734EB8A9B}" presName="parentText" presStyleLbl="node1" presStyleIdx="0" presStyleCnt="4" custLinFactNeighborX="-4851" custLinFactNeighborY="439">
        <dgm:presLayoutVars>
          <dgm:chMax val="0"/>
          <dgm:bulletEnabled val="1"/>
        </dgm:presLayoutVars>
      </dgm:prSet>
      <dgm:spPr/>
    </dgm:pt>
    <dgm:pt modelId="{9FC87E7D-FCFB-4D99-8F95-2602371AE103}" type="pres">
      <dgm:prSet presAssocID="{5FD910C4-AE4C-41E0-990A-F4B734EB8A9B}" presName="childText" presStyleLbl="revTx" presStyleIdx="0" presStyleCnt="4">
        <dgm:presLayoutVars>
          <dgm:bulletEnabled val="1"/>
        </dgm:presLayoutVars>
      </dgm:prSet>
      <dgm:spPr/>
    </dgm:pt>
    <dgm:pt modelId="{B0CCDF89-E1D7-4ADD-AA52-DBDDC6E1AFC3}" type="pres">
      <dgm:prSet presAssocID="{43F2F072-E508-44DC-9295-B1898ADD84A5}" presName="parentText" presStyleLbl="node1" presStyleIdx="1" presStyleCnt="4">
        <dgm:presLayoutVars>
          <dgm:chMax val="0"/>
          <dgm:bulletEnabled val="1"/>
        </dgm:presLayoutVars>
      </dgm:prSet>
      <dgm:spPr/>
    </dgm:pt>
    <dgm:pt modelId="{7857CA22-E492-4D6C-A5DE-A966514B43E6}" type="pres">
      <dgm:prSet presAssocID="{43F2F072-E508-44DC-9295-B1898ADD84A5}" presName="childText" presStyleLbl="revTx" presStyleIdx="1" presStyleCnt="4">
        <dgm:presLayoutVars>
          <dgm:bulletEnabled val="1"/>
        </dgm:presLayoutVars>
      </dgm:prSet>
      <dgm:spPr/>
    </dgm:pt>
    <dgm:pt modelId="{86B6DAFC-378B-4E18-AF84-64723373125E}" type="pres">
      <dgm:prSet presAssocID="{9B38A6DB-3F3E-42F9-962B-3050D408B2FA}" presName="parentText" presStyleLbl="node1" presStyleIdx="2" presStyleCnt="4">
        <dgm:presLayoutVars>
          <dgm:chMax val="0"/>
          <dgm:bulletEnabled val="1"/>
        </dgm:presLayoutVars>
      </dgm:prSet>
      <dgm:spPr/>
    </dgm:pt>
    <dgm:pt modelId="{3F0D0AF8-E996-455C-8A2A-3D861C7164B1}" type="pres">
      <dgm:prSet presAssocID="{9B38A6DB-3F3E-42F9-962B-3050D408B2FA}" presName="childText" presStyleLbl="revTx" presStyleIdx="2" presStyleCnt="4">
        <dgm:presLayoutVars>
          <dgm:bulletEnabled val="1"/>
        </dgm:presLayoutVars>
      </dgm:prSet>
      <dgm:spPr/>
    </dgm:pt>
    <dgm:pt modelId="{118E80A4-CF4C-4A7D-9FD8-EFF066940A69}" type="pres">
      <dgm:prSet presAssocID="{4AFEBEC6-536B-47C0-96D7-44877A8498AC}" presName="parentText" presStyleLbl="node1" presStyleIdx="3" presStyleCnt="4">
        <dgm:presLayoutVars>
          <dgm:chMax val="0"/>
          <dgm:bulletEnabled val="1"/>
        </dgm:presLayoutVars>
      </dgm:prSet>
      <dgm:spPr/>
    </dgm:pt>
    <dgm:pt modelId="{C04805A0-16B8-4132-9C19-1CAD91314E71}" type="pres">
      <dgm:prSet presAssocID="{4AFEBEC6-536B-47C0-96D7-44877A8498AC}" presName="childText" presStyleLbl="revTx" presStyleIdx="3" presStyleCnt="4">
        <dgm:presLayoutVars>
          <dgm:bulletEnabled val="1"/>
        </dgm:presLayoutVars>
      </dgm:prSet>
      <dgm:spPr/>
    </dgm:pt>
  </dgm:ptLst>
  <dgm:cxnLst>
    <dgm:cxn modelId="{00D60D02-72F5-496E-9E07-8801888AD6D4}" srcId="{F6731F87-1872-43D6-846C-2EC5753E9AD5}" destId="{4AFEBEC6-536B-47C0-96D7-44877A8498AC}" srcOrd="3" destOrd="0" parTransId="{081CB469-005F-4EAD-9759-01D1CB2423A1}" sibTransId="{0DFB6899-2E48-4185-935F-98EFD9070D08}"/>
    <dgm:cxn modelId="{E0AEB40A-952D-48DC-AFC3-771AE40C67CF}" type="presOf" srcId="{90322D99-8D3C-4140-A269-EAA9CE213E74}" destId="{7857CA22-E492-4D6C-A5DE-A966514B43E6}" srcOrd="0" destOrd="1" presId="urn:microsoft.com/office/officeart/2005/8/layout/vList2"/>
    <dgm:cxn modelId="{AE0A7D1B-6E4A-4FED-8E66-69831C645056}" type="presOf" srcId="{B7DF8F3A-3CC1-43F8-9BEF-FFC2616153CA}" destId="{3F0D0AF8-E996-455C-8A2A-3D861C7164B1}" srcOrd="0" destOrd="0" presId="urn:microsoft.com/office/officeart/2005/8/layout/vList2"/>
    <dgm:cxn modelId="{2111B01B-BA6C-4514-BF86-F540013646AA}" type="presOf" srcId="{9B38A6DB-3F3E-42F9-962B-3050D408B2FA}" destId="{86B6DAFC-378B-4E18-AF84-64723373125E}" srcOrd="0" destOrd="0" presId="urn:microsoft.com/office/officeart/2005/8/layout/vList2"/>
    <dgm:cxn modelId="{A98D6C4A-8B4C-45B6-BE3B-A08E20D02328}" srcId="{43F2F072-E508-44DC-9295-B1898ADD84A5}" destId="{0827D2FF-468D-4DE6-875D-2F8A46AFEDC7}" srcOrd="0" destOrd="0" parTransId="{774375AE-E58E-40EC-A0E2-A3F976B260C0}" sibTransId="{E3BD1C2F-BEE8-4F4B-9CDF-0B84756AC5FB}"/>
    <dgm:cxn modelId="{1515B76F-6C4C-4424-B1DF-1493868A838A}" srcId="{F6731F87-1872-43D6-846C-2EC5753E9AD5}" destId="{9B38A6DB-3F3E-42F9-962B-3050D408B2FA}" srcOrd="2" destOrd="0" parTransId="{870E507E-3689-400A-A66C-0E4B272974DC}" sibTransId="{0AE92C05-8E91-42DC-97B3-ED84A4CCDA10}"/>
    <dgm:cxn modelId="{48702B7A-0240-49ED-A757-D87E5AD73D5F}" type="presOf" srcId="{4AFEBEC6-536B-47C0-96D7-44877A8498AC}" destId="{118E80A4-CF4C-4A7D-9FD8-EFF066940A69}" srcOrd="0" destOrd="0" presId="urn:microsoft.com/office/officeart/2005/8/layout/vList2"/>
    <dgm:cxn modelId="{E756B77C-098E-4743-892D-692F79298371}" srcId="{9B38A6DB-3F3E-42F9-962B-3050D408B2FA}" destId="{B7DF8F3A-3CC1-43F8-9BEF-FFC2616153CA}" srcOrd="0" destOrd="0" parTransId="{2866D5FB-0DC2-48E2-8F3B-227E3E9EE163}" sibTransId="{6D01DC5B-E697-45C1-9F55-FC53EDB72470}"/>
    <dgm:cxn modelId="{547F5280-B9FC-4681-AE59-FCD36683A273}" type="presOf" srcId="{2A0E5333-1977-43F0-83EC-C14A1FF4C0C1}" destId="{9FC87E7D-FCFB-4D99-8F95-2602371AE103}" srcOrd="0" destOrd="0" presId="urn:microsoft.com/office/officeart/2005/8/layout/vList2"/>
    <dgm:cxn modelId="{4294D284-68A1-4ADB-ACFC-4455FDE58E2B}" srcId="{F6731F87-1872-43D6-846C-2EC5753E9AD5}" destId="{5FD910C4-AE4C-41E0-990A-F4B734EB8A9B}" srcOrd="0" destOrd="0" parTransId="{90444B69-8CA4-403A-A9E4-AF2A9FC4C603}" sibTransId="{7112AE33-E6A3-4208-A672-29EF865946A2}"/>
    <dgm:cxn modelId="{3C75E5B7-FDDC-4A89-A8C7-887CFC1F9722}" type="presOf" srcId="{CCEA0795-1043-47F5-8C5B-070577756BB3}" destId="{C04805A0-16B8-4132-9C19-1CAD91314E71}" srcOrd="0" destOrd="0" presId="urn:microsoft.com/office/officeart/2005/8/layout/vList2"/>
    <dgm:cxn modelId="{525028BF-CB9F-4511-B7DA-E2373509E307}" type="presOf" srcId="{5FD910C4-AE4C-41E0-990A-F4B734EB8A9B}" destId="{0482C0A2-DEF4-4893-97BF-0AA0E06AF8B5}" srcOrd="0" destOrd="0" presId="urn:microsoft.com/office/officeart/2005/8/layout/vList2"/>
    <dgm:cxn modelId="{D40483C4-B4F0-451F-A40B-D0A3A4B3347F}" srcId="{F6731F87-1872-43D6-846C-2EC5753E9AD5}" destId="{43F2F072-E508-44DC-9295-B1898ADD84A5}" srcOrd="1" destOrd="0" parTransId="{40766B8B-7B75-4B85-988D-6E0A16943D51}" sibTransId="{637987C2-3E50-47A4-B805-79A589C1EF69}"/>
    <dgm:cxn modelId="{8A4DB5EC-5F70-44AE-99FE-3183A29A10F0}" type="presOf" srcId="{F6731F87-1872-43D6-846C-2EC5753E9AD5}" destId="{A943D391-2730-46D2-A938-058D9397F399}" srcOrd="0" destOrd="0" presId="urn:microsoft.com/office/officeart/2005/8/layout/vList2"/>
    <dgm:cxn modelId="{5E6B7DED-64DA-4DA9-B0CC-789FADCA2086}" srcId="{43F2F072-E508-44DC-9295-B1898ADD84A5}" destId="{90322D99-8D3C-4140-A269-EAA9CE213E74}" srcOrd="1" destOrd="0" parTransId="{88798B15-13B2-4AB2-B583-40A249C41864}" sibTransId="{FCA6611A-C65D-487A-A88D-C780A31A09F5}"/>
    <dgm:cxn modelId="{2C0903F6-804C-47F0-91C9-84C288EA4EFA}" type="presOf" srcId="{43F2F072-E508-44DC-9295-B1898ADD84A5}" destId="{B0CCDF89-E1D7-4ADD-AA52-DBDDC6E1AFC3}" srcOrd="0" destOrd="0" presId="urn:microsoft.com/office/officeart/2005/8/layout/vList2"/>
    <dgm:cxn modelId="{0A272FF8-C18A-4951-A239-2E87399422A9}" srcId="{5FD910C4-AE4C-41E0-990A-F4B734EB8A9B}" destId="{2A0E5333-1977-43F0-83EC-C14A1FF4C0C1}" srcOrd="0" destOrd="0" parTransId="{56E0B27C-8B2A-404F-9708-78516DD8A5AD}" sibTransId="{E1433B39-262B-4DBF-9B55-E96EA531DAF7}"/>
    <dgm:cxn modelId="{1C035CF9-23B0-4A6F-9929-60B70D2FDB64}" type="presOf" srcId="{0827D2FF-468D-4DE6-875D-2F8A46AFEDC7}" destId="{7857CA22-E492-4D6C-A5DE-A966514B43E6}" srcOrd="0" destOrd="0" presId="urn:microsoft.com/office/officeart/2005/8/layout/vList2"/>
    <dgm:cxn modelId="{E2DC90FB-88AB-4F07-A850-1C433B3844D8}" srcId="{4AFEBEC6-536B-47C0-96D7-44877A8498AC}" destId="{CCEA0795-1043-47F5-8C5B-070577756BB3}" srcOrd="0" destOrd="0" parTransId="{9C5A85E3-4057-4BB9-AB49-89FE32D1F723}" sibTransId="{AD93E66A-B069-41C2-9A1E-F13B9B6B4698}"/>
    <dgm:cxn modelId="{C82C58D7-849F-43CC-A358-15F343C6885B}" type="presParOf" srcId="{A943D391-2730-46D2-A938-058D9397F399}" destId="{0482C0A2-DEF4-4893-97BF-0AA0E06AF8B5}" srcOrd="0" destOrd="0" presId="urn:microsoft.com/office/officeart/2005/8/layout/vList2"/>
    <dgm:cxn modelId="{F2892527-A8BA-45BF-AB3E-C3A1F050F6A3}" type="presParOf" srcId="{A943D391-2730-46D2-A938-058D9397F399}" destId="{9FC87E7D-FCFB-4D99-8F95-2602371AE103}" srcOrd="1" destOrd="0" presId="urn:microsoft.com/office/officeart/2005/8/layout/vList2"/>
    <dgm:cxn modelId="{C30AA901-0C26-499A-BB04-F300243273E6}" type="presParOf" srcId="{A943D391-2730-46D2-A938-058D9397F399}" destId="{B0CCDF89-E1D7-4ADD-AA52-DBDDC6E1AFC3}" srcOrd="2" destOrd="0" presId="urn:microsoft.com/office/officeart/2005/8/layout/vList2"/>
    <dgm:cxn modelId="{7F633504-1A61-4C08-A59D-266F0E5C10F2}" type="presParOf" srcId="{A943D391-2730-46D2-A938-058D9397F399}" destId="{7857CA22-E492-4D6C-A5DE-A966514B43E6}" srcOrd="3" destOrd="0" presId="urn:microsoft.com/office/officeart/2005/8/layout/vList2"/>
    <dgm:cxn modelId="{EB482BAE-5525-489B-8005-93C9DB1D6E70}" type="presParOf" srcId="{A943D391-2730-46D2-A938-058D9397F399}" destId="{86B6DAFC-378B-4E18-AF84-64723373125E}" srcOrd="4" destOrd="0" presId="urn:microsoft.com/office/officeart/2005/8/layout/vList2"/>
    <dgm:cxn modelId="{93066D18-FD93-43CE-AAC4-EEC41A90AD40}" type="presParOf" srcId="{A943D391-2730-46D2-A938-058D9397F399}" destId="{3F0D0AF8-E996-455C-8A2A-3D861C7164B1}" srcOrd="5" destOrd="0" presId="urn:microsoft.com/office/officeart/2005/8/layout/vList2"/>
    <dgm:cxn modelId="{BEC2452C-47DD-47B1-A07F-E75A3DE46094}" type="presParOf" srcId="{A943D391-2730-46D2-A938-058D9397F399}" destId="{118E80A4-CF4C-4A7D-9FD8-EFF066940A69}" srcOrd="6" destOrd="0" presId="urn:microsoft.com/office/officeart/2005/8/layout/vList2"/>
    <dgm:cxn modelId="{EAC30B77-49B6-4712-852B-4537B75F50C4}" type="presParOf" srcId="{A943D391-2730-46D2-A938-058D9397F399}" destId="{C04805A0-16B8-4132-9C19-1CAD91314E7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FDA481E-2CAB-4F80-9F6F-09486B94BB1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33E46C2-730E-4715-B898-7A69842BB8B0}">
      <dgm:prSet/>
      <dgm:spPr/>
      <dgm:t>
        <a:bodyPr/>
        <a:lstStyle/>
        <a:p>
          <a:r>
            <a:rPr lang="en-US" dirty="0"/>
            <a:t>1) Comparison across time:</a:t>
          </a:r>
        </a:p>
      </dgm:t>
    </dgm:pt>
    <dgm:pt modelId="{E29FD825-004F-40CE-88DC-F988CE3B5B84}" type="parTrans" cxnId="{57800273-0C08-49AB-9EC9-F29DBAA5DE0B}">
      <dgm:prSet/>
      <dgm:spPr/>
      <dgm:t>
        <a:bodyPr/>
        <a:lstStyle/>
        <a:p>
          <a:endParaRPr lang="en-US"/>
        </a:p>
      </dgm:t>
    </dgm:pt>
    <dgm:pt modelId="{677B262B-9D09-4F23-9108-8EE1A81EF19D}" type="sibTrans" cxnId="{57800273-0C08-49AB-9EC9-F29DBAA5DE0B}">
      <dgm:prSet/>
      <dgm:spPr/>
      <dgm:t>
        <a:bodyPr/>
        <a:lstStyle/>
        <a:p>
          <a:endParaRPr lang="en-US"/>
        </a:p>
      </dgm:t>
    </dgm:pt>
    <dgm:pt modelId="{8CC1603D-7144-4413-BFDD-06AB029B61D1}">
      <dgm:prSet/>
      <dgm:spPr/>
      <dgm:t>
        <a:bodyPr/>
        <a:lstStyle/>
        <a:p>
          <a:r>
            <a:rPr lang="es-ES" dirty="0" err="1"/>
            <a:t>How</a:t>
          </a:r>
          <a:r>
            <a:rPr lang="es-ES" dirty="0"/>
            <a:t> </a:t>
          </a:r>
          <a:r>
            <a:rPr lang="es-ES" dirty="0" err="1"/>
            <a:t>is</a:t>
          </a:r>
          <a:r>
            <a:rPr lang="es-ES" dirty="0"/>
            <a:t> </a:t>
          </a:r>
          <a:r>
            <a:rPr lang="es-ES" dirty="0" err="1"/>
            <a:t>the</a:t>
          </a:r>
          <a:r>
            <a:rPr lang="es-ES" dirty="0"/>
            <a:t> </a:t>
          </a:r>
          <a:r>
            <a:rPr lang="es-ES" dirty="0" err="1"/>
            <a:t>company</a:t>
          </a:r>
          <a:r>
            <a:rPr lang="es-ES" dirty="0"/>
            <a:t> </a:t>
          </a:r>
          <a:r>
            <a:rPr lang="es-ES" dirty="0" err="1"/>
            <a:t>doing</a:t>
          </a:r>
          <a:r>
            <a:rPr lang="es-ES" dirty="0"/>
            <a:t> relative </a:t>
          </a:r>
          <a:r>
            <a:rPr lang="es-ES" dirty="0" err="1"/>
            <a:t>to</a:t>
          </a:r>
          <a:r>
            <a:rPr lang="es-ES" dirty="0"/>
            <a:t> </a:t>
          </a:r>
          <a:r>
            <a:rPr lang="es-ES" dirty="0" err="1"/>
            <a:t>previous</a:t>
          </a:r>
          <a:r>
            <a:rPr lang="es-ES" dirty="0"/>
            <a:t> </a:t>
          </a:r>
          <a:r>
            <a:rPr lang="es-ES" dirty="0" err="1"/>
            <a:t>years</a:t>
          </a:r>
          <a:r>
            <a:rPr lang="es-ES" dirty="0"/>
            <a:t>?</a:t>
          </a:r>
          <a:endParaRPr lang="en-US" dirty="0"/>
        </a:p>
      </dgm:t>
    </dgm:pt>
    <dgm:pt modelId="{88DCD186-D521-42C8-B3E2-4C41C9B7BF72}" type="parTrans" cxnId="{4237CE98-4B1F-4AFD-8B9E-F8AAE30E13F8}">
      <dgm:prSet/>
      <dgm:spPr/>
      <dgm:t>
        <a:bodyPr/>
        <a:lstStyle/>
        <a:p>
          <a:endParaRPr lang="en-US"/>
        </a:p>
      </dgm:t>
    </dgm:pt>
    <dgm:pt modelId="{3C3F2B4E-EE7A-4FCB-95B5-50CC51829C32}" type="sibTrans" cxnId="{4237CE98-4B1F-4AFD-8B9E-F8AAE30E13F8}">
      <dgm:prSet/>
      <dgm:spPr/>
      <dgm:t>
        <a:bodyPr/>
        <a:lstStyle/>
        <a:p>
          <a:endParaRPr lang="en-US"/>
        </a:p>
      </dgm:t>
    </dgm:pt>
    <dgm:pt modelId="{A72CA29E-6CF1-42FB-B7B0-6CB6D4918996}">
      <dgm:prSet/>
      <dgm:spPr/>
      <dgm:t>
        <a:bodyPr/>
        <a:lstStyle/>
        <a:p>
          <a:r>
            <a:rPr lang="es-ES" dirty="0" err="1"/>
            <a:t>What</a:t>
          </a:r>
          <a:r>
            <a:rPr lang="es-ES" dirty="0"/>
            <a:t> has </a:t>
          </a:r>
          <a:r>
            <a:rPr lang="es-ES" dirty="0" err="1"/>
            <a:t>internally</a:t>
          </a:r>
          <a:r>
            <a:rPr lang="es-ES" dirty="0"/>
            <a:t> and </a:t>
          </a:r>
          <a:r>
            <a:rPr lang="es-ES" dirty="0" err="1"/>
            <a:t>externally</a:t>
          </a:r>
          <a:r>
            <a:rPr lang="es-ES" dirty="0"/>
            <a:t> </a:t>
          </a:r>
          <a:r>
            <a:rPr lang="es-ES" dirty="0" err="1"/>
            <a:t>changed</a:t>
          </a:r>
          <a:r>
            <a:rPr lang="es-ES" dirty="0"/>
            <a:t>?</a:t>
          </a:r>
          <a:endParaRPr lang="en-US" dirty="0"/>
        </a:p>
      </dgm:t>
    </dgm:pt>
    <dgm:pt modelId="{23030E86-516B-4417-94E4-4E03AE70F42F}" type="parTrans" cxnId="{CA3ADAD0-F512-40AE-94DA-BBE59B7997E2}">
      <dgm:prSet/>
      <dgm:spPr/>
      <dgm:t>
        <a:bodyPr/>
        <a:lstStyle/>
        <a:p>
          <a:endParaRPr lang="en-US"/>
        </a:p>
      </dgm:t>
    </dgm:pt>
    <dgm:pt modelId="{04760339-5C87-46E3-ADEF-F6988BCB4D77}" type="sibTrans" cxnId="{CA3ADAD0-F512-40AE-94DA-BBE59B7997E2}">
      <dgm:prSet/>
      <dgm:spPr/>
      <dgm:t>
        <a:bodyPr/>
        <a:lstStyle/>
        <a:p>
          <a:endParaRPr lang="en-US"/>
        </a:p>
      </dgm:t>
    </dgm:pt>
    <dgm:pt modelId="{CFEF5355-2F72-46EA-8D3D-D4522C6A665A}">
      <dgm:prSet/>
      <dgm:spPr/>
      <dgm:t>
        <a:bodyPr/>
        <a:lstStyle/>
        <a:p>
          <a:r>
            <a:rPr lang="es-ES" dirty="0" err="1"/>
            <a:t>internally</a:t>
          </a:r>
          <a:r>
            <a:rPr lang="es-ES" dirty="0"/>
            <a:t>: new CEO, new </a:t>
          </a:r>
          <a:r>
            <a:rPr lang="es-ES" dirty="0" err="1"/>
            <a:t>products</a:t>
          </a:r>
          <a:r>
            <a:rPr lang="es-ES" dirty="0"/>
            <a:t>, new </a:t>
          </a:r>
          <a:r>
            <a:rPr lang="es-ES" dirty="0" err="1"/>
            <a:t>production</a:t>
          </a:r>
          <a:r>
            <a:rPr lang="es-ES" dirty="0"/>
            <a:t> </a:t>
          </a:r>
          <a:r>
            <a:rPr lang="es-ES" dirty="0" err="1"/>
            <a:t>technology</a:t>
          </a:r>
          <a:r>
            <a:rPr lang="es-ES" dirty="0"/>
            <a:t>.</a:t>
          </a:r>
          <a:endParaRPr lang="en-US" dirty="0"/>
        </a:p>
      </dgm:t>
    </dgm:pt>
    <dgm:pt modelId="{6B93613F-A192-4EF1-9F11-97C6AA4DDF63}" type="parTrans" cxnId="{78D65E2E-68B6-4F36-B6A5-5F4F564953CF}">
      <dgm:prSet/>
      <dgm:spPr/>
      <dgm:t>
        <a:bodyPr/>
        <a:lstStyle/>
        <a:p>
          <a:endParaRPr lang="en-US"/>
        </a:p>
      </dgm:t>
    </dgm:pt>
    <dgm:pt modelId="{D4597AEB-C1BE-41B1-8086-BBEC028F35B4}" type="sibTrans" cxnId="{78D65E2E-68B6-4F36-B6A5-5F4F564953CF}">
      <dgm:prSet/>
      <dgm:spPr/>
      <dgm:t>
        <a:bodyPr/>
        <a:lstStyle/>
        <a:p>
          <a:endParaRPr lang="en-US"/>
        </a:p>
      </dgm:t>
    </dgm:pt>
    <dgm:pt modelId="{692CB4C7-9081-4D24-AD05-2F8704BE7613}">
      <dgm:prSet/>
      <dgm:spPr/>
      <dgm:t>
        <a:bodyPr/>
        <a:lstStyle/>
        <a:p>
          <a:r>
            <a:rPr lang="es-ES" dirty="0" err="1"/>
            <a:t>externally</a:t>
          </a:r>
          <a:r>
            <a:rPr lang="es-ES" dirty="0"/>
            <a:t>: </a:t>
          </a:r>
          <a:r>
            <a:rPr lang="es-ES" dirty="0" err="1"/>
            <a:t>changes</a:t>
          </a:r>
          <a:r>
            <a:rPr lang="es-ES" dirty="0"/>
            <a:t> in </a:t>
          </a:r>
          <a:r>
            <a:rPr lang="es-ES" dirty="0" err="1"/>
            <a:t>demand</a:t>
          </a:r>
          <a:r>
            <a:rPr lang="es-ES" dirty="0"/>
            <a:t>, </a:t>
          </a:r>
          <a:r>
            <a:rPr lang="es-ES" dirty="0" err="1"/>
            <a:t>stricter</a:t>
          </a:r>
          <a:r>
            <a:rPr lang="es-ES" dirty="0"/>
            <a:t> </a:t>
          </a:r>
          <a:r>
            <a:rPr lang="es-ES" dirty="0" err="1"/>
            <a:t>financing</a:t>
          </a:r>
          <a:r>
            <a:rPr lang="es-ES" dirty="0"/>
            <a:t> </a:t>
          </a:r>
          <a:r>
            <a:rPr lang="es-ES" dirty="0" err="1"/>
            <a:t>conditions</a:t>
          </a:r>
          <a:r>
            <a:rPr lang="es-ES" dirty="0"/>
            <a:t>.</a:t>
          </a:r>
          <a:endParaRPr lang="en-US" dirty="0"/>
        </a:p>
      </dgm:t>
    </dgm:pt>
    <dgm:pt modelId="{377AE593-FA58-4246-B05B-5BE2AEE303F0}" type="parTrans" cxnId="{0ACFE2C7-E70C-4C50-8063-363141401C25}">
      <dgm:prSet/>
      <dgm:spPr/>
      <dgm:t>
        <a:bodyPr/>
        <a:lstStyle/>
        <a:p>
          <a:endParaRPr lang="en-US"/>
        </a:p>
      </dgm:t>
    </dgm:pt>
    <dgm:pt modelId="{B83A6B45-C161-42DC-8693-FAA9E35CF2F1}" type="sibTrans" cxnId="{0ACFE2C7-E70C-4C50-8063-363141401C25}">
      <dgm:prSet/>
      <dgm:spPr/>
      <dgm:t>
        <a:bodyPr/>
        <a:lstStyle/>
        <a:p>
          <a:endParaRPr lang="en-US"/>
        </a:p>
      </dgm:t>
    </dgm:pt>
    <dgm:pt modelId="{65F67324-100A-487E-8961-B2A9CCA00AA2}">
      <dgm:prSet/>
      <dgm:spPr/>
      <dgm:t>
        <a:bodyPr/>
        <a:lstStyle/>
        <a:p>
          <a:r>
            <a:rPr lang="es-ES" dirty="0"/>
            <a:t>2) </a:t>
          </a:r>
          <a:r>
            <a:rPr lang="es-ES" dirty="0" err="1"/>
            <a:t>Comparison</a:t>
          </a:r>
          <a:r>
            <a:rPr lang="es-ES" dirty="0"/>
            <a:t> </a:t>
          </a:r>
          <a:r>
            <a:rPr lang="es-ES" dirty="0" err="1"/>
            <a:t>within</a:t>
          </a:r>
          <a:r>
            <a:rPr lang="es-ES" dirty="0"/>
            <a:t> </a:t>
          </a:r>
          <a:r>
            <a:rPr lang="es-ES" dirty="0" err="1"/>
            <a:t>industry</a:t>
          </a:r>
          <a:r>
            <a:rPr lang="es-ES" dirty="0"/>
            <a:t> </a:t>
          </a:r>
          <a:r>
            <a:rPr lang="es-ES" dirty="0" err="1"/>
            <a:t>peers</a:t>
          </a:r>
          <a:r>
            <a:rPr lang="es-ES" dirty="0"/>
            <a:t>:</a:t>
          </a:r>
          <a:endParaRPr lang="en-US" dirty="0"/>
        </a:p>
      </dgm:t>
    </dgm:pt>
    <dgm:pt modelId="{8E4114B2-8917-4500-8EBB-A8A91421702D}" type="parTrans" cxnId="{024BEC31-1E45-4ABF-884A-393AB5DA9A55}">
      <dgm:prSet/>
      <dgm:spPr/>
      <dgm:t>
        <a:bodyPr/>
        <a:lstStyle/>
        <a:p>
          <a:endParaRPr lang="en-US"/>
        </a:p>
      </dgm:t>
    </dgm:pt>
    <dgm:pt modelId="{A7CB6F87-9D79-44B7-8544-E0E27E300AB2}" type="sibTrans" cxnId="{024BEC31-1E45-4ABF-884A-393AB5DA9A55}">
      <dgm:prSet/>
      <dgm:spPr/>
      <dgm:t>
        <a:bodyPr/>
        <a:lstStyle/>
        <a:p>
          <a:endParaRPr lang="en-US"/>
        </a:p>
      </dgm:t>
    </dgm:pt>
    <dgm:pt modelId="{561782FA-D160-44C9-929A-973A46ABF2E5}">
      <dgm:prSet/>
      <dgm:spPr/>
      <dgm:t>
        <a:bodyPr/>
        <a:lstStyle/>
        <a:p>
          <a:r>
            <a:rPr lang="es-ES" dirty="0" err="1"/>
            <a:t>What</a:t>
          </a:r>
          <a:r>
            <a:rPr lang="es-ES" dirty="0"/>
            <a:t> </a:t>
          </a:r>
          <a:r>
            <a:rPr lang="es-ES" dirty="0" err="1"/>
            <a:t>explains</a:t>
          </a:r>
          <a:r>
            <a:rPr lang="es-ES" dirty="0"/>
            <a:t> </a:t>
          </a:r>
          <a:r>
            <a:rPr lang="es-ES" dirty="0" err="1"/>
            <a:t>cross-sectional</a:t>
          </a:r>
          <a:r>
            <a:rPr lang="es-ES" dirty="0"/>
            <a:t> </a:t>
          </a:r>
          <a:r>
            <a:rPr lang="es-ES" dirty="0" err="1"/>
            <a:t>differences</a:t>
          </a:r>
          <a:r>
            <a:rPr lang="es-ES" dirty="0"/>
            <a:t>?</a:t>
          </a:r>
          <a:endParaRPr lang="en-US" dirty="0"/>
        </a:p>
      </dgm:t>
    </dgm:pt>
    <dgm:pt modelId="{9F0D9977-A8CB-4D56-BD48-C1F9AE5EE528}" type="parTrans" cxnId="{61EB3CC3-24E7-4D90-BBC5-48FDA7126C8A}">
      <dgm:prSet/>
      <dgm:spPr/>
      <dgm:t>
        <a:bodyPr/>
        <a:lstStyle/>
        <a:p>
          <a:endParaRPr lang="en-US"/>
        </a:p>
      </dgm:t>
    </dgm:pt>
    <dgm:pt modelId="{055C6DD6-6166-451D-A79D-40E84BAACF86}" type="sibTrans" cxnId="{61EB3CC3-24E7-4D90-BBC5-48FDA7126C8A}">
      <dgm:prSet/>
      <dgm:spPr/>
      <dgm:t>
        <a:bodyPr/>
        <a:lstStyle/>
        <a:p>
          <a:endParaRPr lang="en-US"/>
        </a:p>
      </dgm:t>
    </dgm:pt>
    <dgm:pt modelId="{A502EA28-9DB5-456D-8B0F-E8F0185CF740}">
      <dgm:prSet/>
      <dgm:spPr/>
      <dgm:t>
        <a:bodyPr/>
        <a:lstStyle/>
        <a:p>
          <a:r>
            <a:rPr lang="es-ES" dirty="0" err="1"/>
            <a:t>different</a:t>
          </a:r>
          <a:r>
            <a:rPr lang="es-ES" dirty="0"/>
            <a:t> shocks</a:t>
          </a:r>
          <a:endParaRPr lang="en-US" dirty="0"/>
        </a:p>
      </dgm:t>
    </dgm:pt>
    <dgm:pt modelId="{6C7BAF0F-146B-4C72-BF8B-AA06F4B25A49}" type="parTrans" cxnId="{68E700D8-B016-427C-9E26-4E61EDAAD8EB}">
      <dgm:prSet/>
      <dgm:spPr/>
      <dgm:t>
        <a:bodyPr/>
        <a:lstStyle/>
        <a:p>
          <a:endParaRPr lang="en-US"/>
        </a:p>
      </dgm:t>
    </dgm:pt>
    <dgm:pt modelId="{389A53C0-A351-41DE-B5C9-5DA44A11A119}" type="sibTrans" cxnId="{68E700D8-B016-427C-9E26-4E61EDAAD8EB}">
      <dgm:prSet/>
      <dgm:spPr/>
      <dgm:t>
        <a:bodyPr/>
        <a:lstStyle/>
        <a:p>
          <a:endParaRPr lang="en-US"/>
        </a:p>
      </dgm:t>
    </dgm:pt>
    <dgm:pt modelId="{1673043E-C40B-4499-82F2-6A930E547AB0}">
      <dgm:prSet/>
      <dgm:spPr/>
      <dgm:t>
        <a:bodyPr/>
        <a:lstStyle/>
        <a:p>
          <a:r>
            <a:rPr lang="es-ES" dirty="0" err="1"/>
            <a:t>differences</a:t>
          </a:r>
          <a:r>
            <a:rPr lang="es-ES" dirty="0"/>
            <a:t> in </a:t>
          </a:r>
          <a:r>
            <a:rPr lang="es-ES" dirty="0" err="1"/>
            <a:t>efficiencies</a:t>
          </a:r>
          <a:r>
            <a:rPr lang="es-ES" dirty="0"/>
            <a:t> </a:t>
          </a:r>
          <a:endParaRPr lang="en-US" dirty="0"/>
        </a:p>
      </dgm:t>
    </dgm:pt>
    <dgm:pt modelId="{95600AA6-DF62-4BF9-AB3C-9E05275D175E}" type="parTrans" cxnId="{D788B256-D53A-48CC-B578-1310ED9C3708}">
      <dgm:prSet/>
      <dgm:spPr/>
      <dgm:t>
        <a:bodyPr/>
        <a:lstStyle/>
        <a:p>
          <a:endParaRPr lang="en-US"/>
        </a:p>
      </dgm:t>
    </dgm:pt>
    <dgm:pt modelId="{1FCD7744-112D-42DA-9E4A-C600317AFD0D}" type="sibTrans" cxnId="{D788B256-D53A-48CC-B578-1310ED9C3708}">
      <dgm:prSet/>
      <dgm:spPr/>
      <dgm:t>
        <a:bodyPr/>
        <a:lstStyle/>
        <a:p>
          <a:endParaRPr lang="en-US"/>
        </a:p>
      </dgm:t>
    </dgm:pt>
    <dgm:pt modelId="{73AA23F2-028E-44E1-AB40-437CBC8B73A7}">
      <dgm:prSet/>
      <dgm:spPr/>
      <dgm:t>
        <a:bodyPr/>
        <a:lstStyle/>
        <a:p>
          <a:r>
            <a:rPr lang="es-ES" dirty="0" err="1"/>
            <a:t>differences</a:t>
          </a:r>
          <a:r>
            <a:rPr lang="es-ES" dirty="0"/>
            <a:t>  in </a:t>
          </a:r>
          <a:r>
            <a:rPr lang="es-ES" dirty="0" err="1"/>
            <a:t>innovation</a:t>
          </a:r>
          <a:r>
            <a:rPr lang="es-ES" dirty="0"/>
            <a:t> </a:t>
          </a:r>
          <a:r>
            <a:rPr lang="es-ES" dirty="0" err="1"/>
            <a:t>or</a:t>
          </a:r>
          <a:r>
            <a:rPr lang="es-ES" dirty="0"/>
            <a:t> </a:t>
          </a:r>
          <a:r>
            <a:rPr lang="es-ES" dirty="0" err="1"/>
            <a:t>products</a:t>
          </a:r>
          <a:endParaRPr lang="en-US" dirty="0"/>
        </a:p>
      </dgm:t>
    </dgm:pt>
    <dgm:pt modelId="{1AA06128-95D5-415B-AE88-E3EB4D0DED82}" type="parTrans" cxnId="{A7116F47-EFD0-41CE-B6F0-16DE302F73F3}">
      <dgm:prSet/>
      <dgm:spPr/>
      <dgm:t>
        <a:bodyPr/>
        <a:lstStyle/>
        <a:p>
          <a:endParaRPr lang="en-US"/>
        </a:p>
      </dgm:t>
    </dgm:pt>
    <dgm:pt modelId="{08561FBC-9507-4AF0-83C5-974165AB9DD3}" type="sibTrans" cxnId="{A7116F47-EFD0-41CE-B6F0-16DE302F73F3}">
      <dgm:prSet/>
      <dgm:spPr/>
      <dgm:t>
        <a:bodyPr/>
        <a:lstStyle/>
        <a:p>
          <a:endParaRPr lang="en-US"/>
        </a:p>
      </dgm:t>
    </dgm:pt>
    <dgm:pt modelId="{CD2F48F7-59F0-4721-A995-73DBEE8DBE85}" type="pres">
      <dgm:prSet presAssocID="{EFDA481E-2CAB-4F80-9F6F-09486B94BB14}" presName="linear" presStyleCnt="0">
        <dgm:presLayoutVars>
          <dgm:dir/>
          <dgm:resizeHandles val="exact"/>
        </dgm:presLayoutVars>
      </dgm:prSet>
      <dgm:spPr/>
    </dgm:pt>
    <dgm:pt modelId="{F4B9109B-DBA1-4C18-A408-8F72B15080BA}" type="pres">
      <dgm:prSet presAssocID="{D33E46C2-730E-4715-B898-7A69842BB8B0}" presName="comp" presStyleCnt="0"/>
      <dgm:spPr/>
    </dgm:pt>
    <dgm:pt modelId="{0F8F37E9-7D0B-4658-AF1F-41DDFF385DBC}" type="pres">
      <dgm:prSet presAssocID="{D33E46C2-730E-4715-B898-7A69842BB8B0}" presName="box" presStyleLbl="node1" presStyleIdx="0" presStyleCnt="2"/>
      <dgm:spPr/>
    </dgm:pt>
    <dgm:pt modelId="{6CAF6573-2FBB-4FB8-B9C2-14E3080CB3D7}" type="pres">
      <dgm:prSet presAssocID="{D33E46C2-730E-4715-B898-7A69842BB8B0}" presName="img" presStyleLbl="fgImgPlace1" presStyleIdx="0" presStyleCnt="2" custScaleY="91360"/>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B9503C84-86CA-4E3C-8354-5BED2D238B8A}" type="pres">
      <dgm:prSet presAssocID="{D33E46C2-730E-4715-B898-7A69842BB8B0}" presName="text" presStyleLbl="node1" presStyleIdx="0" presStyleCnt="2">
        <dgm:presLayoutVars>
          <dgm:bulletEnabled val="1"/>
        </dgm:presLayoutVars>
      </dgm:prSet>
      <dgm:spPr/>
    </dgm:pt>
    <dgm:pt modelId="{83A69F97-C7BF-4950-893C-21F9A51647A4}" type="pres">
      <dgm:prSet presAssocID="{677B262B-9D09-4F23-9108-8EE1A81EF19D}" presName="spacer" presStyleCnt="0"/>
      <dgm:spPr/>
    </dgm:pt>
    <dgm:pt modelId="{BE952E0B-F0AF-4C62-95DE-BC514DDEFB45}" type="pres">
      <dgm:prSet presAssocID="{65F67324-100A-487E-8961-B2A9CCA00AA2}" presName="comp" presStyleCnt="0"/>
      <dgm:spPr/>
    </dgm:pt>
    <dgm:pt modelId="{E61B623E-D5FA-498E-BDCC-91C8E7613A99}" type="pres">
      <dgm:prSet presAssocID="{65F67324-100A-487E-8961-B2A9CCA00AA2}" presName="box" presStyleLbl="node1" presStyleIdx="1" presStyleCnt="2"/>
      <dgm:spPr/>
    </dgm:pt>
    <dgm:pt modelId="{04738BC5-2BDB-45BC-B858-65E6F87265BA}" type="pres">
      <dgm:prSet presAssocID="{65F67324-100A-487E-8961-B2A9CCA00AA2}"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8319A76B-5156-4265-911C-E8060281F0AD}" type="pres">
      <dgm:prSet presAssocID="{65F67324-100A-487E-8961-B2A9CCA00AA2}" presName="text" presStyleLbl="node1" presStyleIdx="1" presStyleCnt="2">
        <dgm:presLayoutVars>
          <dgm:bulletEnabled val="1"/>
        </dgm:presLayoutVars>
      </dgm:prSet>
      <dgm:spPr/>
    </dgm:pt>
  </dgm:ptLst>
  <dgm:cxnLst>
    <dgm:cxn modelId="{A8E0441D-5C87-42D2-809D-F2EA14B4E9A1}" type="presOf" srcId="{1673043E-C40B-4499-82F2-6A930E547AB0}" destId="{E61B623E-D5FA-498E-BDCC-91C8E7613A99}" srcOrd="0" destOrd="3" presId="urn:microsoft.com/office/officeart/2005/8/layout/vList4"/>
    <dgm:cxn modelId="{4F226C27-260D-4AA0-91B1-46C56436F090}" type="presOf" srcId="{65F67324-100A-487E-8961-B2A9CCA00AA2}" destId="{8319A76B-5156-4265-911C-E8060281F0AD}" srcOrd="1" destOrd="0" presId="urn:microsoft.com/office/officeart/2005/8/layout/vList4"/>
    <dgm:cxn modelId="{78D65E2E-68B6-4F36-B6A5-5F4F564953CF}" srcId="{A72CA29E-6CF1-42FB-B7B0-6CB6D4918996}" destId="{CFEF5355-2F72-46EA-8D3D-D4522C6A665A}" srcOrd="0" destOrd="0" parTransId="{6B93613F-A192-4EF1-9F11-97C6AA4DDF63}" sibTransId="{D4597AEB-C1BE-41B1-8086-BBEC028F35B4}"/>
    <dgm:cxn modelId="{5C91F22E-0EA1-4DFB-9A4D-3155388E3061}" type="presOf" srcId="{EFDA481E-2CAB-4F80-9F6F-09486B94BB14}" destId="{CD2F48F7-59F0-4721-A995-73DBEE8DBE85}" srcOrd="0" destOrd="0" presId="urn:microsoft.com/office/officeart/2005/8/layout/vList4"/>
    <dgm:cxn modelId="{024BEC31-1E45-4ABF-884A-393AB5DA9A55}" srcId="{EFDA481E-2CAB-4F80-9F6F-09486B94BB14}" destId="{65F67324-100A-487E-8961-B2A9CCA00AA2}" srcOrd="1" destOrd="0" parTransId="{8E4114B2-8917-4500-8EBB-A8A91421702D}" sibTransId="{A7CB6F87-9D79-44B7-8544-E0E27E300AB2}"/>
    <dgm:cxn modelId="{3999F336-4498-4D5A-ACFC-1C47CFFF076D}" type="presOf" srcId="{561782FA-D160-44C9-929A-973A46ABF2E5}" destId="{E61B623E-D5FA-498E-BDCC-91C8E7613A99}" srcOrd="0" destOrd="1" presId="urn:microsoft.com/office/officeart/2005/8/layout/vList4"/>
    <dgm:cxn modelId="{8CADAE40-A2F3-4B06-B62B-78D9BA2D217F}" type="presOf" srcId="{8CC1603D-7144-4413-BFDD-06AB029B61D1}" destId="{0F8F37E9-7D0B-4658-AF1F-41DDFF385DBC}" srcOrd="0" destOrd="1" presId="urn:microsoft.com/office/officeart/2005/8/layout/vList4"/>
    <dgm:cxn modelId="{92163446-42C7-4379-AC35-5DDE1FF57975}" type="presOf" srcId="{65F67324-100A-487E-8961-B2A9CCA00AA2}" destId="{E61B623E-D5FA-498E-BDCC-91C8E7613A99}" srcOrd="0" destOrd="0" presId="urn:microsoft.com/office/officeart/2005/8/layout/vList4"/>
    <dgm:cxn modelId="{A7116F47-EFD0-41CE-B6F0-16DE302F73F3}" srcId="{561782FA-D160-44C9-929A-973A46ABF2E5}" destId="{73AA23F2-028E-44E1-AB40-437CBC8B73A7}" srcOrd="2" destOrd="0" parTransId="{1AA06128-95D5-415B-AE88-E3EB4D0DED82}" sibTransId="{08561FBC-9507-4AF0-83C5-974165AB9DD3}"/>
    <dgm:cxn modelId="{E68EC648-3F5A-4C3D-9D63-A3BBD6DC3D72}" type="presOf" srcId="{A502EA28-9DB5-456D-8B0F-E8F0185CF740}" destId="{8319A76B-5156-4265-911C-E8060281F0AD}" srcOrd="1" destOrd="2" presId="urn:microsoft.com/office/officeart/2005/8/layout/vList4"/>
    <dgm:cxn modelId="{57800273-0C08-49AB-9EC9-F29DBAA5DE0B}" srcId="{EFDA481E-2CAB-4F80-9F6F-09486B94BB14}" destId="{D33E46C2-730E-4715-B898-7A69842BB8B0}" srcOrd="0" destOrd="0" parTransId="{E29FD825-004F-40CE-88DC-F988CE3B5B84}" sibTransId="{677B262B-9D09-4F23-9108-8EE1A81EF19D}"/>
    <dgm:cxn modelId="{D788B256-D53A-48CC-B578-1310ED9C3708}" srcId="{561782FA-D160-44C9-929A-973A46ABF2E5}" destId="{1673043E-C40B-4499-82F2-6A930E547AB0}" srcOrd="1" destOrd="0" parTransId="{95600AA6-DF62-4BF9-AB3C-9E05275D175E}" sibTransId="{1FCD7744-112D-42DA-9E4A-C600317AFD0D}"/>
    <dgm:cxn modelId="{D3F41558-BF8B-4AD7-8C9B-8C28D3AC3F32}" type="presOf" srcId="{692CB4C7-9081-4D24-AD05-2F8704BE7613}" destId="{B9503C84-86CA-4E3C-8354-5BED2D238B8A}" srcOrd="1" destOrd="4" presId="urn:microsoft.com/office/officeart/2005/8/layout/vList4"/>
    <dgm:cxn modelId="{9B6CF87E-00B3-42F1-99F1-2F91ECDA4668}" type="presOf" srcId="{D33E46C2-730E-4715-B898-7A69842BB8B0}" destId="{0F8F37E9-7D0B-4658-AF1F-41DDFF385DBC}" srcOrd="0" destOrd="0" presId="urn:microsoft.com/office/officeart/2005/8/layout/vList4"/>
    <dgm:cxn modelId="{247B6482-C1FD-438E-A72D-CAE1BA797EDE}" type="presOf" srcId="{D33E46C2-730E-4715-B898-7A69842BB8B0}" destId="{B9503C84-86CA-4E3C-8354-5BED2D238B8A}" srcOrd="1" destOrd="0" presId="urn:microsoft.com/office/officeart/2005/8/layout/vList4"/>
    <dgm:cxn modelId="{1AAC7182-A382-45E4-936E-C553955E438C}" type="presOf" srcId="{692CB4C7-9081-4D24-AD05-2F8704BE7613}" destId="{0F8F37E9-7D0B-4658-AF1F-41DDFF385DBC}" srcOrd="0" destOrd="4" presId="urn:microsoft.com/office/officeart/2005/8/layout/vList4"/>
    <dgm:cxn modelId="{4237CE98-4B1F-4AFD-8B9E-F8AAE30E13F8}" srcId="{D33E46C2-730E-4715-B898-7A69842BB8B0}" destId="{8CC1603D-7144-4413-BFDD-06AB029B61D1}" srcOrd="0" destOrd="0" parTransId="{88DCD186-D521-42C8-B3E2-4C41C9B7BF72}" sibTransId="{3C3F2B4E-EE7A-4FCB-95B5-50CC51829C32}"/>
    <dgm:cxn modelId="{EA290BA4-EF9F-4DE8-87BB-252A980182F9}" type="presOf" srcId="{8CC1603D-7144-4413-BFDD-06AB029B61D1}" destId="{B9503C84-86CA-4E3C-8354-5BED2D238B8A}" srcOrd="1" destOrd="1" presId="urn:microsoft.com/office/officeart/2005/8/layout/vList4"/>
    <dgm:cxn modelId="{F3DD9BA9-AB22-47BD-971E-EC7EB62C08E6}" type="presOf" srcId="{CFEF5355-2F72-46EA-8D3D-D4522C6A665A}" destId="{0F8F37E9-7D0B-4658-AF1F-41DDFF385DBC}" srcOrd="0" destOrd="3" presId="urn:microsoft.com/office/officeart/2005/8/layout/vList4"/>
    <dgm:cxn modelId="{6EC8CEAE-1F47-4081-BDE9-CF5C9776486F}" type="presOf" srcId="{561782FA-D160-44C9-929A-973A46ABF2E5}" destId="{8319A76B-5156-4265-911C-E8060281F0AD}" srcOrd="1" destOrd="1" presId="urn:microsoft.com/office/officeart/2005/8/layout/vList4"/>
    <dgm:cxn modelId="{421E5CBA-21A1-47FD-A2D8-AFEC8DAE970F}" type="presOf" srcId="{CFEF5355-2F72-46EA-8D3D-D4522C6A665A}" destId="{B9503C84-86CA-4E3C-8354-5BED2D238B8A}" srcOrd="1" destOrd="3" presId="urn:microsoft.com/office/officeart/2005/8/layout/vList4"/>
    <dgm:cxn modelId="{E91B65C0-7615-4EDA-88AE-8349F3FA8711}" type="presOf" srcId="{A72CA29E-6CF1-42FB-B7B0-6CB6D4918996}" destId="{0F8F37E9-7D0B-4658-AF1F-41DDFF385DBC}" srcOrd="0" destOrd="2" presId="urn:microsoft.com/office/officeart/2005/8/layout/vList4"/>
    <dgm:cxn modelId="{61EB3CC3-24E7-4D90-BBC5-48FDA7126C8A}" srcId="{65F67324-100A-487E-8961-B2A9CCA00AA2}" destId="{561782FA-D160-44C9-929A-973A46ABF2E5}" srcOrd="0" destOrd="0" parTransId="{9F0D9977-A8CB-4D56-BD48-C1F9AE5EE528}" sibTransId="{055C6DD6-6166-451D-A79D-40E84BAACF86}"/>
    <dgm:cxn modelId="{0ACFE2C7-E70C-4C50-8063-363141401C25}" srcId="{A72CA29E-6CF1-42FB-B7B0-6CB6D4918996}" destId="{692CB4C7-9081-4D24-AD05-2F8704BE7613}" srcOrd="1" destOrd="0" parTransId="{377AE593-FA58-4246-B05B-5BE2AEE303F0}" sibTransId="{B83A6B45-C161-42DC-8693-FAA9E35CF2F1}"/>
    <dgm:cxn modelId="{8F75EAC7-CB79-46E7-BD3F-A15C6203B035}" type="presOf" srcId="{73AA23F2-028E-44E1-AB40-437CBC8B73A7}" destId="{E61B623E-D5FA-498E-BDCC-91C8E7613A99}" srcOrd="0" destOrd="4" presId="urn:microsoft.com/office/officeart/2005/8/layout/vList4"/>
    <dgm:cxn modelId="{CA3ADAD0-F512-40AE-94DA-BBE59B7997E2}" srcId="{D33E46C2-730E-4715-B898-7A69842BB8B0}" destId="{A72CA29E-6CF1-42FB-B7B0-6CB6D4918996}" srcOrd="1" destOrd="0" parTransId="{23030E86-516B-4417-94E4-4E03AE70F42F}" sibTransId="{04760339-5C87-46E3-ADEF-F6988BCB4D77}"/>
    <dgm:cxn modelId="{68E700D8-B016-427C-9E26-4E61EDAAD8EB}" srcId="{561782FA-D160-44C9-929A-973A46ABF2E5}" destId="{A502EA28-9DB5-456D-8B0F-E8F0185CF740}" srcOrd="0" destOrd="0" parTransId="{6C7BAF0F-146B-4C72-BF8B-AA06F4B25A49}" sibTransId="{389A53C0-A351-41DE-B5C9-5DA44A11A119}"/>
    <dgm:cxn modelId="{597AE4DB-D62F-403B-BDC3-BB1D0818C152}" type="presOf" srcId="{A72CA29E-6CF1-42FB-B7B0-6CB6D4918996}" destId="{B9503C84-86CA-4E3C-8354-5BED2D238B8A}" srcOrd="1" destOrd="2" presId="urn:microsoft.com/office/officeart/2005/8/layout/vList4"/>
    <dgm:cxn modelId="{4DB6E9E8-C6E7-4948-949D-6160947574D1}" type="presOf" srcId="{1673043E-C40B-4499-82F2-6A930E547AB0}" destId="{8319A76B-5156-4265-911C-E8060281F0AD}" srcOrd="1" destOrd="3" presId="urn:microsoft.com/office/officeart/2005/8/layout/vList4"/>
    <dgm:cxn modelId="{E08415EA-B787-4AE8-B7BE-A0F25643A4F4}" type="presOf" srcId="{73AA23F2-028E-44E1-AB40-437CBC8B73A7}" destId="{8319A76B-5156-4265-911C-E8060281F0AD}" srcOrd="1" destOrd="4" presId="urn:microsoft.com/office/officeart/2005/8/layout/vList4"/>
    <dgm:cxn modelId="{CF034BED-A3DF-4C70-A47F-08826DF78A15}" type="presOf" srcId="{A502EA28-9DB5-456D-8B0F-E8F0185CF740}" destId="{E61B623E-D5FA-498E-BDCC-91C8E7613A99}" srcOrd="0" destOrd="2" presId="urn:microsoft.com/office/officeart/2005/8/layout/vList4"/>
    <dgm:cxn modelId="{4307CAFB-A1E1-41F9-ACAC-392FA543DDA4}" type="presParOf" srcId="{CD2F48F7-59F0-4721-A995-73DBEE8DBE85}" destId="{F4B9109B-DBA1-4C18-A408-8F72B15080BA}" srcOrd="0" destOrd="0" presId="urn:microsoft.com/office/officeart/2005/8/layout/vList4"/>
    <dgm:cxn modelId="{EEB3862A-F29F-4D3F-848B-49808A4949EF}" type="presParOf" srcId="{F4B9109B-DBA1-4C18-A408-8F72B15080BA}" destId="{0F8F37E9-7D0B-4658-AF1F-41DDFF385DBC}" srcOrd="0" destOrd="0" presId="urn:microsoft.com/office/officeart/2005/8/layout/vList4"/>
    <dgm:cxn modelId="{9102947A-BAF3-4270-9E55-BC90F179033A}" type="presParOf" srcId="{F4B9109B-DBA1-4C18-A408-8F72B15080BA}" destId="{6CAF6573-2FBB-4FB8-B9C2-14E3080CB3D7}" srcOrd="1" destOrd="0" presId="urn:microsoft.com/office/officeart/2005/8/layout/vList4"/>
    <dgm:cxn modelId="{63A41D1C-9815-4F30-BE5C-D707452AF509}" type="presParOf" srcId="{F4B9109B-DBA1-4C18-A408-8F72B15080BA}" destId="{B9503C84-86CA-4E3C-8354-5BED2D238B8A}" srcOrd="2" destOrd="0" presId="urn:microsoft.com/office/officeart/2005/8/layout/vList4"/>
    <dgm:cxn modelId="{F1690D2C-6CE7-4F9C-B90C-7C63D5CAD6DD}" type="presParOf" srcId="{CD2F48F7-59F0-4721-A995-73DBEE8DBE85}" destId="{83A69F97-C7BF-4950-893C-21F9A51647A4}" srcOrd="1" destOrd="0" presId="urn:microsoft.com/office/officeart/2005/8/layout/vList4"/>
    <dgm:cxn modelId="{547CD80C-99B1-44F2-A7E5-B2642D896730}" type="presParOf" srcId="{CD2F48F7-59F0-4721-A995-73DBEE8DBE85}" destId="{BE952E0B-F0AF-4C62-95DE-BC514DDEFB45}" srcOrd="2" destOrd="0" presId="urn:microsoft.com/office/officeart/2005/8/layout/vList4"/>
    <dgm:cxn modelId="{0E7B2A66-C9CE-4A67-925B-E63C978CC014}" type="presParOf" srcId="{BE952E0B-F0AF-4C62-95DE-BC514DDEFB45}" destId="{E61B623E-D5FA-498E-BDCC-91C8E7613A99}" srcOrd="0" destOrd="0" presId="urn:microsoft.com/office/officeart/2005/8/layout/vList4"/>
    <dgm:cxn modelId="{669220FA-A834-4929-AF86-B0DDA39C8F56}" type="presParOf" srcId="{BE952E0B-F0AF-4C62-95DE-BC514DDEFB45}" destId="{04738BC5-2BDB-45BC-B858-65E6F87265BA}" srcOrd="1" destOrd="0" presId="urn:microsoft.com/office/officeart/2005/8/layout/vList4"/>
    <dgm:cxn modelId="{CA20518D-8E49-4AF4-8276-0FEA7E29E7F0}" type="presParOf" srcId="{BE952E0B-F0AF-4C62-95DE-BC514DDEFB45}" destId="{8319A76B-5156-4265-911C-E8060281F0A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787D4-A2E1-4C13-B9C3-EC75A427FBCB}" type="doc">
      <dgm:prSet loTypeId="urn:microsoft.com/office/officeart/2005/8/layout/venn1" loCatId="relationship" qsTypeId="urn:microsoft.com/office/officeart/2005/8/quickstyle/simple1" qsCatId="simple" csTypeId="urn:microsoft.com/office/officeart/2005/8/colors/accent1_2" csCatId="accent1" phldr="1"/>
      <dgm:spPr/>
    </dgm:pt>
    <dgm:pt modelId="{D780A7BE-AE76-4E2E-A02D-EB00F85A1632}">
      <dgm:prSet phldrT="[Text]"/>
      <dgm:spPr/>
      <dgm:t>
        <a:bodyPr/>
        <a:lstStyle/>
        <a:p>
          <a:pPr rtl="0"/>
          <a:r>
            <a:rPr lang="en-US" dirty="0">
              <a:latin typeface="Bookman Old Style" panose="020F0302020204030204"/>
            </a:rPr>
            <a:t> </a:t>
          </a:r>
          <a:r>
            <a:rPr lang="en-US" dirty="0"/>
            <a:t>Obligations with the owner</a:t>
          </a:r>
        </a:p>
      </dgm:t>
    </dgm:pt>
    <dgm:pt modelId="{4D985A57-6156-4FCC-808F-79EBB19506C2}" type="parTrans" cxnId="{E74598C5-A19B-4A55-9E42-80855C7D967A}">
      <dgm:prSet/>
      <dgm:spPr/>
      <dgm:t>
        <a:bodyPr/>
        <a:lstStyle/>
        <a:p>
          <a:endParaRPr lang="en-US"/>
        </a:p>
      </dgm:t>
    </dgm:pt>
    <dgm:pt modelId="{97B57CD9-30A5-4ACB-900F-2DAD476E04A9}" type="sibTrans" cxnId="{E74598C5-A19B-4A55-9E42-80855C7D967A}">
      <dgm:prSet/>
      <dgm:spPr/>
      <dgm:t>
        <a:bodyPr/>
        <a:lstStyle/>
        <a:p>
          <a:endParaRPr lang="en-US"/>
        </a:p>
      </dgm:t>
    </dgm:pt>
    <dgm:pt modelId="{7E8AA297-9D39-4A4B-A0CC-74B83DAE4CB7}">
      <dgm:prSet phldrT="[Text]"/>
      <dgm:spPr/>
      <dgm:t>
        <a:bodyPr/>
        <a:lstStyle/>
        <a:p>
          <a:r>
            <a:rPr lang="en-US" dirty="0"/>
            <a:t> Obligations with third parties</a:t>
          </a:r>
        </a:p>
      </dgm:t>
    </dgm:pt>
    <dgm:pt modelId="{72A0FBD0-8A7D-4DD8-AD5D-C132042229F6}" type="parTrans" cxnId="{7926F44E-95A8-420E-AA08-C7107C457BCB}">
      <dgm:prSet/>
      <dgm:spPr/>
      <dgm:t>
        <a:bodyPr/>
        <a:lstStyle/>
        <a:p>
          <a:endParaRPr lang="en-US"/>
        </a:p>
      </dgm:t>
    </dgm:pt>
    <dgm:pt modelId="{4C7EF9B6-9FA4-4889-85B7-F3AE37705950}" type="sibTrans" cxnId="{7926F44E-95A8-420E-AA08-C7107C457BCB}">
      <dgm:prSet/>
      <dgm:spPr/>
      <dgm:t>
        <a:bodyPr/>
        <a:lstStyle/>
        <a:p>
          <a:endParaRPr lang="en-US"/>
        </a:p>
      </dgm:t>
    </dgm:pt>
    <dgm:pt modelId="{5F8FAFDB-5E08-4252-A51A-EB9B3459C8F4}">
      <dgm:prSet phldrT="[Text]"/>
      <dgm:spPr/>
      <dgm:t>
        <a:bodyPr/>
        <a:lstStyle/>
        <a:p>
          <a:pPr rtl="0"/>
          <a:r>
            <a:rPr lang="en-US" dirty="0">
              <a:latin typeface="Bookman Old Style" panose="020F0302020204030204"/>
            </a:rPr>
            <a:t> </a:t>
          </a:r>
          <a:r>
            <a:rPr lang="en-US" dirty="0"/>
            <a:t>Property or control </a:t>
          </a:r>
          <a:r>
            <a:rPr lang="en-US" dirty="0">
              <a:latin typeface="Bookman Old Style" panose="020F0302020204030204"/>
            </a:rPr>
            <a:t>rights</a:t>
          </a:r>
          <a:endParaRPr lang="en-US" dirty="0"/>
        </a:p>
      </dgm:t>
    </dgm:pt>
    <dgm:pt modelId="{49DC34FF-0FE7-4E05-9ED3-AE9843666D82}" type="parTrans" cxnId="{68CACC61-9D03-496A-9C89-F628C64F14FE}">
      <dgm:prSet/>
      <dgm:spPr/>
      <dgm:t>
        <a:bodyPr/>
        <a:lstStyle/>
        <a:p>
          <a:endParaRPr lang="en-US"/>
        </a:p>
      </dgm:t>
    </dgm:pt>
    <dgm:pt modelId="{6739FA92-A3BB-438A-BAD2-BAE6466EA4EA}" type="sibTrans" cxnId="{68CACC61-9D03-496A-9C89-F628C64F14FE}">
      <dgm:prSet/>
      <dgm:spPr/>
      <dgm:t>
        <a:bodyPr/>
        <a:lstStyle/>
        <a:p>
          <a:endParaRPr lang="en-US"/>
        </a:p>
      </dgm:t>
    </dgm:pt>
    <dgm:pt modelId="{D4145DAE-CA54-4E6E-992B-11A1C20C6F63}" type="pres">
      <dgm:prSet presAssocID="{039787D4-A2E1-4C13-B9C3-EC75A427FBCB}" presName="compositeShape" presStyleCnt="0">
        <dgm:presLayoutVars>
          <dgm:chMax val="7"/>
          <dgm:dir/>
          <dgm:resizeHandles val="exact"/>
        </dgm:presLayoutVars>
      </dgm:prSet>
      <dgm:spPr/>
    </dgm:pt>
    <dgm:pt modelId="{55495E3D-7803-4646-B178-923089285287}" type="pres">
      <dgm:prSet presAssocID="{D780A7BE-AE76-4E2E-A02D-EB00F85A1632}" presName="circ1" presStyleLbl="vennNode1" presStyleIdx="0" presStyleCnt="3"/>
      <dgm:spPr/>
    </dgm:pt>
    <dgm:pt modelId="{8D7B9F63-830C-4C72-B134-067EDBE42867}" type="pres">
      <dgm:prSet presAssocID="{D780A7BE-AE76-4E2E-A02D-EB00F85A1632}" presName="circ1Tx" presStyleLbl="revTx" presStyleIdx="0" presStyleCnt="0">
        <dgm:presLayoutVars>
          <dgm:chMax val="0"/>
          <dgm:chPref val="0"/>
          <dgm:bulletEnabled val="1"/>
        </dgm:presLayoutVars>
      </dgm:prSet>
      <dgm:spPr/>
    </dgm:pt>
    <dgm:pt modelId="{BF60887D-E0F3-493E-9F39-CF8B5A20E84F}" type="pres">
      <dgm:prSet presAssocID="{7E8AA297-9D39-4A4B-A0CC-74B83DAE4CB7}" presName="circ2" presStyleLbl="vennNode1" presStyleIdx="1" presStyleCnt="3"/>
      <dgm:spPr/>
    </dgm:pt>
    <dgm:pt modelId="{19C47F85-7F8F-4B9A-AB24-D10287A23F1A}" type="pres">
      <dgm:prSet presAssocID="{7E8AA297-9D39-4A4B-A0CC-74B83DAE4CB7}" presName="circ2Tx" presStyleLbl="revTx" presStyleIdx="0" presStyleCnt="0">
        <dgm:presLayoutVars>
          <dgm:chMax val="0"/>
          <dgm:chPref val="0"/>
          <dgm:bulletEnabled val="1"/>
        </dgm:presLayoutVars>
      </dgm:prSet>
      <dgm:spPr/>
    </dgm:pt>
    <dgm:pt modelId="{122B5DF4-1356-4023-8F7B-9DADBFB5AC40}" type="pres">
      <dgm:prSet presAssocID="{5F8FAFDB-5E08-4252-A51A-EB9B3459C8F4}" presName="circ3" presStyleLbl="vennNode1" presStyleIdx="2" presStyleCnt="3"/>
      <dgm:spPr/>
    </dgm:pt>
    <dgm:pt modelId="{1FB49BA7-B6C2-4C9A-ACF1-4236C20BF4B5}" type="pres">
      <dgm:prSet presAssocID="{5F8FAFDB-5E08-4252-A51A-EB9B3459C8F4}" presName="circ3Tx" presStyleLbl="revTx" presStyleIdx="0" presStyleCnt="0">
        <dgm:presLayoutVars>
          <dgm:chMax val="0"/>
          <dgm:chPref val="0"/>
          <dgm:bulletEnabled val="1"/>
        </dgm:presLayoutVars>
      </dgm:prSet>
      <dgm:spPr/>
    </dgm:pt>
  </dgm:ptLst>
  <dgm:cxnLst>
    <dgm:cxn modelId="{32006809-FB97-4955-8F57-8F2459CE41C2}" type="presOf" srcId="{7E8AA297-9D39-4A4B-A0CC-74B83DAE4CB7}" destId="{BF60887D-E0F3-493E-9F39-CF8B5A20E84F}" srcOrd="0" destOrd="0" presId="urn:microsoft.com/office/officeart/2005/8/layout/venn1"/>
    <dgm:cxn modelId="{82C6515E-96D0-4687-84F5-CBDEB35ED097}" type="presOf" srcId="{D780A7BE-AE76-4E2E-A02D-EB00F85A1632}" destId="{8D7B9F63-830C-4C72-B134-067EDBE42867}" srcOrd="1" destOrd="0" presId="urn:microsoft.com/office/officeart/2005/8/layout/venn1"/>
    <dgm:cxn modelId="{68CACC61-9D03-496A-9C89-F628C64F14FE}" srcId="{039787D4-A2E1-4C13-B9C3-EC75A427FBCB}" destId="{5F8FAFDB-5E08-4252-A51A-EB9B3459C8F4}" srcOrd="2" destOrd="0" parTransId="{49DC34FF-0FE7-4E05-9ED3-AE9843666D82}" sibTransId="{6739FA92-A3BB-438A-BAD2-BAE6466EA4EA}"/>
    <dgm:cxn modelId="{7926F44E-95A8-420E-AA08-C7107C457BCB}" srcId="{039787D4-A2E1-4C13-B9C3-EC75A427FBCB}" destId="{7E8AA297-9D39-4A4B-A0CC-74B83DAE4CB7}" srcOrd="1" destOrd="0" parTransId="{72A0FBD0-8A7D-4DD8-AD5D-C132042229F6}" sibTransId="{4C7EF9B6-9FA4-4889-85B7-F3AE37705950}"/>
    <dgm:cxn modelId="{1B94DC82-BB4D-4D69-975D-B67ECB197136}" type="presOf" srcId="{5F8FAFDB-5E08-4252-A51A-EB9B3459C8F4}" destId="{122B5DF4-1356-4023-8F7B-9DADBFB5AC40}" srcOrd="0" destOrd="0" presId="urn:microsoft.com/office/officeart/2005/8/layout/venn1"/>
    <dgm:cxn modelId="{561856BA-085B-47C3-A7AF-E465674EE861}" type="presOf" srcId="{D780A7BE-AE76-4E2E-A02D-EB00F85A1632}" destId="{55495E3D-7803-4646-B178-923089285287}" srcOrd="0" destOrd="0" presId="urn:microsoft.com/office/officeart/2005/8/layout/venn1"/>
    <dgm:cxn modelId="{70E375BD-EE64-4261-B54B-84038CC85DB6}" type="presOf" srcId="{5F8FAFDB-5E08-4252-A51A-EB9B3459C8F4}" destId="{1FB49BA7-B6C2-4C9A-ACF1-4236C20BF4B5}" srcOrd="1" destOrd="0" presId="urn:microsoft.com/office/officeart/2005/8/layout/venn1"/>
    <dgm:cxn modelId="{C540C2BE-9F5D-4A09-9EEE-A2E884C471F2}" type="presOf" srcId="{7E8AA297-9D39-4A4B-A0CC-74B83DAE4CB7}" destId="{19C47F85-7F8F-4B9A-AB24-D10287A23F1A}" srcOrd="1" destOrd="0" presId="urn:microsoft.com/office/officeart/2005/8/layout/venn1"/>
    <dgm:cxn modelId="{E74598C5-A19B-4A55-9E42-80855C7D967A}" srcId="{039787D4-A2E1-4C13-B9C3-EC75A427FBCB}" destId="{D780A7BE-AE76-4E2E-A02D-EB00F85A1632}" srcOrd="0" destOrd="0" parTransId="{4D985A57-6156-4FCC-808F-79EBB19506C2}" sibTransId="{97B57CD9-30A5-4ACB-900F-2DAD476E04A9}"/>
    <dgm:cxn modelId="{CB9424DF-F0FF-4E0D-B898-FAAB2C282D2A}" type="presOf" srcId="{039787D4-A2E1-4C13-B9C3-EC75A427FBCB}" destId="{D4145DAE-CA54-4E6E-992B-11A1C20C6F63}" srcOrd="0" destOrd="0" presId="urn:microsoft.com/office/officeart/2005/8/layout/venn1"/>
    <dgm:cxn modelId="{30D96589-E1EA-4715-8DF5-64AC97A556A2}" type="presParOf" srcId="{D4145DAE-CA54-4E6E-992B-11A1C20C6F63}" destId="{55495E3D-7803-4646-B178-923089285287}" srcOrd="0" destOrd="0" presId="urn:microsoft.com/office/officeart/2005/8/layout/venn1"/>
    <dgm:cxn modelId="{069FF1AC-00CC-482E-A9C2-CC0AA1CEE6D3}" type="presParOf" srcId="{D4145DAE-CA54-4E6E-992B-11A1C20C6F63}" destId="{8D7B9F63-830C-4C72-B134-067EDBE42867}" srcOrd="1" destOrd="0" presId="urn:microsoft.com/office/officeart/2005/8/layout/venn1"/>
    <dgm:cxn modelId="{BFD68535-F71E-4E47-BC3C-DF9026A374FE}" type="presParOf" srcId="{D4145DAE-CA54-4E6E-992B-11A1C20C6F63}" destId="{BF60887D-E0F3-493E-9F39-CF8B5A20E84F}" srcOrd="2" destOrd="0" presId="urn:microsoft.com/office/officeart/2005/8/layout/venn1"/>
    <dgm:cxn modelId="{4A7230C5-32EB-44D9-8E15-A8B1C92373F4}" type="presParOf" srcId="{D4145DAE-CA54-4E6E-992B-11A1C20C6F63}" destId="{19C47F85-7F8F-4B9A-AB24-D10287A23F1A}" srcOrd="3" destOrd="0" presId="urn:microsoft.com/office/officeart/2005/8/layout/venn1"/>
    <dgm:cxn modelId="{8F094599-FA8D-4A2C-B6B8-660DD7490A98}" type="presParOf" srcId="{D4145DAE-CA54-4E6E-992B-11A1C20C6F63}" destId="{122B5DF4-1356-4023-8F7B-9DADBFB5AC40}" srcOrd="4" destOrd="0" presId="urn:microsoft.com/office/officeart/2005/8/layout/venn1"/>
    <dgm:cxn modelId="{E6FC6B26-4DFC-4FCC-97BE-15053ABD2ECF}" type="presParOf" srcId="{D4145DAE-CA54-4E6E-992B-11A1C20C6F63}" destId="{1FB49BA7-B6C2-4C9A-ACF1-4236C20BF4B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787D4-A2E1-4C13-B9C3-EC75A427FBCB}" type="doc">
      <dgm:prSet loTypeId="urn:microsoft.com/office/officeart/2005/8/layout/venn1" loCatId="relationship" qsTypeId="urn:microsoft.com/office/officeart/2005/8/quickstyle/simple1" qsCatId="simple" csTypeId="urn:microsoft.com/office/officeart/2005/8/colors/accent1_2" csCatId="accent1" phldr="1"/>
      <dgm:spPr/>
    </dgm:pt>
    <dgm:pt modelId="{D780A7BE-AE76-4E2E-A02D-EB00F85A1632}">
      <dgm:prSet phldrT="[Text]"/>
      <dgm:spPr/>
      <dgm:t>
        <a:bodyPr/>
        <a:lstStyle/>
        <a:p>
          <a:pPr rtl="0"/>
          <a:r>
            <a:rPr lang="en-US" dirty="0">
              <a:latin typeface="Bookman Old Style" panose="020F0302020204030204"/>
            </a:rPr>
            <a:t> </a:t>
          </a:r>
          <a:r>
            <a:rPr lang="en-US" dirty="0"/>
            <a:t>Obligations with the owner</a:t>
          </a:r>
        </a:p>
      </dgm:t>
    </dgm:pt>
    <dgm:pt modelId="{4D985A57-6156-4FCC-808F-79EBB19506C2}" type="parTrans" cxnId="{E74598C5-A19B-4A55-9E42-80855C7D967A}">
      <dgm:prSet/>
      <dgm:spPr/>
      <dgm:t>
        <a:bodyPr/>
        <a:lstStyle/>
        <a:p>
          <a:endParaRPr lang="en-US"/>
        </a:p>
      </dgm:t>
    </dgm:pt>
    <dgm:pt modelId="{97B57CD9-30A5-4ACB-900F-2DAD476E04A9}" type="sibTrans" cxnId="{E74598C5-A19B-4A55-9E42-80855C7D967A}">
      <dgm:prSet/>
      <dgm:spPr/>
      <dgm:t>
        <a:bodyPr/>
        <a:lstStyle/>
        <a:p>
          <a:endParaRPr lang="en-US"/>
        </a:p>
      </dgm:t>
    </dgm:pt>
    <dgm:pt modelId="{7E8AA297-9D39-4A4B-A0CC-74B83DAE4CB7}">
      <dgm:prSet phldrT="[Text]"/>
      <dgm:spPr/>
      <dgm:t>
        <a:bodyPr/>
        <a:lstStyle/>
        <a:p>
          <a:r>
            <a:rPr lang="en-US" dirty="0"/>
            <a:t> Obligations with third parties</a:t>
          </a:r>
        </a:p>
      </dgm:t>
    </dgm:pt>
    <dgm:pt modelId="{72A0FBD0-8A7D-4DD8-AD5D-C132042229F6}" type="parTrans" cxnId="{7926F44E-95A8-420E-AA08-C7107C457BCB}">
      <dgm:prSet/>
      <dgm:spPr/>
      <dgm:t>
        <a:bodyPr/>
        <a:lstStyle/>
        <a:p>
          <a:endParaRPr lang="en-US"/>
        </a:p>
      </dgm:t>
    </dgm:pt>
    <dgm:pt modelId="{4C7EF9B6-9FA4-4889-85B7-F3AE37705950}" type="sibTrans" cxnId="{7926F44E-95A8-420E-AA08-C7107C457BCB}">
      <dgm:prSet/>
      <dgm:spPr/>
      <dgm:t>
        <a:bodyPr/>
        <a:lstStyle/>
        <a:p>
          <a:endParaRPr lang="en-US"/>
        </a:p>
      </dgm:t>
    </dgm:pt>
    <dgm:pt modelId="{5F8FAFDB-5E08-4252-A51A-EB9B3459C8F4}">
      <dgm:prSet phldrT="[Text]"/>
      <dgm:spPr/>
      <dgm:t>
        <a:bodyPr/>
        <a:lstStyle/>
        <a:p>
          <a:pPr rtl="0"/>
          <a:r>
            <a:rPr lang="en-US" dirty="0">
              <a:latin typeface="Bookman Old Style" panose="020F0302020204030204"/>
            </a:rPr>
            <a:t> </a:t>
          </a:r>
          <a:r>
            <a:rPr lang="en-US" dirty="0"/>
            <a:t>Property or control </a:t>
          </a:r>
          <a:r>
            <a:rPr lang="en-US" dirty="0">
              <a:latin typeface="Bookman Old Style" panose="020F0302020204030204"/>
            </a:rPr>
            <a:t>rights</a:t>
          </a:r>
          <a:endParaRPr lang="en-US" dirty="0"/>
        </a:p>
      </dgm:t>
    </dgm:pt>
    <dgm:pt modelId="{49DC34FF-0FE7-4E05-9ED3-AE9843666D82}" type="parTrans" cxnId="{68CACC61-9D03-496A-9C89-F628C64F14FE}">
      <dgm:prSet/>
      <dgm:spPr/>
      <dgm:t>
        <a:bodyPr/>
        <a:lstStyle/>
        <a:p>
          <a:endParaRPr lang="en-US"/>
        </a:p>
      </dgm:t>
    </dgm:pt>
    <dgm:pt modelId="{6739FA92-A3BB-438A-BAD2-BAE6466EA4EA}" type="sibTrans" cxnId="{68CACC61-9D03-496A-9C89-F628C64F14FE}">
      <dgm:prSet/>
      <dgm:spPr/>
      <dgm:t>
        <a:bodyPr/>
        <a:lstStyle/>
        <a:p>
          <a:endParaRPr lang="en-US"/>
        </a:p>
      </dgm:t>
    </dgm:pt>
    <dgm:pt modelId="{D4145DAE-CA54-4E6E-992B-11A1C20C6F63}" type="pres">
      <dgm:prSet presAssocID="{039787D4-A2E1-4C13-B9C3-EC75A427FBCB}" presName="compositeShape" presStyleCnt="0">
        <dgm:presLayoutVars>
          <dgm:chMax val="7"/>
          <dgm:dir/>
          <dgm:resizeHandles val="exact"/>
        </dgm:presLayoutVars>
      </dgm:prSet>
      <dgm:spPr/>
    </dgm:pt>
    <dgm:pt modelId="{55495E3D-7803-4646-B178-923089285287}" type="pres">
      <dgm:prSet presAssocID="{D780A7BE-AE76-4E2E-A02D-EB00F85A1632}" presName="circ1" presStyleLbl="vennNode1" presStyleIdx="0" presStyleCnt="3"/>
      <dgm:spPr/>
    </dgm:pt>
    <dgm:pt modelId="{8D7B9F63-830C-4C72-B134-067EDBE42867}" type="pres">
      <dgm:prSet presAssocID="{D780A7BE-AE76-4E2E-A02D-EB00F85A1632}" presName="circ1Tx" presStyleLbl="revTx" presStyleIdx="0" presStyleCnt="0">
        <dgm:presLayoutVars>
          <dgm:chMax val="0"/>
          <dgm:chPref val="0"/>
          <dgm:bulletEnabled val="1"/>
        </dgm:presLayoutVars>
      </dgm:prSet>
      <dgm:spPr/>
    </dgm:pt>
    <dgm:pt modelId="{BF60887D-E0F3-493E-9F39-CF8B5A20E84F}" type="pres">
      <dgm:prSet presAssocID="{7E8AA297-9D39-4A4B-A0CC-74B83DAE4CB7}" presName="circ2" presStyleLbl="vennNode1" presStyleIdx="1" presStyleCnt="3"/>
      <dgm:spPr/>
    </dgm:pt>
    <dgm:pt modelId="{19C47F85-7F8F-4B9A-AB24-D10287A23F1A}" type="pres">
      <dgm:prSet presAssocID="{7E8AA297-9D39-4A4B-A0CC-74B83DAE4CB7}" presName="circ2Tx" presStyleLbl="revTx" presStyleIdx="0" presStyleCnt="0">
        <dgm:presLayoutVars>
          <dgm:chMax val="0"/>
          <dgm:chPref val="0"/>
          <dgm:bulletEnabled val="1"/>
        </dgm:presLayoutVars>
      </dgm:prSet>
      <dgm:spPr/>
    </dgm:pt>
    <dgm:pt modelId="{122B5DF4-1356-4023-8F7B-9DADBFB5AC40}" type="pres">
      <dgm:prSet presAssocID="{5F8FAFDB-5E08-4252-A51A-EB9B3459C8F4}" presName="circ3" presStyleLbl="vennNode1" presStyleIdx="2" presStyleCnt="3"/>
      <dgm:spPr/>
    </dgm:pt>
    <dgm:pt modelId="{1FB49BA7-B6C2-4C9A-ACF1-4236C20BF4B5}" type="pres">
      <dgm:prSet presAssocID="{5F8FAFDB-5E08-4252-A51A-EB9B3459C8F4}" presName="circ3Tx" presStyleLbl="revTx" presStyleIdx="0" presStyleCnt="0">
        <dgm:presLayoutVars>
          <dgm:chMax val="0"/>
          <dgm:chPref val="0"/>
          <dgm:bulletEnabled val="1"/>
        </dgm:presLayoutVars>
      </dgm:prSet>
      <dgm:spPr/>
    </dgm:pt>
  </dgm:ptLst>
  <dgm:cxnLst>
    <dgm:cxn modelId="{32006809-FB97-4955-8F57-8F2459CE41C2}" type="presOf" srcId="{7E8AA297-9D39-4A4B-A0CC-74B83DAE4CB7}" destId="{BF60887D-E0F3-493E-9F39-CF8B5A20E84F}" srcOrd="0" destOrd="0" presId="urn:microsoft.com/office/officeart/2005/8/layout/venn1"/>
    <dgm:cxn modelId="{82C6515E-96D0-4687-84F5-CBDEB35ED097}" type="presOf" srcId="{D780A7BE-AE76-4E2E-A02D-EB00F85A1632}" destId="{8D7B9F63-830C-4C72-B134-067EDBE42867}" srcOrd="1" destOrd="0" presId="urn:microsoft.com/office/officeart/2005/8/layout/venn1"/>
    <dgm:cxn modelId="{68CACC61-9D03-496A-9C89-F628C64F14FE}" srcId="{039787D4-A2E1-4C13-B9C3-EC75A427FBCB}" destId="{5F8FAFDB-5E08-4252-A51A-EB9B3459C8F4}" srcOrd="2" destOrd="0" parTransId="{49DC34FF-0FE7-4E05-9ED3-AE9843666D82}" sibTransId="{6739FA92-A3BB-438A-BAD2-BAE6466EA4EA}"/>
    <dgm:cxn modelId="{7926F44E-95A8-420E-AA08-C7107C457BCB}" srcId="{039787D4-A2E1-4C13-B9C3-EC75A427FBCB}" destId="{7E8AA297-9D39-4A4B-A0CC-74B83DAE4CB7}" srcOrd="1" destOrd="0" parTransId="{72A0FBD0-8A7D-4DD8-AD5D-C132042229F6}" sibTransId="{4C7EF9B6-9FA4-4889-85B7-F3AE37705950}"/>
    <dgm:cxn modelId="{1B94DC82-BB4D-4D69-975D-B67ECB197136}" type="presOf" srcId="{5F8FAFDB-5E08-4252-A51A-EB9B3459C8F4}" destId="{122B5DF4-1356-4023-8F7B-9DADBFB5AC40}" srcOrd="0" destOrd="0" presId="urn:microsoft.com/office/officeart/2005/8/layout/venn1"/>
    <dgm:cxn modelId="{561856BA-085B-47C3-A7AF-E465674EE861}" type="presOf" srcId="{D780A7BE-AE76-4E2E-A02D-EB00F85A1632}" destId="{55495E3D-7803-4646-B178-923089285287}" srcOrd="0" destOrd="0" presId="urn:microsoft.com/office/officeart/2005/8/layout/venn1"/>
    <dgm:cxn modelId="{70E375BD-EE64-4261-B54B-84038CC85DB6}" type="presOf" srcId="{5F8FAFDB-5E08-4252-A51A-EB9B3459C8F4}" destId="{1FB49BA7-B6C2-4C9A-ACF1-4236C20BF4B5}" srcOrd="1" destOrd="0" presId="urn:microsoft.com/office/officeart/2005/8/layout/venn1"/>
    <dgm:cxn modelId="{C540C2BE-9F5D-4A09-9EEE-A2E884C471F2}" type="presOf" srcId="{7E8AA297-9D39-4A4B-A0CC-74B83DAE4CB7}" destId="{19C47F85-7F8F-4B9A-AB24-D10287A23F1A}" srcOrd="1" destOrd="0" presId="urn:microsoft.com/office/officeart/2005/8/layout/venn1"/>
    <dgm:cxn modelId="{E74598C5-A19B-4A55-9E42-80855C7D967A}" srcId="{039787D4-A2E1-4C13-B9C3-EC75A427FBCB}" destId="{D780A7BE-AE76-4E2E-A02D-EB00F85A1632}" srcOrd="0" destOrd="0" parTransId="{4D985A57-6156-4FCC-808F-79EBB19506C2}" sibTransId="{97B57CD9-30A5-4ACB-900F-2DAD476E04A9}"/>
    <dgm:cxn modelId="{CB9424DF-F0FF-4E0D-B898-FAAB2C282D2A}" type="presOf" srcId="{039787D4-A2E1-4C13-B9C3-EC75A427FBCB}" destId="{D4145DAE-CA54-4E6E-992B-11A1C20C6F63}" srcOrd="0" destOrd="0" presId="urn:microsoft.com/office/officeart/2005/8/layout/venn1"/>
    <dgm:cxn modelId="{30D96589-E1EA-4715-8DF5-64AC97A556A2}" type="presParOf" srcId="{D4145DAE-CA54-4E6E-992B-11A1C20C6F63}" destId="{55495E3D-7803-4646-B178-923089285287}" srcOrd="0" destOrd="0" presId="urn:microsoft.com/office/officeart/2005/8/layout/venn1"/>
    <dgm:cxn modelId="{069FF1AC-00CC-482E-A9C2-CC0AA1CEE6D3}" type="presParOf" srcId="{D4145DAE-CA54-4E6E-992B-11A1C20C6F63}" destId="{8D7B9F63-830C-4C72-B134-067EDBE42867}" srcOrd="1" destOrd="0" presId="urn:microsoft.com/office/officeart/2005/8/layout/venn1"/>
    <dgm:cxn modelId="{BFD68535-F71E-4E47-BC3C-DF9026A374FE}" type="presParOf" srcId="{D4145DAE-CA54-4E6E-992B-11A1C20C6F63}" destId="{BF60887D-E0F3-493E-9F39-CF8B5A20E84F}" srcOrd="2" destOrd="0" presId="urn:microsoft.com/office/officeart/2005/8/layout/venn1"/>
    <dgm:cxn modelId="{4A7230C5-32EB-44D9-8E15-A8B1C92373F4}" type="presParOf" srcId="{D4145DAE-CA54-4E6E-992B-11A1C20C6F63}" destId="{19C47F85-7F8F-4B9A-AB24-D10287A23F1A}" srcOrd="3" destOrd="0" presId="urn:microsoft.com/office/officeart/2005/8/layout/venn1"/>
    <dgm:cxn modelId="{8F094599-FA8D-4A2C-B6B8-660DD7490A98}" type="presParOf" srcId="{D4145DAE-CA54-4E6E-992B-11A1C20C6F63}" destId="{122B5DF4-1356-4023-8F7B-9DADBFB5AC40}" srcOrd="4" destOrd="0" presId="urn:microsoft.com/office/officeart/2005/8/layout/venn1"/>
    <dgm:cxn modelId="{E6FC6B26-4DFC-4FCC-97BE-15053ABD2ECF}" type="presParOf" srcId="{D4145DAE-CA54-4E6E-992B-11A1C20C6F63}" destId="{1FB49BA7-B6C2-4C9A-ACF1-4236C20BF4B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dgm:spPr/>
      <dgm:t>
        <a:bodyPr/>
        <a:lstStyle/>
        <a:p>
          <a:r>
            <a:rPr lang="es-ES" dirty="0"/>
            <a:t>Share Capital</a:t>
          </a:r>
          <a:endParaRPr lang="en-US"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Amounts received by transactions with owners</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dgm:spPr/>
      <dgm:t>
        <a:bodyPr/>
        <a:lstStyle/>
        <a:p>
          <a:r>
            <a:rPr lang="es-ES" dirty="0" err="1"/>
            <a:t>Retained</a:t>
          </a:r>
          <a:r>
            <a:rPr lang="es-ES" dirty="0"/>
            <a:t> </a:t>
          </a:r>
          <a:r>
            <a:rPr lang="es-ES" dirty="0" err="1"/>
            <a:t>Earnings</a:t>
          </a:r>
          <a:endParaRPr lang="en-US"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r>
            <a:rPr lang="en-US" dirty="0"/>
            <a:t>Previous profits that have not been distributed as dividends to the owner</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C041086F-645E-4FDD-AED1-1F5D4EF113D4}">
      <dgm:prSet phldrT="[Text]"/>
      <dgm:spPr/>
      <dgm:t>
        <a:bodyPr/>
        <a:lstStyle/>
        <a:p>
          <a:r>
            <a:rPr lang="en-US" dirty="0"/>
            <a:t>Dividends Payments</a:t>
          </a:r>
        </a:p>
      </dgm:t>
    </dgm:pt>
    <dgm:pt modelId="{FADBE7CA-9D08-4C9D-B5F5-CD53C148B8F0}" type="parTrans" cxnId="{3C0257AC-270E-4FD4-B475-678D07EC9464}">
      <dgm:prSet/>
      <dgm:spPr/>
      <dgm:t>
        <a:bodyPr/>
        <a:lstStyle/>
        <a:p>
          <a:endParaRPr lang="en-US"/>
        </a:p>
      </dgm:t>
    </dgm:pt>
    <dgm:pt modelId="{A5723A6B-DAF3-470D-B744-B2ED65375DBD}" type="sibTrans" cxnId="{3C0257AC-270E-4FD4-B475-678D07EC9464}">
      <dgm:prSet/>
      <dgm:spPr/>
      <dgm:t>
        <a:bodyPr/>
        <a:lstStyle/>
        <a:p>
          <a:endParaRPr lang="en-US"/>
        </a:p>
      </dgm:t>
    </dgm:pt>
    <dgm:pt modelId="{9034BECA-F4DA-45B4-8A87-E2FC98107D40}">
      <dgm:prSet phldrT="[Text]"/>
      <dgm:spPr/>
      <dgm:t>
        <a:bodyPr/>
        <a:lstStyle/>
        <a:p>
          <a:r>
            <a:rPr lang="en-US" dirty="0"/>
            <a:t>Economic transference of current profits to owners</a:t>
          </a:r>
        </a:p>
      </dgm:t>
    </dgm:pt>
    <dgm:pt modelId="{D0EB90C8-C233-489C-92AB-3E23CFFD33CA}" type="parTrans" cxnId="{74C703D3-B063-421C-9DC7-FF6380CDE6FD}">
      <dgm:prSet/>
      <dgm:spPr/>
      <dgm:t>
        <a:bodyPr/>
        <a:lstStyle/>
        <a:p>
          <a:endParaRPr lang="en-US"/>
        </a:p>
      </dgm:t>
    </dgm:pt>
    <dgm:pt modelId="{9A2C692F-E0EF-4DB8-B2F8-5F749694BD26}" type="sibTrans" cxnId="{74C703D3-B063-421C-9DC7-FF6380CDE6FD}">
      <dgm:prSet/>
      <dgm:spPr/>
      <dgm:t>
        <a:bodyPr/>
        <a:lstStyle/>
        <a:p>
          <a:endParaRPr lang="en-US"/>
        </a:p>
      </dgm:t>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3">
        <dgm:presLayoutVars>
          <dgm:chMax val="1"/>
          <dgm:bulletEnabled val="1"/>
        </dgm:presLayoutVars>
      </dgm:prSet>
      <dgm:spPr/>
    </dgm:pt>
    <dgm:pt modelId="{227563AE-1C9A-4045-8954-454F74F3F934}" type="pres">
      <dgm:prSet presAssocID="{2F1BCC21-9D03-4310-B741-4D67506D5711}" presName="bracket" presStyleLbl="parChTrans1D1" presStyleIdx="0" presStyleCnt="3"/>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3">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3">
        <dgm:presLayoutVars>
          <dgm:chMax val="1"/>
          <dgm:bulletEnabled val="1"/>
        </dgm:presLayoutVars>
      </dgm:prSet>
      <dgm:spPr/>
    </dgm:pt>
    <dgm:pt modelId="{31B738EA-8193-484A-A1D4-85EE790BA388}" type="pres">
      <dgm:prSet presAssocID="{E61FD79E-44FC-4BCC-8324-525E0EA1773C}" presName="bracket" presStyleLbl="parChTrans1D1" presStyleIdx="1" presStyleCnt="3"/>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3">
        <dgm:presLayoutVars>
          <dgm:bulletEnabled val="1"/>
        </dgm:presLayoutVars>
      </dgm:prSet>
      <dgm:spPr/>
    </dgm:pt>
    <dgm:pt modelId="{E28909AD-4336-4832-BE87-BD6E6899C4AE}" type="pres">
      <dgm:prSet presAssocID="{339C1E19-5E59-43D0-B534-8C8F889FD0D5}" presName="spV" presStyleCnt="0"/>
      <dgm:spPr/>
    </dgm:pt>
    <dgm:pt modelId="{A59B6D2C-60FE-40CF-99C0-6A1BE7AD5F5C}" type="pres">
      <dgm:prSet presAssocID="{C041086F-645E-4FDD-AED1-1F5D4EF113D4}" presName="linNode" presStyleCnt="0"/>
      <dgm:spPr/>
    </dgm:pt>
    <dgm:pt modelId="{5D2E61E1-E3F8-4954-B461-699F3986B029}" type="pres">
      <dgm:prSet presAssocID="{C041086F-645E-4FDD-AED1-1F5D4EF113D4}" presName="parTx" presStyleLbl="revTx" presStyleIdx="2" presStyleCnt="3">
        <dgm:presLayoutVars>
          <dgm:chMax val="1"/>
          <dgm:bulletEnabled val="1"/>
        </dgm:presLayoutVars>
      </dgm:prSet>
      <dgm:spPr/>
    </dgm:pt>
    <dgm:pt modelId="{D4F0796B-AFED-431B-829A-53949922D0C8}" type="pres">
      <dgm:prSet presAssocID="{C041086F-645E-4FDD-AED1-1F5D4EF113D4}" presName="bracket" presStyleLbl="parChTrans1D1" presStyleIdx="2" presStyleCnt="3"/>
      <dgm:spPr/>
    </dgm:pt>
    <dgm:pt modelId="{2EDAD4B0-9FCF-4013-9BAD-6D72DA13AA0A}" type="pres">
      <dgm:prSet presAssocID="{C041086F-645E-4FDD-AED1-1F5D4EF113D4}" presName="spH" presStyleCnt="0"/>
      <dgm:spPr/>
    </dgm:pt>
    <dgm:pt modelId="{256FBDAA-4B25-48E3-AA70-8F6BC66F91F2}" type="pres">
      <dgm:prSet presAssocID="{C041086F-645E-4FDD-AED1-1F5D4EF113D4}" presName="desTx" presStyleLbl="node1" presStyleIdx="2" presStyleCnt="3">
        <dgm:presLayoutVars>
          <dgm:bulletEnabled val="1"/>
        </dgm:presLayoutVars>
      </dgm:prSet>
      <dgm:spPr/>
    </dgm:pt>
  </dgm:ptLst>
  <dgm:cxnL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4A2C655E-F45D-4628-8FAE-9B160908C30B}" srcId="{E61FD79E-44FC-4BCC-8324-525E0EA1773C}" destId="{3A2F8B14-B561-424C-BE57-4F7395B4E86A}" srcOrd="0" destOrd="0" parTransId="{6D58F6B6-3719-40E5-8AB7-ECB3287E9691}" sibTransId="{44849BA2-B49E-42FE-BDF5-76E6024DB76A}"/>
    <dgm:cxn modelId="{88510056-57E1-42C8-8617-03C1A7A666E3}" type="presOf" srcId="{E0EC598D-CC4E-4BAA-853C-26EBD99E704E}" destId="{682B23BE-02E7-4710-BD15-CE31137A126C}" srcOrd="0" destOrd="0" presId="urn:diagrams.loki3.com/BracketList"/>
    <dgm:cxn modelId="{A7CF0E7C-1CA7-441D-A688-AFA3417ED010}" type="presOf" srcId="{E61FD79E-44FC-4BCC-8324-525E0EA1773C}" destId="{DA5394E2-B9B2-4B7C-A690-246E2F752E35}" srcOrd="0" destOrd="0" presId="urn:diagrams.loki3.com/BracketList"/>
    <dgm:cxn modelId="{1630DA8C-C442-487D-981D-B9D407D99A35}" srcId="{2F1BCC21-9D03-4310-B741-4D67506D5711}" destId="{E0EC598D-CC4E-4BAA-853C-26EBD99E704E}" srcOrd="0" destOrd="0" parTransId="{0DE6FB3A-7915-42C0-A621-168613A7366D}" sibTransId="{38BBD219-EEBC-4460-90D8-2B20FE150D73}"/>
    <dgm:cxn modelId="{495D18A2-65C5-4572-972B-E4C51F4463BD}" srcId="{9F9182F4-5F5C-41B0-ACAB-9347E4FBAD73}" destId="{2F1BCC21-9D03-4310-B741-4D67506D5711}" srcOrd="0" destOrd="0" parTransId="{F6713C62-8B6D-4047-BF8D-108B9F7EE7A7}" sibTransId="{F6A8BED8-DFAD-4FD3-82A8-17EFB72D23DD}"/>
    <dgm:cxn modelId="{C8C11CA2-F4E7-4772-9CD2-A06B37063741}" type="presOf" srcId="{3A2F8B14-B561-424C-BE57-4F7395B4E86A}" destId="{9B092955-CFEF-4744-B05E-A88FA98BF1D8}" srcOrd="0" destOrd="0" presId="urn:diagrams.loki3.com/BracketList"/>
    <dgm:cxn modelId="{F39492AA-2C89-4486-A615-B9FC07658203}" type="presOf" srcId="{2F1BCC21-9D03-4310-B741-4D67506D5711}" destId="{EC7D0116-BE3B-4BA6-8B3B-EFC662622F0F}" srcOrd="0" destOrd="0" presId="urn:diagrams.loki3.com/BracketList"/>
    <dgm:cxn modelId="{3C0257AC-270E-4FD4-B475-678D07EC9464}" srcId="{9F9182F4-5F5C-41B0-ACAB-9347E4FBAD73}" destId="{C041086F-645E-4FDD-AED1-1F5D4EF113D4}" srcOrd="2" destOrd="0" parTransId="{FADBE7CA-9D08-4C9D-B5F5-CD53C148B8F0}" sibTransId="{A5723A6B-DAF3-470D-B744-B2ED65375DBD}"/>
    <dgm:cxn modelId="{74C703D3-B063-421C-9DC7-FF6380CDE6FD}" srcId="{C041086F-645E-4FDD-AED1-1F5D4EF113D4}" destId="{9034BECA-F4DA-45B4-8A87-E2FC98107D40}" srcOrd="0" destOrd="0" parTransId="{D0EB90C8-C233-489C-92AB-3E23CFFD33CA}" sibTransId="{9A2C692F-E0EF-4DB8-B2F8-5F749694BD26}"/>
    <dgm:cxn modelId="{0335E8E7-AD87-4B2B-A581-164CD900ED9C}" type="presOf" srcId="{C041086F-645E-4FDD-AED1-1F5D4EF113D4}" destId="{5D2E61E1-E3F8-4954-B461-699F3986B029}" srcOrd="0" destOrd="0" presId="urn:diagrams.loki3.com/BracketList"/>
    <dgm:cxn modelId="{D77B0AFB-52DE-4C1B-AE3A-D41CC919F2E7}" type="presOf" srcId="{9034BECA-F4DA-45B4-8A87-E2FC98107D40}" destId="{256FBDAA-4B25-48E3-AA70-8F6BC66F91F2}" srcOrd="0" destOrd="0" presId="urn:diagrams.loki3.com/BracketList"/>
    <dgm:cxn modelId="{C8C8999C-5CB4-4E34-99B8-EAAD58B0CE57}" type="presParOf" srcId="{5995D09F-1EE2-4425-B115-1BF92B06905D}" destId="{9320BC8F-3A9B-44DC-83C4-73E204D39DF2}" srcOrd="0" destOrd="0" presId="urn:diagrams.loki3.com/BracketList"/>
    <dgm:cxn modelId="{F36B8CAE-2BB9-4C78-9D13-0581D7D443CA}" type="presParOf" srcId="{9320BC8F-3A9B-44DC-83C4-73E204D39DF2}" destId="{EC7D0116-BE3B-4BA6-8B3B-EFC662622F0F}" srcOrd="0" destOrd="0" presId="urn:diagrams.loki3.com/BracketList"/>
    <dgm:cxn modelId="{AE443C09-FAEB-4E50-8D45-E43A2E7181BF}" type="presParOf" srcId="{9320BC8F-3A9B-44DC-83C4-73E204D39DF2}" destId="{227563AE-1C9A-4045-8954-454F74F3F934}" srcOrd="1" destOrd="0" presId="urn:diagrams.loki3.com/BracketList"/>
    <dgm:cxn modelId="{1775E1C9-3E1F-4D9A-B5F9-A5B33061F162}" type="presParOf" srcId="{9320BC8F-3A9B-44DC-83C4-73E204D39DF2}" destId="{2C568B91-8DC0-4AEA-A326-14EFC57E7940}" srcOrd="2" destOrd="0" presId="urn:diagrams.loki3.com/BracketList"/>
    <dgm:cxn modelId="{310285C7-AAC1-457A-808A-F32730D81ED5}" type="presParOf" srcId="{9320BC8F-3A9B-44DC-83C4-73E204D39DF2}" destId="{682B23BE-02E7-4710-BD15-CE31137A126C}" srcOrd="3" destOrd="0" presId="urn:diagrams.loki3.com/BracketList"/>
    <dgm:cxn modelId="{1A27405F-92E9-40A2-A150-48B935CFABD3}" type="presParOf" srcId="{5995D09F-1EE2-4425-B115-1BF92B06905D}" destId="{B30FA82A-9E7F-4469-94E9-4AB479860E37}" srcOrd="1" destOrd="0" presId="urn:diagrams.loki3.com/BracketList"/>
    <dgm:cxn modelId="{D062F0EE-1867-4F45-9070-A1E6F5BD9037}" type="presParOf" srcId="{5995D09F-1EE2-4425-B115-1BF92B06905D}" destId="{8975AE6E-93ED-445F-BE64-0A7B2A3544D7}" srcOrd="2" destOrd="0" presId="urn:diagrams.loki3.com/BracketList"/>
    <dgm:cxn modelId="{6CF8087D-E720-41E2-9E16-3139BBE05CD3}" type="presParOf" srcId="{8975AE6E-93ED-445F-BE64-0A7B2A3544D7}" destId="{DA5394E2-B9B2-4B7C-A690-246E2F752E35}" srcOrd="0" destOrd="0" presId="urn:diagrams.loki3.com/BracketList"/>
    <dgm:cxn modelId="{536D7287-8959-4A2D-A593-C1B5B4C81F8D}" type="presParOf" srcId="{8975AE6E-93ED-445F-BE64-0A7B2A3544D7}" destId="{31B738EA-8193-484A-A1D4-85EE790BA388}" srcOrd="1" destOrd="0" presId="urn:diagrams.loki3.com/BracketList"/>
    <dgm:cxn modelId="{C91CF278-B27C-4093-8BF0-90C33AA4DB22}" type="presParOf" srcId="{8975AE6E-93ED-445F-BE64-0A7B2A3544D7}" destId="{802384C8-3C90-4D5E-9D29-F8861731139B}" srcOrd="2" destOrd="0" presId="urn:diagrams.loki3.com/BracketList"/>
    <dgm:cxn modelId="{449E27BF-F08B-4866-972F-F83D4897AA9E}" type="presParOf" srcId="{8975AE6E-93ED-445F-BE64-0A7B2A3544D7}" destId="{9B092955-CFEF-4744-B05E-A88FA98BF1D8}" srcOrd="3" destOrd="0" presId="urn:diagrams.loki3.com/BracketList"/>
    <dgm:cxn modelId="{A4F0BF48-40AC-49BD-9F5F-57BA0894E835}" type="presParOf" srcId="{5995D09F-1EE2-4425-B115-1BF92B06905D}" destId="{E28909AD-4336-4832-BE87-BD6E6899C4AE}" srcOrd="3" destOrd="0" presId="urn:diagrams.loki3.com/BracketList"/>
    <dgm:cxn modelId="{F7C5F506-5B8C-4272-8DC7-C59BD5EB98F6}" type="presParOf" srcId="{5995D09F-1EE2-4425-B115-1BF92B06905D}" destId="{A59B6D2C-60FE-40CF-99C0-6A1BE7AD5F5C}" srcOrd="4" destOrd="0" presId="urn:diagrams.loki3.com/BracketList"/>
    <dgm:cxn modelId="{2A03E856-ED5E-4642-89B9-6A817D49458B}" type="presParOf" srcId="{A59B6D2C-60FE-40CF-99C0-6A1BE7AD5F5C}" destId="{5D2E61E1-E3F8-4954-B461-699F3986B029}" srcOrd="0" destOrd="0" presId="urn:diagrams.loki3.com/BracketList"/>
    <dgm:cxn modelId="{29CB7E9E-D034-457F-A818-7930D4EB920C}" type="presParOf" srcId="{A59B6D2C-60FE-40CF-99C0-6A1BE7AD5F5C}" destId="{D4F0796B-AFED-431B-829A-53949922D0C8}" srcOrd="1" destOrd="0" presId="urn:diagrams.loki3.com/BracketList"/>
    <dgm:cxn modelId="{3AAFDF61-6682-4745-9B30-B175325AC0A6}" type="presParOf" srcId="{A59B6D2C-60FE-40CF-99C0-6A1BE7AD5F5C}" destId="{2EDAD4B0-9FCF-4013-9BAD-6D72DA13AA0A}" srcOrd="2" destOrd="0" presId="urn:diagrams.loki3.com/BracketList"/>
    <dgm:cxn modelId="{2A0105EF-3CBC-4C23-9A71-696A8144CFAA}" type="presParOf" srcId="{A59B6D2C-60FE-40CF-99C0-6A1BE7AD5F5C}" destId="{256FBDAA-4B25-48E3-AA70-8F6BC66F91F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custT="1"/>
      <dgm:spPr/>
      <dgm:t>
        <a:bodyPr/>
        <a:lstStyle/>
        <a:p>
          <a:r>
            <a:rPr lang="es-ES" sz="2800" dirty="0" err="1"/>
            <a:t>Current</a:t>
          </a:r>
          <a:endParaRPr lang="en-US" sz="2800"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Cash</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custT="1"/>
      <dgm:spPr/>
      <dgm:t>
        <a:bodyPr/>
        <a:lstStyle/>
        <a:p>
          <a:r>
            <a:rPr lang="es-ES" sz="3200" dirty="0" err="1"/>
            <a:t>Noncurrent</a:t>
          </a:r>
          <a:endParaRPr lang="en-US" sz="3200"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pPr rtl="0"/>
          <a:r>
            <a:rPr lang="en-US" dirty="0">
              <a:latin typeface="Bookman Old Style" panose="020F0302020204030204"/>
            </a:rPr>
            <a:t>Tangibble: </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6BA1BF9B-08C5-44BB-884F-8CE5916B3651}">
      <dgm:prSet phldrT="[Text]"/>
      <dgm:spPr/>
      <dgm:t>
        <a:bodyPr/>
        <a:lstStyle/>
        <a:p>
          <a:r>
            <a:rPr lang="en-US" noProof="0" dirty="0"/>
            <a:t>Account receivables</a:t>
          </a:r>
        </a:p>
      </dgm:t>
    </dgm:pt>
    <dgm:pt modelId="{3784ED3A-FE9E-4146-AEFD-F9461BF12C9A}" type="parTrans" cxnId="{B1E5D993-CF71-4F16-993D-E94D7EBB4265}">
      <dgm:prSet/>
      <dgm:spPr/>
      <dgm:t>
        <a:bodyPr/>
        <a:lstStyle/>
        <a:p>
          <a:endParaRPr lang="en-US"/>
        </a:p>
      </dgm:t>
    </dgm:pt>
    <dgm:pt modelId="{1012E96D-DF16-4DD2-A109-E6B342BEB301}" type="sibTrans" cxnId="{B1E5D993-CF71-4F16-993D-E94D7EBB4265}">
      <dgm:prSet/>
      <dgm:spPr/>
      <dgm:t>
        <a:bodyPr/>
        <a:lstStyle/>
        <a:p>
          <a:endParaRPr lang="en-US"/>
        </a:p>
      </dgm:t>
    </dgm:pt>
    <dgm:pt modelId="{A95AD1C1-D182-480B-A881-76ADF80594C8}">
      <dgm:prSet phldrT="[Text]"/>
      <dgm:spPr/>
      <dgm:t>
        <a:bodyPr/>
        <a:lstStyle/>
        <a:p>
          <a:r>
            <a:rPr lang="en-US" noProof="0" dirty="0"/>
            <a:t>Inventory</a:t>
          </a:r>
        </a:p>
      </dgm:t>
    </dgm:pt>
    <dgm:pt modelId="{CC9D4EC7-9137-4DFA-A2E1-DEC01454B646}" type="parTrans" cxnId="{D4F3BD9B-6639-4EDD-ABDC-13A5B408386E}">
      <dgm:prSet/>
      <dgm:spPr/>
      <dgm:t>
        <a:bodyPr/>
        <a:lstStyle/>
        <a:p>
          <a:endParaRPr lang="en-US"/>
        </a:p>
      </dgm:t>
    </dgm:pt>
    <dgm:pt modelId="{5AFEBF3D-83B1-44E4-8400-7A796A629220}" type="sibTrans" cxnId="{D4F3BD9B-6639-4EDD-ABDC-13A5B408386E}">
      <dgm:prSet/>
      <dgm:spPr/>
      <dgm:t>
        <a:bodyPr/>
        <a:lstStyle/>
        <a:p>
          <a:endParaRPr lang="en-US"/>
        </a:p>
      </dgm:t>
    </dgm:pt>
    <dgm:pt modelId="{A38DB6B2-7442-4059-99D0-5B061D95A1A6}">
      <dgm:prSet phldrT="[Text]"/>
      <dgm:spPr/>
      <dgm:t>
        <a:bodyPr/>
        <a:lstStyle/>
        <a:p>
          <a:r>
            <a:rPr lang="en-US" dirty="0"/>
            <a:t>Vehicles</a:t>
          </a:r>
        </a:p>
      </dgm:t>
    </dgm:pt>
    <dgm:pt modelId="{3FA0A1EC-E277-4A41-A0BF-EE8E18BC4874}" type="parTrans" cxnId="{6CB6C378-5396-47D2-B6BC-9E4CF096143C}">
      <dgm:prSet/>
      <dgm:spPr/>
      <dgm:t>
        <a:bodyPr/>
        <a:lstStyle/>
        <a:p>
          <a:endParaRPr lang="en-US"/>
        </a:p>
      </dgm:t>
    </dgm:pt>
    <dgm:pt modelId="{586301A8-BCB1-4AA4-9051-C5146A134A8A}" type="sibTrans" cxnId="{6CB6C378-5396-47D2-B6BC-9E4CF096143C}">
      <dgm:prSet/>
      <dgm:spPr/>
      <dgm:t>
        <a:bodyPr/>
        <a:lstStyle/>
        <a:p>
          <a:endParaRPr lang="en-US"/>
        </a:p>
      </dgm:t>
    </dgm:pt>
    <dgm:pt modelId="{D708086C-BF55-4DF6-859C-C104083F725C}">
      <dgm:prSet phldrT="[Text]"/>
      <dgm:spPr/>
      <dgm:t>
        <a:bodyPr/>
        <a:lstStyle/>
        <a:p>
          <a:pPr rtl="0"/>
          <a:r>
            <a:rPr lang="en-US" dirty="0">
              <a:latin typeface="Bookman Old Style" panose="020F0302020204030204"/>
            </a:rPr>
            <a:t>Intangible:</a:t>
          </a:r>
        </a:p>
      </dgm:t>
    </dgm:pt>
    <dgm:pt modelId="{260D51E8-EAA5-44A6-8BC6-556C191069B5}" type="parTrans" cxnId="{4DD35188-8C93-4E7A-8C41-FA14D45ACD6B}">
      <dgm:prSet/>
      <dgm:spPr/>
      <dgm:t>
        <a:bodyPr/>
        <a:lstStyle/>
        <a:p>
          <a:endParaRPr lang="en-US"/>
        </a:p>
      </dgm:t>
    </dgm:pt>
    <dgm:pt modelId="{F4A5303A-A5E4-47C0-9AD6-2528E6CB0141}" type="sibTrans" cxnId="{4DD35188-8C93-4E7A-8C41-FA14D45ACD6B}">
      <dgm:prSet/>
      <dgm:spPr/>
      <dgm:t>
        <a:bodyPr/>
        <a:lstStyle/>
        <a:p>
          <a:endParaRPr lang="en-US"/>
        </a:p>
      </dgm:t>
    </dgm:pt>
    <dgm:pt modelId="{ADF237E5-A45D-4F44-822A-03FE033CC0B8}">
      <dgm:prSet phldr="0"/>
      <dgm:spPr/>
      <dgm:t>
        <a:bodyPr/>
        <a:lstStyle/>
        <a:p>
          <a:r>
            <a:rPr lang="en-US" dirty="0">
              <a:latin typeface="Bookman Old Style" panose="020F0302020204030204"/>
            </a:rPr>
            <a:t>Property</a:t>
          </a:r>
          <a:r>
            <a:rPr lang="en-US" dirty="0"/>
            <a:t>, Plant, Equipment</a:t>
          </a:r>
          <a:endParaRPr lang="es-ES" dirty="0"/>
        </a:p>
      </dgm:t>
    </dgm:pt>
    <dgm:pt modelId="{B6B2F610-EFEC-4529-9EB2-BBEB624D1EE8}" type="parTrans" cxnId="{400AA065-45DA-43FE-8D66-B4DA4A38F0F2}">
      <dgm:prSet/>
      <dgm:spPr/>
    </dgm:pt>
    <dgm:pt modelId="{40E9403F-367C-4500-B52C-723A8FC258AE}" type="sibTrans" cxnId="{400AA065-45DA-43FE-8D66-B4DA4A38F0F2}">
      <dgm:prSet/>
      <dgm:spPr/>
    </dgm:pt>
    <dgm:pt modelId="{A3DB2DBC-BE55-4D66-9031-F657FA34D27B}">
      <dgm:prSet phldr="0"/>
      <dgm:spPr/>
      <dgm:t>
        <a:bodyPr/>
        <a:lstStyle/>
        <a:p>
          <a:r>
            <a:rPr lang="en-US" dirty="0">
              <a:latin typeface="Bookman Old Style" panose="020F0302020204030204"/>
            </a:rPr>
            <a:t>Patents</a:t>
          </a:r>
          <a:endParaRPr lang="es-ES" dirty="0"/>
        </a:p>
      </dgm:t>
    </dgm:pt>
    <dgm:pt modelId="{F5890D35-81DF-423F-90CC-F0EBA468EA41}" type="parTrans" cxnId="{B7ADCFA1-F977-462E-8B7A-374BC375D8F3}">
      <dgm:prSet/>
      <dgm:spPr/>
    </dgm:pt>
    <dgm:pt modelId="{9440B67F-D301-4B68-83B2-DCF52B7BD102}" type="sibTrans" cxnId="{B7ADCFA1-F977-462E-8B7A-374BC375D8F3}">
      <dgm:prSet/>
      <dgm:spPr/>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2">
        <dgm:presLayoutVars>
          <dgm:chMax val="1"/>
          <dgm:bulletEnabled val="1"/>
        </dgm:presLayoutVars>
      </dgm:prSet>
      <dgm:spPr/>
    </dgm:pt>
    <dgm:pt modelId="{227563AE-1C9A-4045-8954-454F74F3F934}" type="pres">
      <dgm:prSet presAssocID="{2F1BCC21-9D03-4310-B741-4D67506D5711}" presName="bracket" presStyleLbl="parChTrans1D1" presStyleIdx="0" presStyleCnt="2"/>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2">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2" custScaleX="161792">
        <dgm:presLayoutVars>
          <dgm:chMax val="1"/>
          <dgm:bulletEnabled val="1"/>
        </dgm:presLayoutVars>
      </dgm:prSet>
      <dgm:spPr/>
    </dgm:pt>
    <dgm:pt modelId="{31B738EA-8193-484A-A1D4-85EE790BA388}" type="pres">
      <dgm:prSet presAssocID="{E61FD79E-44FC-4BCC-8324-525E0EA1773C}" presName="bracket" presStyleLbl="parChTrans1D1" presStyleIdx="1" presStyleCnt="2"/>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2" custScaleX="123594" custLinFactNeighborX="-15766">
        <dgm:presLayoutVars>
          <dgm:bulletEnabled val="1"/>
        </dgm:presLayoutVars>
      </dgm:prSet>
      <dgm:spPr/>
    </dgm:pt>
  </dgm:ptLst>
  <dgm:cxnLst>
    <dgm:cxn modelId="{C8A51203-CFEE-4932-95D8-85CEC0484894}" type="presOf" srcId="{2F1BCC21-9D03-4310-B741-4D67506D5711}" destId="{EC7D0116-BE3B-4BA6-8B3B-EFC662622F0F}" srcOrd="0" destOrd="0" presId="urn:diagrams.loki3.com/BracketLi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F5CB411B-0C40-4BA3-B23F-A4F083066CCD}" type="presOf" srcId="{A3DB2DBC-BE55-4D66-9031-F657FA34D27B}" destId="{9B092955-CFEF-4744-B05E-A88FA98BF1D8}" srcOrd="0" destOrd="4" presId="urn:diagrams.loki3.com/BracketList"/>
    <dgm:cxn modelId="{01597F26-3A37-46A5-85DE-8F7A8950BF42}" type="presOf" srcId="{6BA1BF9B-08C5-44BB-884F-8CE5916B3651}" destId="{682B23BE-02E7-4710-BD15-CE31137A126C}" srcOrd="0" destOrd="1" presId="urn:diagrams.loki3.com/BracketList"/>
    <dgm:cxn modelId="{9DB1E72E-55E8-4A2B-AD20-AE25292A2669}" type="presOf" srcId="{E61FD79E-44FC-4BCC-8324-525E0EA1773C}" destId="{DA5394E2-B9B2-4B7C-A690-246E2F752E35}" srcOrd="0" destOrd="0" presId="urn:diagrams.loki3.com/BracketList"/>
    <dgm:cxn modelId="{4A2C655E-F45D-4628-8FAE-9B160908C30B}" srcId="{E61FD79E-44FC-4BCC-8324-525E0EA1773C}" destId="{3A2F8B14-B561-424C-BE57-4F7395B4E86A}" srcOrd="0" destOrd="0" parTransId="{6D58F6B6-3719-40E5-8AB7-ECB3287E9691}" sibTransId="{44849BA2-B49E-42FE-BDF5-76E6024DB76A}"/>
    <dgm:cxn modelId="{400AA065-45DA-43FE-8D66-B4DA4A38F0F2}" srcId="{3A2F8B14-B561-424C-BE57-4F7395B4E86A}" destId="{ADF237E5-A45D-4F44-822A-03FE033CC0B8}" srcOrd="0" destOrd="0" parTransId="{B6B2F610-EFEC-4529-9EB2-BBEB624D1EE8}" sibTransId="{40E9403F-367C-4500-B52C-723A8FC258AE}"/>
    <dgm:cxn modelId="{068DDC54-5C9D-4F19-9BC0-178CC1D3FE5C}" type="presOf" srcId="{D708086C-BF55-4DF6-859C-C104083F725C}" destId="{9B092955-CFEF-4744-B05E-A88FA98BF1D8}" srcOrd="0" destOrd="3" presId="urn:diagrams.loki3.com/BracketList"/>
    <dgm:cxn modelId="{6CB6C378-5396-47D2-B6BC-9E4CF096143C}" srcId="{3A2F8B14-B561-424C-BE57-4F7395B4E86A}" destId="{A38DB6B2-7442-4059-99D0-5B061D95A1A6}" srcOrd="1" destOrd="0" parTransId="{3FA0A1EC-E277-4A41-A0BF-EE8E18BC4874}" sibTransId="{586301A8-BCB1-4AA4-9051-C5146A134A8A}"/>
    <dgm:cxn modelId="{4DD35188-8C93-4E7A-8C41-FA14D45ACD6B}" srcId="{E61FD79E-44FC-4BCC-8324-525E0EA1773C}" destId="{D708086C-BF55-4DF6-859C-C104083F725C}" srcOrd="1" destOrd="0" parTransId="{260D51E8-EAA5-44A6-8BC6-556C191069B5}" sibTransId="{F4A5303A-A5E4-47C0-9AD6-2528E6CB0141}"/>
    <dgm:cxn modelId="{1630DA8C-C442-487D-981D-B9D407D99A35}" srcId="{2F1BCC21-9D03-4310-B741-4D67506D5711}" destId="{E0EC598D-CC4E-4BAA-853C-26EBD99E704E}" srcOrd="0" destOrd="0" parTransId="{0DE6FB3A-7915-42C0-A621-168613A7366D}" sibTransId="{38BBD219-EEBC-4460-90D8-2B20FE150D73}"/>
    <dgm:cxn modelId="{DF994E90-3C26-4D20-A860-4C8645BB1D59}" type="presOf" srcId="{A38DB6B2-7442-4059-99D0-5B061D95A1A6}" destId="{9B092955-CFEF-4744-B05E-A88FA98BF1D8}" srcOrd="0" destOrd="2" presId="urn:diagrams.loki3.com/BracketList"/>
    <dgm:cxn modelId="{B1E5D993-CF71-4F16-993D-E94D7EBB4265}" srcId="{2F1BCC21-9D03-4310-B741-4D67506D5711}" destId="{6BA1BF9B-08C5-44BB-884F-8CE5916B3651}" srcOrd="1" destOrd="0" parTransId="{3784ED3A-FE9E-4146-AEFD-F9461BF12C9A}" sibTransId="{1012E96D-DF16-4DD2-A109-E6B342BEB301}"/>
    <dgm:cxn modelId="{D4F3BD9B-6639-4EDD-ABDC-13A5B408386E}" srcId="{2F1BCC21-9D03-4310-B741-4D67506D5711}" destId="{A95AD1C1-D182-480B-A881-76ADF80594C8}" srcOrd="2" destOrd="0" parTransId="{CC9D4EC7-9137-4DFA-A2E1-DEC01454B646}" sibTransId="{5AFEBF3D-83B1-44E4-8400-7A796A629220}"/>
    <dgm:cxn modelId="{B7ADCFA1-F977-462E-8B7A-374BC375D8F3}" srcId="{D708086C-BF55-4DF6-859C-C104083F725C}" destId="{A3DB2DBC-BE55-4D66-9031-F657FA34D27B}" srcOrd="0" destOrd="0" parTransId="{F5890D35-81DF-423F-90CC-F0EBA468EA41}" sibTransId="{9440B67F-D301-4B68-83B2-DCF52B7BD102}"/>
    <dgm:cxn modelId="{495D18A2-65C5-4572-972B-E4C51F4463BD}" srcId="{9F9182F4-5F5C-41B0-ACAB-9347E4FBAD73}" destId="{2F1BCC21-9D03-4310-B741-4D67506D5711}" srcOrd="0" destOrd="0" parTransId="{F6713C62-8B6D-4047-BF8D-108B9F7EE7A7}" sibTransId="{F6A8BED8-DFAD-4FD3-82A8-17EFB72D23DD}"/>
    <dgm:cxn modelId="{7C3B63D0-2EF3-4867-B7F5-7336F0961AAD}" type="presOf" srcId="{3A2F8B14-B561-424C-BE57-4F7395B4E86A}" destId="{9B092955-CFEF-4744-B05E-A88FA98BF1D8}" srcOrd="0" destOrd="0" presId="urn:diagrams.loki3.com/BracketList"/>
    <dgm:cxn modelId="{07C083D5-0995-4340-8DBF-6C7D13BEFDD8}" type="presOf" srcId="{ADF237E5-A45D-4F44-822A-03FE033CC0B8}" destId="{9B092955-CFEF-4744-B05E-A88FA98BF1D8}" srcOrd="0" destOrd="1" presId="urn:diagrams.loki3.com/BracketList"/>
    <dgm:cxn modelId="{25F243DF-78EA-4488-8BFF-949F578BC71B}" type="presOf" srcId="{E0EC598D-CC4E-4BAA-853C-26EBD99E704E}" destId="{682B23BE-02E7-4710-BD15-CE31137A126C}" srcOrd="0" destOrd="0" presId="urn:diagrams.loki3.com/BracketList"/>
    <dgm:cxn modelId="{819C70F7-40B1-4E90-BDB7-73753B31A29A}" type="presOf" srcId="{A95AD1C1-D182-480B-A881-76ADF80594C8}" destId="{682B23BE-02E7-4710-BD15-CE31137A126C}" srcOrd="0" destOrd="2" presId="urn:diagrams.loki3.com/BracketList"/>
    <dgm:cxn modelId="{54B4E896-D496-41F0-AC66-CADBDBE9E6AB}" type="presParOf" srcId="{5995D09F-1EE2-4425-B115-1BF92B06905D}" destId="{9320BC8F-3A9B-44DC-83C4-73E204D39DF2}" srcOrd="0" destOrd="0" presId="urn:diagrams.loki3.com/BracketList"/>
    <dgm:cxn modelId="{9775FC52-4FD5-4F62-8948-81544A78089F}" type="presParOf" srcId="{9320BC8F-3A9B-44DC-83C4-73E204D39DF2}" destId="{EC7D0116-BE3B-4BA6-8B3B-EFC662622F0F}" srcOrd="0" destOrd="0" presId="urn:diagrams.loki3.com/BracketList"/>
    <dgm:cxn modelId="{E8DD04F7-CC76-4E1F-9D7A-5F2646DC3FFA}" type="presParOf" srcId="{9320BC8F-3A9B-44DC-83C4-73E204D39DF2}" destId="{227563AE-1C9A-4045-8954-454F74F3F934}" srcOrd="1" destOrd="0" presId="urn:diagrams.loki3.com/BracketList"/>
    <dgm:cxn modelId="{204E75AF-8E01-4D84-9D0E-D391A7FB6953}" type="presParOf" srcId="{9320BC8F-3A9B-44DC-83C4-73E204D39DF2}" destId="{2C568B91-8DC0-4AEA-A326-14EFC57E7940}" srcOrd="2" destOrd="0" presId="urn:diagrams.loki3.com/BracketList"/>
    <dgm:cxn modelId="{8BA4ABCD-EE80-4D0B-BA73-D35F2B3C67B8}" type="presParOf" srcId="{9320BC8F-3A9B-44DC-83C4-73E204D39DF2}" destId="{682B23BE-02E7-4710-BD15-CE31137A126C}" srcOrd="3" destOrd="0" presId="urn:diagrams.loki3.com/BracketList"/>
    <dgm:cxn modelId="{6B325678-BE05-4516-B2C5-B8FA40610DE1}" type="presParOf" srcId="{5995D09F-1EE2-4425-B115-1BF92B06905D}" destId="{B30FA82A-9E7F-4469-94E9-4AB479860E37}" srcOrd="1" destOrd="0" presId="urn:diagrams.loki3.com/BracketList"/>
    <dgm:cxn modelId="{0BCFE073-A914-4378-9734-91D06151EC25}" type="presParOf" srcId="{5995D09F-1EE2-4425-B115-1BF92B06905D}" destId="{8975AE6E-93ED-445F-BE64-0A7B2A3544D7}" srcOrd="2" destOrd="0" presId="urn:diagrams.loki3.com/BracketList"/>
    <dgm:cxn modelId="{226D70FD-A9B9-4F32-B273-C2CFA2890ABB}" type="presParOf" srcId="{8975AE6E-93ED-445F-BE64-0A7B2A3544D7}" destId="{DA5394E2-B9B2-4B7C-A690-246E2F752E35}" srcOrd="0" destOrd="0" presId="urn:diagrams.loki3.com/BracketList"/>
    <dgm:cxn modelId="{AEE8EF65-B757-422B-92DD-BFF0913B20D9}" type="presParOf" srcId="{8975AE6E-93ED-445F-BE64-0A7B2A3544D7}" destId="{31B738EA-8193-484A-A1D4-85EE790BA388}" srcOrd="1" destOrd="0" presId="urn:diagrams.loki3.com/BracketList"/>
    <dgm:cxn modelId="{01DF160A-8EB3-4DB1-AB4B-615646945221}" type="presParOf" srcId="{8975AE6E-93ED-445F-BE64-0A7B2A3544D7}" destId="{802384C8-3C90-4D5E-9D29-F8861731139B}" srcOrd="2" destOrd="0" presId="urn:diagrams.loki3.com/BracketList"/>
    <dgm:cxn modelId="{C0FCFCA9-7893-40B6-8080-989746DF9FFB}" type="presParOf" srcId="{8975AE6E-93ED-445F-BE64-0A7B2A3544D7}" destId="{9B092955-CFEF-4744-B05E-A88FA98BF1D8}"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custT="1"/>
      <dgm:spPr/>
      <dgm:t>
        <a:bodyPr/>
        <a:lstStyle/>
        <a:p>
          <a:r>
            <a:rPr lang="es-ES" sz="2800" dirty="0" err="1"/>
            <a:t>Current</a:t>
          </a:r>
          <a:endParaRPr lang="en-US" sz="2800"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Account Payables</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custT="1"/>
      <dgm:spPr/>
      <dgm:t>
        <a:bodyPr/>
        <a:lstStyle/>
        <a:p>
          <a:r>
            <a:rPr lang="es-ES" sz="2800" dirty="0" err="1"/>
            <a:t>Noncurrent</a:t>
          </a:r>
          <a:endParaRPr lang="en-US" sz="2800"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r>
            <a:rPr lang="en-US" dirty="0"/>
            <a:t>Long term Loans</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30BDA67F-BE5E-4049-8616-F70A2B5669BC}">
      <dgm:prSet phldrT="[Text]"/>
      <dgm:spPr/>
      <dgm:t>
        <a:bodyPr/>
        <a:lstStyle/>
        <a:p>
          <a:r>
            <a:rPr lang="en-US" dirty="0"/>
            <a:t>Contingent</a:t>
          </a:r>
        </a:p>
      </dgm:t>
    </dgm:pt>
    <dgm:pt modelId="{9865E83F-40E7-4876-B5F3-192ACC2A9BDE}" type="parTrans" cxnId="{DC9AF38F-3343-43CF-8630-9DFF20835222}">
      <dgm:prSet/>
      <dgm:spPr/>
      <dgm:t>
        <a:bodyPr/>
        <a:lstStyle/>
        <a:p>
          <a:endParaRPr lang="en-US"/>
        </a:p>
      </dgm:t>
    </dgm:pt>
    <dgm:pt modelId="{942EFB84-DEAC-426C-AD8A-8E0B9C8DFDB0}" type="sibTrans" cxnId="{DC9AF38F-3343-43CF-8630-9DFF20835222}">
      <dgm:prSet/>
      <dgm:spPr/>
      <dgm:t>
        <a:bodyPr/>
        <a:lstStyle/>
        <a:p>
          <a:endParaRPr lang="en-US"/>
        </a:p>
      </dgm:t>
    </dgm:pt>
    <dgm:pt modelId="{BED637EC-723A-46CB-ADE6-D44D5F82FE67}">
      <dgm:prSet phldrT="[Text]"/>
      <dgm:spPr/>
      <dgm:t>
        <a:bodyPr/>
        <a:lstStyle/>
        <a:p>
          <a:r>
            <a:rPr lang="en-US" dirty="0"/>
            <a:t>Litigations</a:t>
          </a:r>
        </a:p>
      </dgm:t>
    </dgm:pt>
    <dgm:pt modelId="{97A31445-2761-4590-ABBD-1160AA7D68FF}" type="parTrans" cxnId="{995B0F9F-DF3D-4A83-955C-289575DE8241}">
      <dgm:prSet/>
      <dgm:spPr/>
      <dgm:t>
        <a:bodyPr/>
        <a:lstStyle/>
        <a:p>
          <a:endParaRPr lang="en-US"/>
        </a:p>
      </dgm:t>
    </dgm:pt>
    <dgm:pt modelId="{22F578C5-B7D5-4461-968D-D214987DFD9D}" type="sibTrans" cxnId="{995B0F9F-DF3D-4A83-955C-289575DE8241}">
      <dgm:prSet/>
      <dgm:spPr/>
      <dgm:t>
        <a:bodyPr/>
        <a:lstStyle/>
        <a:p>
          <a:endParaRPr lang="en-US"/>
        </a:p>
      </dgm:t>
    </dgm:pt>
    <dgm:pt modelId="{6BC37490-A723-4316-B661-DD7760FA4426}">
      <dgm:prSet phldrT="[Text]"/>
      <dgm:spPr/>
      <dgm:t>
        <a:bodyPr/>
        <a:lstStyle/>
        <a:p>
          <a:r>
            <a:rPr lang="en-US" noProof="0" dirty="0"/>
            <a:t>Salaries</a:t>
          </a:r>
        </a:p>
      </dgm:t>
    </dgm:pt>
    <dgm:pt modelId="{1FCE7C46-3836-4DB5-88BE-2B0C91A6EC0E}" type="parTrans" cxnId="{58111034-9415-485F-A45E-29BA7BE27EF3}">
      <dgm:prSet/>
      <dgm:spPr/>
      <dgm:t>
        <a:bodyPr/>
        <a:lstStyle/>
        <a:p>
          <a:endParaRPr lang="en-US"/>
        </a:p>
      </dgm:t>
    </dgm:pt>
    <dgm:pt modelId="{A3E693C0-CAE9-4560-9477-415444DF0743}" type="sibTrans" cxnId="{58111034-9415-485F-A45E-29BA7BE27EF3}">
      <dgm:prSet/>
      <dgm:spPr/>
      <dgm:t>
        <a:bodyPr/>
        <a:lstStyle/>
        <a:p>
          <a:endParaRPr lang="en-US"/>
        </a:p>
      </dgm:t>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3">
        <dgm:presLayoutVars>
          <dgm:chMax val="1"/>
          <dgm:bulletEnabled val="1"/>
        </dgm:presLayoutVars>
      </dgm:prSet>
      <dgm:spPr/>
    </dgm:pt>
    <dgm:pt modelId="{227563AE-1C9A-4045-8954-454F74F3F934}" type="pres">
      <dgm:prSet presAssocID="{2F1BCC21-9D03-4310-B741-4D67506D5711}" presName="bracket" presStyleLbl="parChTrans1D1" presStyleIdx="0" presStyleCnt="3"/>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3">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3" custScaleX="142621">
        <dgm:presLayoutVars>
          <dgm:chMax val="1"/>
          <dgm:bulletEnabled val="1"/>
        </dgm:presLayoutVars>
      </dgm:prSet>
      <dgm:spPr/>
    </dgm:pt>
    <dgm:pt modelId="{31B738EA-8193-484A-A1D4-85EE790BA388}" type="pres">
      <dgm:prSet presAssocID="{E61FD79E-44FC-4BCC-8324-525E0EA1773C}" presName="bracket" presStyleLbl="parChTrans1D1" presStyleIdx="1" presStyleCnt="3"/>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3" custScaleX="123594" custLinFactNeighborX="-15766">
        <dgm:presLayoutVars>
          <dgm:bulletEnabled val="1"/>
        </dgm:presLayoutVars>
      </dgm:prSet>
      <dgm:spPr/>
    </dgm:pt>
    <dgm:pt modelId="{65793100-1A90-4A91-B377-4F7AA6224FAC}" type="pres">
      <dgm:prSet presAssocID="{339C1E19-5E59-43D0-B534-8C8F889FD0D5}" presName="spV" presStyleCnt="0"/>
      <dgm:spPr/>
    </dgm:pt>
    <dgm:pt modelId="{3006E07C-0B25-47EF-9D59-B11586B8DB3E}" type="pres">
      <dgm:prSet presAssocID="{30BDA67F-BE5E-4049-8616-F70A2B5669BC}" presName="linNode" presStyleCnt="0"/>
      <dgm:spPr/>
    </dgm:pt>
    <dgm:pt modelId="{E5197131-2A67-4295-8E89-AC982D2A2589}" type="pres">
      <dgm:prSet presAssocID="{30BDA67F-BE5E-4049-8616-F70A2B5669BC}" presName="parTx" presStyleLbl="revTx" presStyleIdx="2" presStyleCnt="3">
        <dgm:presLayoutVars>
          <dgm:chMax val="1"/>
          <dgm:bulletEnabled val="1"/>
        </dgm:presLayoutVars>
      </dgm:prSet>
      <dgm:spPr/>
    </dgm:pt>
    <dgm:pt modelId="{56F716A1-3F38-4A28-9214-D23E2463CD86}" type="pres">
      <dgm:prSet presAssocID="{30BDA67F-BE5E-4049-8616-F70A2B5669BC}" presName="bracket" presStyleLbl="parChTrans1D1" presStyleIdx="2" presStyleCnt="3"/>
      <dgm:spPr/>
    </dgm:pt>
    <dgm:pt modelId="{43F0021A-3076-4CE6-9719-C501DFB40123}" type="pres">
      <dgm:prSet presAssocID="{30BDA67F-BE5E-4049-8616-F70A2B5669BC}" presName="spH" presStyleCnt="0"/>
      <dgm:spPr/>
    </dgm:pt>
    <dgm:pt modelId="{97342D34-6B5E-44B5-8186-7724821695DC}" type="pres">
      <dgm:prSet presAssocID="{30BDA67F-BE5E-4049-8616-F70A2B5669BC}" presName="desTx" presStyleLbl="node1" presStyleIdx="2" presStyleCnt="3">
        <dgm:presLayoutVars>
          <dgm:bulletEnabled val="1"/>
        </dgm:presLayoutVars>
      </dgm:prSet>
      <dgm:spPr/>
    </dgm:pt>
  </dgm:ptLst>
  <dgm:cxnL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58111034-9415-485F-A45E-29BA7BE27EF3}" srcId="{2F1BCC21-9D03-4310-B741-4D67506D5711}" destId="{6BC37490-A723-4316-B661-DD7760FA4426}" srcOrd="1" destOrd="0" parTransId="{1FCE7C46-3836-4DB5-88BE-2B0C91A6EC0E}" sibTransId="{A3E693C0-CAE9-4560-9477-415444DF0743}"/>
    <dgm:cxn modelId="{4A2C655E-F45D-4628-8FAE-9B160908C30B}" srcId="{E61FD79E-44FC-4BCC-8324-525E0EA1773C}" destId="{3A2F8B14-B561-424C-BE57-4F7395B4E86A}" srcOrd="0" destOrd="0" parTransId="{6D58F6B6-3719-40E5-8AB7-ECB3287E9691}" sibTransId="{44849BA2-B49E-42FE-BDF5-76E6024DB76A}"/>
    <dgm:cxn modelId="{88510056-57E1-42C8-8617-03C1A7A666E3}" type="presOf" srcId="{E0EC598D-CC4E-4BAA-853C-26EBD99E704E}" destId="{682B23BE-02E7-4710-BD15-CE31137A126C}" srcOrd="0" destOrd="0" presId="urn:diagrams.loki3.com/BracketList"/>
    <dgm:cxn modelId="{1AD7455A-D2A2-4F48-9471-A6DFC2F38DD5}" type="presOf" srcId="{BED637EC-723A-46CB-ADE6-D44D5F82FE67}" destId="{97342D34-6B5E-44B5-8186-7724821695DC}" srcOrd="0" destOrd="0" presId="urn:diagrams.loki3.com/BracketList"/>
    <dgm:cxn modelId="{A7CF0E7C-1CA7-441D-A688-AFA3417ED010}" type="presOf" srcId="{E61FD79E-44FC-4BCC-8324-525E0EA1773C}" destId="{DA5394E2-B9B2-4B7C-A690-246E2F752E35}" srcOrd="0" destOrd="0" presId="urn:diagrams.loki3.com/BracketList"/>
    <dgm:cxn modelId="{1630DA8C-C442-487D-981D-B9D407D99A35}" srcId="{2F1BCC21-9D03-4310-B741-4D67506D5711}" destId="{E0EC598D-CC4E-4BAA-853C-26EBD99E704E}" srcOrd="0" destOrd="0" parTransId="{0DE6FB3A-7915-42C0-A621-168613A7366D}" sibTransId="{38BBD219-EEBC-4460-90D8-2B20FE150D73}"/>
    <dgm:cxn modelId="{DC9AF38F-3343-43CF-8630-9DFF20835222}" srcId="{9F9182F4-5F5C-41B0-ACAB-9347E4FBAD73}" destId="{30BDA67F-BE5E-4049-8616-F70A2B5669BC}" srcOrd="2" destOrd="0" parTransId="{9865E83F-40E7-4876-B5F3-192ACC2A9BDE}" sibTransId="{942EFB84-DEAC-426C-AD8A-8E0B9C8DFDB0}"/>
    <dgm:cxn modelId="{995B0F9F-DF3D-4A83-955C-289575DE8241}" srcId="{30BDA67F-BE5E-4049-8616-F70A2B5669BC}" destId="{BED637EC-723A-46CB-ADE6-D44D5F82FE67}" srcOrd="0" destOrd="0" parTransId="{97A31445-2761-4590-ABBD-1160AA7D68FF}" sibTransId="{22F578C5-B7D5-4461-968D-D214987DFD9D}"/>
    <dgm:cxn modelId="{495D18A2-65C5-4572-972B-E4C51F4463BD}" srcId="{9F9182F4-5F5C-41B0-ACAB-9347E4FBAD73}" destId="{2F1BCC21-9D03-4310-B741-4D67506D5711}" srcOrd="0" destOrd="0" parTransId="{F6713C62-8B6D-4047-BF8D-108B9F7EE7A7}" sibTransId="{F6A8BED8-DFAD-4FD3-82A8-17EFB72D23DD}"/>
    <dgm:cxn modelId="{C8C11CA2-F4E7-4772-9CD2-A06B37063741}" type="presOf" srcId="{3A2F8B14-B561-424C-BE57-4F7395B4E86A}" destId="{9B092955-CFEF-4744-B05E-A88FA98BF1D8}" srcOrd="0" destOrd="0" presId="urn:diagrams.loki3.com/BracketList"/>
    <dgm:cxn modelId="{F39492AA-2C89-4486-A615-B9FC07658203}" type="presOf" srcId="{2F1BCC21-9D03-4310-B741-4D67506D5711}" destId="{EC7D0116-BE3B-4BA6-8B3B-EFC662622F0F}" srcOrd="0" destOrd="0" presId="urn:diagrams.loki3.com/BracketList"/>
    <dgm:cxn modelId="{DC86DDCF-843C-47B3-9FB1-E04502C95558}" type="presOf" srcId="{6BC37490-A723-4316-B661-DD7760FA4426}" destId="{682B23BE-02E7-4710-BD15-CE31137A126C}" srcOrd="0" destOrd="1" presId="urn:diagrams.loki3.com/BracketList"/>
    <dgm:cxn modelId="{2342BFF2-891C-4C4D-AED0-414521C5F3AE}" type="presOf" srcId="{30BDA67F-BE5E-4049-8616-F70A2B5669BC}" destId="{E5197131-2A67-4295-8E89-AC982D2A2589}" srcOrd="0" destOrd="0" presId="urn:diagrams.loki3.com/BracketList"/>
    <dgm:cxn modelId="{C8C8999C-5CB4-4E34-99B8-EAAD58B0CE57}" type="presParOf" srcId="{5995D09F-1EE2-4425-B115-1BF92B06905D}" destId="{9320BC8F-3A9B-44DC-83C4-73E204D39DF2}" srcOrd="0" destOrd="0" presId="urn:diagrams.loki3.com/BracketList"/>
    <dgm:cxn modelId="{F36B8CAE-2BB9-4C78-9D13-0581D7D443CA}" type="presParOf" srcId="{9320BC8F-3A9B-44DC-83C4-73E204D39DF2}" destId="{EC7D0116-BE3B-4BA6-8B3B-EFC662622F0F}" srcOrd="0" destOrd="0" presId="urn:diagrams.loki3.com/BracketList"/>
    <dgm:cxn modelId="{AE443C09-FAEB-4E50-8D45-E43A2E7181BF}" type="presParOf" srcId="{9320BC8F-3A9B-44DC-83C4-73E204D39DF2}" destId="{227563AE-1C9A-4045-8954-454F74F3F934}" srcOrd="1" destOrd="0" presId="urn:diagrams.loki3.com/BracketList"/>
    <dgm:cxn modelId="{1775E1C9-3E1F-4D9A-B5F9-A5B33061F162}" type="presParOf" srcId="{9320BC8F-3A9B-44DC-83C4-73E204D39DF2}" destId="{2C568B91-8DC0-4AEA-A326-14EFC57E7940}" srcOrd="2" destOrd="0" presId="urn:diagrams.loki3.com/BracketList"/>
    <dgm:cxn modelId="{310285C7-AAC1-457A-808A-F32730D81ED5}" type="presParOf" srcId="{9320BC8F-3A9B-44DC-83C4-73E204D39DF2}" destId="{682B23BE-02E7-4710-BD15-CE31137A126C}" srcOrd="3" destOrd="0" presId="urn:diagrams.loki3.com/BracketList"/>
    <dgm:cxn modelId="{1A27405F-92E9-40A2-A150-48B935CFABD3}" type="presParOf" srcId="{5995D09F-1EE2-4425-B115-1BF92B06905D}" destId="{B30FA82A-9E7F-4469-94E9-4AB479860E37}" srcOrd="1" destOrd="0" presId="urn:diagrams.loki3.com/BracketList"/>
    <dgm:cxn modelId="{D062F0EE-1867-4F45-9070-A1E6F5BD9037}" type="presParOf" srcId="{5995D09F-1EE2-4425-B115-1BF92B06905D}" destId="{8975AE6E-93ED-445F-BE64-0A7B2A3544D7}" srcOrd="2" destOrd="0" presId="urn:diagrams.loki3.com/BracketList"/>
    <dgm:cxn modelId="{6CF8087D-E720-41E2-9E16-3139BBE05CD3}" type="presParOf" srcId="{8975AE6E-93ED-445F-BE64-0A7B2A3544D7}" destId="{DA5394E2-B9B2-4B7C-A690-246E2F752E35}" srcOrd="0" destOrd="0" presId="urn:diagrams.loki3.com/BracketList"/>
    <dgm:cxn modelId="{536D7287-8959-4A2D-A593-C1B5B4C81F8D}" type="presParOf" srcId="{8975AE6E-93ED-445F-BE64-0A7B2A3544D7}" destId="{31B738EA-8193-484A-A1D4-85EE790BA388}" srcOrd="1" destOrd="0" presId="urn:diagrams.loki3.com/BracketList"/>
    <dgm:cxn modelId="{C91CF278-B27C-4093-8BF0-90C33AA4DB22}" type="presParOf" srcId="{8975AE6E-93ED-445F-BE64-0A7B2A3544D7}" destId="{802384C8-3C90-4D5E-9D29-F8861731139B}" srcOrd="2" destOrd="0" presId="urn:diagrams.loki3.com/BracketList"/>
    <dgm:cxn modelId="{449E27BF-F08B-4866-972F-F83D4897AA9E}" type="presParOf" srcId="{8975AE6E-93ED-445F-BE64-0A7B2A3544D7}" destId="{9B092955-CFEF-4744-B05E-A88FA98BF1D8}" srcOrd="3" destOrd="0" presId="urn:diagrams.loki3.com/BracketList"/>
    <dgm:cxn modelId="{D556FE49-480C-442F-9DFB-FF8F82B5F9D4}" type="presParOf" srcId="{5995D09F-1EE2-4425-B115-1BF92B06905D}" destId="{65793100-1A90-4A91-B377-4F7AA6224FAC}" srcOrd="3" destOrd="0" presId="urn:diagrams.loki3.com/BracketList"/>
    <dgm:cxn modelId="{322FE191-3B4F-4A55-83F8-6CD3F5ACB398}" type="presParOf" srcId="{5995D09F-1EE2-4425-B115-1BF92B06905D}" destId="{3006E07C-0B25-47EF-9D59-B11586B8DB3E}" srcOrd="4" destOrd="0" presId="urn:diagrams.loki3.com/BracketList"/>
    <dgm:cxn modelId="{CA174B6E-B9A3-4A0D-95F8-BE4488E03571}" type="presParOf" srcId="{3006E07C-0B25-47EF-9D59-B11586B8DB3E}" destId="{E5197131-2A67-4295-8E89-AC982D2A2589}" srcOrd="0" destOrd="0" presId="urn:diagrams.loki3.com/BracketList"/>
    <dgm:cxn modelId="{1697836F-F81B-4448-BD4E-C79A4BE204FB}" type="presParOf" srcId="{3006E07C-0B25-47EF-9D59-B11586B8DB3E}" destId="{56F716A1-3F38-4A28-9214-D23E2463CD86}" srcOrd="1" destOrd="0" presId="urn:diagrams.loki3.com/BracketList"/>
    <dgm:cxn modelId="{77F95568-0833-486A-8A06-7BB48A5704F0}" type="presParOf" srcId="{3006E07C-0B25-47EF-9D59-B11586B8DB3E}" destId="{43F0021A-3076-4CE6-9719-C501DFB40123}" srcOrd="2" destOrd="0" presId="urn:diagrams.loki3.com/BracketList"/>
    <dgm:cxn modelId="{876DB771-FED2-422B-A773-E09409C3F1B5}" type="presParOf" srcId="{3006E07C-0B25-47EF-9D59-B11586B8DB3E}" destId="{97342D34-6B5E-44B5-8186-7724821695D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1</a:t>
          </a:r>
        </a:p>
        <a:p>
          <a:r>
            <a:rPr lang="en-US" sz="4000" dirty="0"/>
            <a:t>Starting the Business</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invests $30,000 of her own money to start the business.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09C20B9E-41A6-488C-BE3C-8B66676CB5C1}">
      <dgm:prSet/>
      <dgm:spPr/>
      <dgm:t>
        <a:bodyPr/>
        <a:lstStyle/>
        <a:p>
          <a:pPr rtl="0"/>
          <a:r>
            <a:rPr lang="en-US" dirty="0"/>
            <a:t>She deposits $30,000 in a bank account </a:t>
          </a:r>
          <a:r>
            <a:rPr lang="en-US" dirty="0">
              <a:latin typeface="Bookman Old Style" panose="020F0302020204030204"/>
            </a:rPr>
            <a:t>entitled "</a:t>
          </a:r>
          <a:r>
            <a:rPr lang="en-US" dirty="0"/>
            <a:t>Silvana eTravel</a:t>
          </a:r>
          <a:r>
            <a:rPr lang="en-US" dirty="0">
              <a:latin typeface="Bookman Old Style" panose="020F0302020204030204"/>
            </a:rPr>
            <a:t> SA". </a:t>
          </a:r>
          <a:endParaRPr lang="en-US" dirty="0"/>
        </a:p>
      </dgm:t>
    </dgm:pt>
    <dgm:pt modelId="{CF540B4D-D533-41CC-AFA0-1330BE05D0BF}" type="parTrans" cxnId="{0BAD103D-8403-4F10-B3A3-AF14B7BFE97B}">
      <dgm:prSet/>
      <dgm:spPr/>
      <dgm:t>
        <a:bodyPr/>
        <a:lstStyle/>
        <a:p>
          <a:endParaRPr lang="en-US"/>
        </a:p>
      </dgm:t>
    </dgm:pt>
    <dgm:pt modelId="{4260DE08-1252-4023-891D-2795BE5B60AD}" type="sibTrans" cxnId="{0BAD103D-8403-4F10-B3A3-AF14B7BFE97B}">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0BAD103D-8403-4F10-B3A3-AF14B7BFE97B}" srcId="{292F7077-725E-4F3E-AF2B-1DE8DCDE24D6}" destId="{09C20B9E-41A6-488C-BE3C-8B66676CB5C1}" srcOrd="1" destOrd="0" parTransId="{CF540B4D-D533-41CC-AFA0-1330BE05D0BF}" sibTransId="{4260DE08-1252-4023-891D-2795BE5B60AD}"/>
    <dgm:cxn modelId="{CAE81B6C-1E9C-4964-A531-18318F791E5A}" type="presOf" srcId="{09C20B9E-41A6-488C-BE3C-8B66676CB5C1}" destId="{4B5151CF-F236-4FDF-84EC-FC6B01EDE1F0}" srcOrd="0" destOrd="1" presId="urn:microsoft.com/office/officeart/2005/8/layout/vList5"/>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FBC4CCFF-99EB-4CD3-BF36-D6B7C4ACB8B7}" type="presOf" srcId="{DD442832-8118-40C0-B908-7CF7B3500189}" destId="{4B5151CF-F236-4FDF-84EC-FC6B01EDE1F0}" srcOrd="0" destOrd="0" presId="urn:microsoft.com/office/officeart/2005/8/layout/vList5"/>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2</a:t>
          </a:r>
        </a:p>
        <a:p>
          <a:r>
            <a:rPr lang="en-US" sz="4000" dirty="0"/>
            <a:t>Purchase of </a:t>
          </a:r>
          <a:r>
            <a:rPr lang="en-US" sz="4000" dirty="0">
              <a:latin typeface="Bookman Old Style" panose="020F0302020204030204"/>
            </a:rPr>
            <a:t>Office</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pPr rtl="0"/>
          <a:r>
            <a:rPr lang="en-US" dirty="0"/>
            <a:t>Silvana purchases an office, paying</a:t>
          </a:r>
          <a:r>
            <a:rPr lang="en-US" dirty="0">
              <a:latin typeface="Bookman Old Style" panose="020F0302020204030204"/>
            </a:rPr>
            <a:t> </a:t>
          </a:r>
          <a:r>
            <a:rPr lang="en-US" dirty="0"/>
            <a:t>$20,000</a:t>
          </a:r>
          <a:r>
            <a:rPr lang="en-US" dirty="0">
              <a:latin typeface="Bookman Old Style" panose="020F0302020204030204"/>
            </a:rPr>
            <a:t> in cash</a:t>
          </a:r>
          <a:r>
            <a:rPr lang="en-US" dirty="0"/>
            <a:t>.</a:t>
          </a:r>
          <a:r>
            <a:rPr lang="en-US" dirty="0">
              <a:latin typeface="Bookman Old Style" panose="020F0302020204030204"/>
            </a:rPr>
            <a:t> </a:t>
          </a:r>
          <a:endParaRPr lang="en-US" dirty="0"/>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4B8B11E5-77A1-4309-989B-056A9EE50C8B}">
      <dgm:prSet phldr="0"/>
      <dgm:spPr/>
      <dgm:t>
        <a:bodyPr/>
        <a:lstStyle/>
        <a:p>
          <a:pPr rtl="0"/>
          <a:r>
            <a:rPr lang="en-US" dirty="0">
              <a:latin typeface="Bookman Old Style" panose="020F0302020204030204"/>
            </a:rPr>
            <a:t>Depreciation: $200</a:t>
          </a:r>
        </a:p>
      </dgm:t>
    </dgm:pt>
    <dgm:pt modelId="{BF17D129-A483-408C-A657-354C94935C2C}" type="parTrans" cxnId="{E5523B2E-525D-4769-B6A9-7125222EF739}">
      <dgm:prSet/>
      <dgm:spPr/>
    </dgm:pt>
    <dgm:pt modelId="{200BF665-A937-4EB5-B4A4-0C78A9C2D09F}" type="sibTrans" cxnId="{E5523B2E-525D-4769-B6A9-7125222EF739}">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E5523B2E-525D-4769-B6A9-7125222EF739}" srcId="{292F7077-725E-4F3E-AF2B-1DE8DCDE24D6}" destId="{4B8B11E5-77A1-4309-989B-056A9EE50C8B}" srcOrd="1" destOrd="0" parTransId="{BF17D129-A483-408C-A657-354C94935C2C}" sibTransId="{200BF665-A937-4EB5-B4A4-0C78A9C2D09F}"/>
    <dgm:cxn modelId="{792DA14E-DD1E-4201-97D5-92864AEE189B}" type="presOf" srcId="{F071CC8B-4024-45B1-8A4D-2EA74020C241}" destId="{BFADE2B9-3991-4675-99B6-96BE957BDA24}" srcOrd="0" destOrd="0" presId="urn:microsoft.com/office/officeart/2005/8/layout/vList5"/>
    <dgm:cxn modelId="{E9F4DB6E-2B2B-46A1-8149-C5AEA0BAECCD}"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C23935F7-0203-461A-B719-14509C29C5D9}" type="presOf" srcId="{4B8B11E5-77A1-4309-989B-056A9EE50C8B}" destId="{4B5151CF-F236-4FDF-84EC-FC6B01EDE1F0}" srcOrd="0" destOrd="1" presId="urn:microsoft.com/office/officeart/2005/8/layout/vList5"/>
    <dgm:cxn modelId="{3A5411FD-A298-467E-91BD-CEB6F983A145}" type="presOf" srcId="{DD442832-8118-40C0-B908-7CF7B3500189}" destId="{4B5151CF-F236-4FDF-84EC-FC6B01EDE1F0}" srcOrd="0" destOrd="0" presId="urn:microsoft.com/office/officeart/2005/8/layout/vList5"/>
    <dgm:cxn modelId="{339F397F-D8EA-44DA-BC88-61B6F487A481}" type="presParOf" srcId="{BFADE2B9-3991-4675-99B6-96BE957BDA24}" destId="{07156472-F93B-407D-9A45-D5C982984AAF}" srcOrd="0" destOrd="0" presId="urn:microsoft.com/office/officeart/2005/8/layout/vList5"/>
    <dgm:cxn modelId="{4D81E6DC-0A47-4846-A286-96C7C2917965}" type="presParOf" srcId="{07156472-F93B-407D-9A45-D5C982984AAF}" destId="{DCC5120D-29D6-429B-A087-550C6FF8E490}" srcOrd="0" destOrd="0" presId="urn:microsoft.com/office/officeart/2005/8/layout/vList5"/>
    <dgm:cxn modelId="{5C33DB69-B668-4455-8B66-C00D8BE272CC}"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D78A-2D57-4E9E-AD3A-525A1CD65C50}">
      <dsp:nvSpPr>
        <dsp:cNvPr id="0" name=""/>
        <dsp:cNvSpPr/>
      </dsp:nvSpPr>
      <dsp:spPr>
        <a:xfrm>
          <a:off x="593403" y="2216"/>
          <a:ext cx="1835530" cy="917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Information system</a:t>
          </a:r>
        </a:p>
      </dsp:txBody>
      <dsp:txXfrm>
        <a:off x="620283" y="29096"/>
        <a:ext cx="1781770" cy="864005"/>
      </dsp:txXfrm>
    </dsp:sp>
    <dsp:sp modelId="{46BC059B-3187-4F39-9A42-ABCACC9D2BED}">
      <dsp:nvSpPr>
        <dsp:cNvPr id="0" name=""/>
        <dsp:cNvSpPr/>
      </dsp:nvSpPr>
      <dsp:spPr>
        <a:xfrm>
          <a:off x="776956" y="919982"/>
          <a:ext cx="183553" cy="688324"/>
        </a:xfrm>
        <a:custGeom>
          <a:avLst/>
          <a:gdLst/>
          <a:ahLst/>
          <a:cxnLst/>
          <a:rect l="0" t="0" r="0" b="0"/>
          <a:pathLst>
            <a:path>
              <a:moveTo>
                <a:pt x="0" y="0"/>
              </a:moveTo>
              <a:lnTo>
                <a:pt x="0" y="688324"/>
              </a:lnTo>
              <a:lnTo>
                <a:pt x="183553" y="688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4930CE-E5A2-41BE-A11E-D9DC2EF38D50}">
      <dsp:nvSpPr>
        <dsp:cNvPr id="0" name=""/>
        <dsp:cNvSpPr/>
      </dsp:nvSpPr>
      <dsp:spPr>
        <a:xfrm>
          <a:off x="960509" y="1149423"/>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Capture and distribute data across the organization</a:t>
          </a:r>
        </a:p>
      </dsp:txBody>
      <dsp:txXfrm>
        <a:off x="987389" y="1176303"/>
        <a:ext cx="1414664" cy="864005"/>
      </dsp:txXfrm>
    </dsp:sp>
    <dsp:sp modelId="{F6D6022C-2D95-4E5C-9395-8B30B3E33E6E}">
      <dsp:nvSpPr>
        <dsp:cNvPr id="0" name=""/>
        <dsp:cNvSpPr/>
      </dsp:nvSpPr>
      <dsp:spPr>
        <a:xfrm>
          <a:off x="2887817" y="2216"/>
          <a:ext cx="1835530" cy="917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Process information from transactions and production</a:t>
          </a:r>
        </a:p>
      </dsp:txBody>
      <dsp:txXfrm>
        <a:off x="2914697" y="29096"/>
        <a:ext cx="1781770" cy="864005"/>
      </dsp:txXfrm>
    </dsp:sp>
    <dsp:sp modelId="{C0A1109D-2B3B-4183-8098-0378064886E9}">
      <dsp:nvSpPr>
        <dsp:cNvPr id="0" name=""/>
        <dsp:cNvSpPr/>
      </dsp:nvSpPr>
      <dsp:spPr>
        <a:xfrm>
          <a:off x="3071370" y="919982"/>
          <a:ext cx="183553" cy="688324"/>
        </a:xfrm>
        <a:custGeom>
          <a:avLst/>
          <a:gdLst/>
          <a:ahLst/>
          <a:cxnLst/>
          <a:rect l="0" t="0" r="0" b="0"/>
          <a:pathLst>
            <a:path>
              <a:moveTo>
                <a:pt x="0" y="0"/>
              </a:moveTo>
              <a:lnTo>
                <a:pt x="0" y="688324"/>
              </a:lnTo>
              <a:lnTo>
                <a:pt x="183553" y="688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EAA02C-91BB-44EE-BEB0-CE3C7EB2CD0A}">
      <dsp:nvSpPr>
        <dsp:cNvPr id="0" name=""/>
        <dsp:cNvSpPr/>
      </dsp:nvSpPr>
      <dsp:spPr>
        <a:xfrm>
          <a:off x="3254923" y="1149423"/>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POS</a:t>
          </a:r>
        </a:p>
      </dsp:txBody>
      <dsp:txXfrm>
        <a:off x="3281803" y="1176303"/>
        <a:ext cx="1414664" cy="864005"/>
      </dsp:txXfrm>
    </dsp:sp>
    <dsp:sp modelId="{DE9C90C5-CA04-4DD0-8838-54D6FBFACE8E}">
      <dsp:nvSpPr>
        <dsp:cNvPr id="0" name=""/>
        <dsp:cNvSpPr/>
      </dsp:nvSpPr>
      <dsp:spPr>
        <a:xfrm>
          <a:off x="3071370" y="919982"/>
          <a:ext cx="183553" cy="1835530"/>
        </a:xfrm>
        <a:custGeom>
          <a:avLst/>
          <a:gdLst/>
          <a:ahLst/>
          <a:cxnLst/>
          <a:rect l="0" t="0" r="0" b="0"/>
          <a:pathLst>
            <a:path>
              <a:moveTo>
                <a:pt x="0" y="0"/>
              </a:moveTo>
              <a:lnTo>
                <a:pt x="0" y="1835530"/>
              </a:lnTo>
              <a:lnTo>
                <a:pt x="183553" y="18355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242D7B-E38C-4E5A-8395-47EBEB78A629}">
      <dsp:nvSpPr>
        <dsp:cNvPr id="0" name=""/>
        <dsp:cNvSpPr/>
      </dsp:nvSpPr>
      <dsp:spPr>
        <a:xfrm>
          <a:off x="3254923" y="2296630"/>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Inventories</a:t>
          </a:r>
        </a:p>
      </dsp:txBody>
      <dsp:txXfrm>
        <a:off x="3281803" y="2323510"/>
        <a:ext cx="1414664" cy="864005"/>
      </dsp:txXfrm>
    </dsp:sp>
    <dsp:sp modelId="{18398C5D-8CEA-4057-B4CF-23769D735143}">
      <dsp:nvSpPr>
        <dsp:cNvPr id="0" name=""/>
        <dsp:cNvSpPr/>
      </dsp:nvSpPr>
      <dsp:spPr>
        <a:xfrm>
          <a:off x="3071370" y="919982"/>
          <a:ext cx="183553" cy="2982737"/>
        </a:xfrm>
        <a:custGeom>
          <a:avLst/>
          <a:gdLst/>
          <a:ahLst/>
          <a:cxnLst/>
          <a:rect l="0" t="0" r="0" b="0"/>
          <a:pathLst>
            <a:path>
              <a:moveTo>
                <a:pt x="0" y="0"/>
              </a:moveTo>
              <a:lnTo>
                <a:pt x="0" y="2982737"/>
              </a:lnTo>
              <a:lnTo>
                <a:pt x="183553" y="29827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71A3B-EEC8-41F2-B108-D0D77A919E50}">
      <dsp:nvSpPr>
        <dsp:cNvPr id="0" name=""/>
        <dsp:cNvSpPr/>
      </dsp:nvSpPr>
      <dsp:spPr>
        <a:xfrm>
          <a:off x="3254923" y="3443836"/>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 </a:t>
          </a:r>
          <a:r>
            <a:rPr lang="en-US" sz="1400" kern="1200" dirty="0"/>
            <a:t>HHRR, etc.</a:t>
          </a:r>
        </a:p>
      </dsp:txBody>
      <dsp:txXfrm>
        <a:off x="3281803" y="3470716"/>
        <a:ext cx="1414664" cy="864005"/>
      </dsp:txXfrm>
    </dsp:sp>
    <dsp:sp modelId="{D30F09C6-AB39-4FB9-B6AC-E4D315BFBB49}">
      <dsp:nvSpPr>
        <dsp:cNvPr id="0" name=""/>
        <dsp:cNvSpPr/>
      </dsp:nvSpPr>
      <dsp:spPr>
        <a:xfrm>
          <a:off x="5182230" y="2216"/>
          <a:ext cx="1835530" cy="917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Measure economic activity</a:t>
          </a:r>
        </a:p>
      </dsp:txBody>
      <dsp:txXfrm>
        <a:off x="5209110" y="29096"/>
        <a:ext cx="1781770" cy="864005"/>
      </dsp:txXfrm>
    </dsp:sp>
    <dsp:sp modelId="{A5E2412F-3DF2-41ED-90F3-7C77AED4B30A}">
      <dsp:nvSpPr>
        <dsp:cNvPr id="0" name=""/>
        <dsp:cNvSpPr/>
      </dsp:nvSpPr>
      <dsp:spPr>
        <a:xfrm>
          <a:off x="5365783" y="919982"/>
          <a:ext cx="183553" cy="688324"/>
        </a:xfrm>
        <a:custGeom>
          <a:avLst/>
          <a:gdLst/>
          <a:ahLst/>
          <a:cxnLst/>
          <a:rect l="0" t="0" r="0" b="0"/>
          <a:pathLst>
            <a:path>
              <a:moveTo>
                <a:pt x="0" y="0"/>
              </a:moveTo>
              <a:lnTo>
                <a:pt x="0" y="688324"/>
              </a:lnTo>
              <a:lnTo>
                <a:pt x="183553" y="688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421C35-8044-4B33-A2AA-1CF31AE61718}">
      <dsp:nvSpPr>
        <dsp:cNvPr id="0" name=""/>
        <dsp:cNvSpPr/>
      </dsp:nvSpPr>
      <dsp:spPr>
        <a:xfrm>
          <a:off x="5549337" y="1149423"/>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Productivity</a:t>
          </a:r>
        </a:p>
      </dsp:txBody>
      <dsp:txXfrm>
        <a:off x="5576217" y="1176303"/>
        <a:ext cx="1414664" cy="864005"/>
      </dsp:txXfrm>
    </dsp:sp>
    <dsp:sp modelId="{3D907E5F-E7B4-4180-9D5D-CFD507B2EACD}">
      <dsp:nvSpPr>
        <dsp:cNvPr id="0" name=""/>
        <dsp:cNvSpPr/>
      </dsp:nvSpPr>
      <dsp:spPr>
        <a:xfrm>
          <a:off x="5365783" y="919982"/>
          <a:ext cx="183553" cy="1835530"/>
        </a:xfrm>
        <a:custGeom>
          <a:avLst/>
          <a:gdLst/>
          <a:ahLst/>
          <a:cxnLst/>
          <a:rect l="0" t="0" r="0" b="0"/>
          <a:pathLst>
            <a:path>
              <a:moveTo>
                <a:pt x="0" y="0"/>
              </a:moveTo>
              <a:lnTo>
                <a:pt x="0" y="1835530"/>
              </a:lnTo>
              <a:lnTo>
                <a:pt x="183553" y="18355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FD094-C2C3-4688-93C9-7E7F090762AC}">
      <dsp:nvSpPr>
        <dsp:cNvPr id="0" name=""/>
        <dsp:cNvSpPr/>
      </dsp:nvSpPr>
      <dsp:spPr>
        <a:xfrm>
          <a:off x="5549337" y="2296630"/>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Profitability</a:t>
          </a:r>
        </a:p>
      </dsp:txBody>
      <dsp:txXfrm>
        <a:off x="5576217" y="2323510"/>
        <a:ext cx="1414664" cy="864005"/>
      </dsp:txXfrm>
    </dsp:sp>
    <dsp:sp modelId="{BD2A169E-7868-4789-8D64-8BB342C020D1}">
      <dsp:nvSpPr>
        <dsp:cNvPr id="0" name=""/>
        <dsp:cNvSpPr/>
      </dsp:nvSpPr>
      <dsp:spPr>
        <a:xfrm>
          <a:off x="5365783" y="919982"/>
          <a:ext cx="183553" cy="2982737"/>
        </a:xfrm>
        <a:custGeom>
          <a:avLst/>
          <a:gdLst/>
          <a:ahLst/>
          <a:cxnLst/>
          <a:rect l="0" t="0" r="0" b="0"/>
          <a:pathLst>
            <a:path>
              <a:moveTo>
                <a:pt x="0" y="0"/>
              </a:moveTo>
              <a:lnTo>
                <a:pt x="0" y="2982737"/>
              </a:lnTo>
              <a:lnTo>
                <a:pt x="183553" y="29827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83943-23D2-4A72-8E4E-BFC43FA5E0DE}">
      <dsp:nvSpPr>
        <dsp:cNvPr id="0" name=""/>
        <dsp:cNvSpPr/>
      </dsp:nvSpPr>
      <dsp:spPr>
        <a:xfrm>
          <a:off x="5549337" y="3443836"/>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Liquidity</a:t>
          </a:r>
        </a:p>
      </dsp:txBody>
      <dsp:txXfrm>
        <a:off x="5576217" y="3470716"/>
        <a:ext cx="1414664" cy="864005"/>
      </dsp:txXfrm>
    </dsp:sp>
    <dsp:sp modelId="{B174B080-0470-460A-B965-9CEC2DC27DCC}">
      <dsp:nvSpPr>
        <dsp:cNvPr id="0" name=""/>
        <dsp:cNvSpPr/>
      </dsp:nvSpPr>
      <dsp:spPr>
        <a:xfrm>
          <a:off x="7476644" y="2216"/>
          <a:ext cx="1835530" cy="917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Business Language</a:t>
          </a:r>
        </a:p>
      </dsp:txBody>
      <dsp:txXfrm>
        <a:off x="7503524" y="29096"/>
        <a:ext cx="1781770" cy="864005"/>
      </dsp:txXfrm>
    </dsp:sp>
    <dsp:sp modelId="{5A79A1DC-762B-4FA7-A70C-8E31A9C94DE7}">
      <dsp:nvSpPr>
        <dsp:cNvPr id="0" name=""/>
        <dsp:cNvSpPr/>
      </dsp:nvSpPr>
      <dsp:spPr>
        <a:xfrm>
          <a:off x="7660197" y="919982"/>
          <a:ext cx="183553" cy="688324"/>
        </a:xfrm>
        <a:custGeom>
          <a:avLst/>
          <a:gdLst/>
          <a:ahLst/>
          <a:cxnLst/>
          <a:rect l="0" t="0" r="0" b="0"/>
          <a:pathLst>
            <a:path>
              <a:moveTo>
                <a:pt x="0" y="0"/>
              </a:moveTo>
              <a:lnTo>
                <a:pt x="0" y="688324"/>
              </a:lnTo>
              <a:lnTo>
                <a:pt x="183553" y="6883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3E2F4C-D115-4138-98A9-65CED83A2106}">
      <dsp:nvSpPr>
        <dsp:cNvPr id="0" name=""/>
        <dsp:cNvSpPr/>
      </dsp:nvSpPr>
      <dsp:spPr>
        <a:xfrm>
          <a:off x="7843750" y="1149423"/>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Internal Reports</a:t>
          </a:r>
        </a:p>
      </dsp:txBody>
      <dsp:txXfrm>
        <a:off x="7870630" y="1176303"/>
        <a:ext cx="1414664" cy="864005"/>
      </dsp:txXfrm>
    </dsp:sp>
    <dsp:sp modelId="{441D67D9-36FB-4CFE-96DC-B018B3E3A518}">
      <dsp:nvSpPr>
        <dsp:cNvPr id="0" name=""/>
        <dsp:cNvSpPr/>
      </dsp:nvSpPr>
      <dsp:spPr>
        <a:xfrm>
          <a:off x="7660197" y="919982"/>
          <a:ext cx="183553" cy="1835530"/>
        </a:xfrm>
        <a:custGeom>
          <a:avLst/>
          <a:gdLst/>
          <a:ahLst/>
          <a:cxnLst/>
          <a:rect l="0" t="0" r="0" b="0"/>
          <a:pathLst>
            <a:path>
              <a:moveTo>
                <a:pt x="0" y="0"/>
              </a:moveTo>
              <a:lnTo>
                <a:pt x="0" y="1835530"/>
              </a:lnTo>
              <a:lnTo>
                <a:pt x="183553" y="18355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A8E044-CD24-40F5-A220-5930AC0C97AA}">
      <dsp:nvSpPr>
        <dsp:cNvPr id="0" name=""/>
        <dsp:cNvSpPr/>
      </dsp:nvSpPr>
      <dsp:spPr>
        <a:xfrm>
          <a:off x="7843750" y="2296630"/>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External Reports</a:t>
          </a:r>
        </a:p>
      </dsp:txBody>
      <dsp:txXfrm>
        <a:off x="7870630" y="2323510"/>
        <a:ext cx="1414664" cy="864005"/>
      </dsp:txXfrm>
    </dsp:sp>
    <dsp:sp modelId="{58235E0B-0643-4B50-90F2-CC917F12E66F}">
      <dsp:nvSpPr>
        <dsp:cNvPr id="0" name=""/>
        <dsp:cNvSpPr/>
      </dsp:nvSpPr>
      <dsp:spPr>
        <a:xfrm>
          <a:off x="7660197" y="919982"/>
          <a:ext cx="183553" cy="2982737"/>
        </a:xfrm>
        <a:custGeom>
          <a:avLst/>
          <a:gdLst/>
          <a:ahLst/>
          <a:cxnLst/>
          <a:rect l="0" t="0" r="0" b="0"/>
          <a:pathLst>
            <a:path>
              <a:moveTo>
                <a:pt x="0" y="0"/>
              </a:moveTo>
              <a:lnTo>
                <a:pt x="0" y="2982737"/>
              </a:lnTo>
              <a:lnTo>
                <a:pt x="183553" y="29827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5BE82A-356E-4DA6-B1C5-9A2E39FD6E0D}">
      <dsp:nvSpPr>
        <dsp:cNvPr id="0" name=""/>
        <dsp:cNvSpPr/>
      </dsp:nvSpPr>
      <dsp:spPr>
        <a:xfrm>
          <a:off x="7843750" y="3443836"/>
          <a:ext cx="1468424" cy="9177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Compensations</a:t>
          </a:r>
        </a:p>
      </dsp:txBody>
      <dsp:txXfrm>
        <a:off x="7870630" y="3470716"/>
        <a:ext cx="1414664" cy="86400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Silvana buys office supplies, agreeing to pay $500 within 30 days.</a:t>
          </a:r>
        </a:p>
        <a:p>
          <a:pPr marL="228600" lvl="1" indent="-228600" algn="l" defTabSz="1200150" rtl="0">
            <a:lnSpc>
              <a:spcPct val="90000"/>
            </a:lnSpc>
            <a:spcBef>
              <a:spcPct val="0"/>
            </a:spcBef>
            <a:spcAft>
              <a:spcPct val="15000"/>
            </a:spcAft>
            <a:buChar char="•"/>
          </a:pPr>
          <a:r>
            <a:rPr lang="en-US" sz="2700" kern="1200" dirty="0">
              <a:latin typeface="Bookman Old Style" panose="020F0302020204030204"/>
            </a:rPr>
            <a:t>These supplies will last til end of year</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3</a:t>
          </a:r>
        </a:p>
        <a:p>
          <a:pPr marL="0" lvl="0" indent="0" algn="ctr" defTabSz="1778000">
            <a:lnSpc>
              <a:spcPct val="90000"/>
            </a:lnSpc>
            <a:spcBef>
              <a:spcPct val="0"/>
            </a:spcBef>
            <a:spcAft>
              <a:spcPct val="35000"/>
            </a:spcAft>
            <a:buNone/>
          </a:pPr>
          <a:r>
            <a:rPr lang="en-US" sz="4000" kern="1200" dirty="0"/>
            <a:t>Purchase office </a:t>
          </a:r>
          <a:r>
            <a:rPr lang="en-US" sz="4000" kern="1200" dirty="0">
              <a:latin typeface="Bookman Old Style" panose="020F0302020204030204"/>
            </a:rPr>
            <a:t>supply</a:t>
          </a:r>
          <a:endParaRPr lang="en-US" sz="4000" kern="1200" dirty="0"/>
        </a:p>
      </dsp:txBody>
      <dsp:txXfrm>
        <a:off x="113055" y="113055"/>
        <a:ext cx="3611362" cy="20898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Silvana </a:t>
          </a:r>
          <a:r>
            <a:rPr lang="en-US" sz="2000" kern="1200" dirty="0" err="1"/>
            <a:t>eTravel</a:t>
          </a:r>
          <a:r>
            <a:rPr lang="en-US" sz="2000" kern="1200" dirty="0"/>
            <a:t> earns service revenue by providing travel services for clients. </a:t>
          </a:r>
        </a:p>
        <a:p>
          <a:pPr marL="228600" lvl="1" indent="-228600" algn="l" defTabSz="889000">
            <a:lnSpc>
              <a:spcPct val="90000"/>
            </a:lnSpc>
            <a:spcBef>
              <a:spcPct val="0"/>
            </a:spcBef>
            <a:spcAft>
              <a:spcPct val="15000"/>
            </a:spcAft>
            <a:buChar char="•"/>
          </a:pPr>
          <a:r>
            <a:rPr lang="en-US" sz="2000" kern="1200" dirty="0"/>
            <a:t>She earns $5,500 revenue and collects this amount in cash.</a:t>
          </a:r>
        </a:p>
        <a:p>
          <a:pPr marL="228600" lvl="1" indent="-228600" algn="l" defTabSz="889000" rtl="0">
            <a:lnSpc>
              <a:spcPct val="90000"/>
            </a:lnSpc>
            <a:spcBef>
              <a:spcPct val="0"/>
            </a:spcBef>
            <a:spcAft>
              <a:spcPct val="15000"/>
            </a:spcAft>
            <a:buChar char="•"/>
          </a:pPr>
          <a:r>
            <a:rPr lang="en-US" sz="2000" kern="1200" dirty="0">
              <a:latin typeface="Bookman Old Style" panose="020F0302020204030204"/>
            </a:rPr>
            <a:t>The labor cost of providing the service was $600.</a:t>
          </a:r>
        </a:p>
        <a:p>
          <a:pPr marL="228600" lvl="1" indent="-228600" algn="l" defTabSz="889000">
            <a:lnSpc>
              <a:spcPct val="90000"/>
            </a:lnSpc>
            <a:spcBef>
              <a:spcPct val="0"/>
            </a:spcBef>
            <a:spcAft>
              <a:spcPct val="15000"/>
            </a:spcAft>
            <a:buChar char="•"/>
          </a:pPr>
          <a:endParaRPr lang="en-US" sz="2000" kern="1200" dirty="0"/>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4</a:t>
          </a:r>
        </a:p>
        <a:p>
          <a:pPr marL="0" lvl="0" indent="0" algn="ctr" defTabSz="1778000">
            <a:lnSpc>
              <a:spcPct val="90000"/>
            </a:lnSpc>
            <a:spcBef>
              <a:spcPct val="0"/>
            </a:spcBef>
            <a:spcAft>
              <a:spcPct val="35000"/>
            </a:spcAft>
            <a:buNone/>
          </a:pPr>
          <a:r>
            <a:rPr lang="en-US" sz="4000" kern="1200" dirty="0"/>
            <a:t>Earnings of Service revenue</a:t>
          </a:r>
        </a:p>
      </dsp:txBody>
      <dsp:txXfrm>
        <a:off x="113055" y="113055"/>
        <a:ext cx="3611362" cy="20898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Silvana </a:t>
          </a:r>
          <a:r>
            <a:rPr lang="en-US" sz="2100" kern="1200" dirty="0" err="1"/>
            <a:t>eTravel</a:t>
          </a:r>
          <a:r>
            <a:rPr lang="en-US" sz="2100" kern="1200" dirty="0"/>
            <a:t> performs services for clients who do not pay immediately. </a:t>
          </a:r>
        </a:p>
        <a:p>
          <a:pPr marL="228600" lvl="1" indent="-228600" algn="l" defTabSz="933450">
            <a:lnSpc>
              <a:spcPct val="90000"/>
            </a:lnSpc>
            <a:spcBef>
              <a:spcPct val="0"/>
            </a:spcBef>
            <a:spcAft>
              <a:spcPct val="15000"/>
            </a:spcAft>
            <a:buChar char="•"/>
          </a:pPr>
          <a:r>
            <a:rPr lang="en-US" sz="2100" kern="1200" dirty="0"/>
            <a:t>In return for her travel services, Silvana receives clients’ promises to pay $3,000 within one month. </a:t>
          </a:r>
        </a:p>
        <a:p>
          <a:pPr marL="228600" lvl="1" indent="-228600" algn="l" defTabSz="933450" rtl="0">
            <a:lnSpc>
              <a:spcPct val="90000"/>
            </a:lnSpc>
            <a:spcBef>
              <a:spcPct val="0"/>
            </a:spcBef>
            <a:spcAft>
              <a:spcPct val="15000"/>
            </a:spcAft>
            <a:buChar char="•"/>
          </a:pPr>
          <a:r>
            <a:rPr lang="en-US" sz="2100" kern="1200" dirty="0">
              <a:latin typeface="Bookman Old Style" panose="020F0302020204030204"/>
            </a:rPr>
            <a:t>The labor cost of the service was $200.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5</a:t>
          </a:r>
        </a:p>
        <a:p>
          <a:pPr marL="0" lvl="0" indent="0" algn="ctr" defTabSz="1778000">
            <a:lnSpc>
              <a:spcPct val="90000"/>
            </a:lnSpc>
            <a:spcBef>
              <a:spcPct val="0"/>
            </a:spcBef>
            <a:spcAft>
              <a:spcPct val="35000"/>
            </a:spcAft>
            <a:buNone/>
          </a:pPr>
          <a:r>
            <a:rPr lang="en-US" sz="4000" kern="1200" dirty="0"/>
            <a:t>Revenue on Account</a:t>
          </a:r>
        </a:p>
      </dsp:txBody>
      <dsp:txXfrm>
        <a:off x="113055" y="113055"/>
        <a:ext cx="3611362" cy="20898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Silvana </a:t>
          </a:r>
          <a:r>
            <a:rPr lang="en-US" sz="2400" kern="1200" dirty="0" err="1"/>
            <a:t>eTravel</a:t>
          </a:r>
          <a:r>
            <a:rPr lang="en-US" sz="2400" kern="1200" dirty="0"/>
            <a:t> during the month pays</a:t>
          </a:r>
          <a:r>
            <a:rPr lang="en-US" sz="2400" kern="1200" dirty="0">
              <a:latin typeface="Bookman Old Style" panose="020F0302020204030204"/>
            </a:rPr>
            <a:t> with cash:</a:t>
          </a:r>
          <a:endParaRPr lang="en-US" sz="2400" kern="1200" dirty="0"/>
        </a:p>
        <a:p>
          <a:pPr marL="228600" lvl="1" indent="-228600" algn="l" defTabSz="1066800">
            <a:lnSpc>
              <a:spcPct val="90000"/>
            </a:lnSpc>
            <a:spcBef>
              <a:spcPct val="0"/>
            </a:spcBef>
            <a:spcAft>
              <a:spcPct val="15000"/>
            </a:spcAft>
            <a:buChar char="•"/>
          </a:pPr>
          <a:r>
            <a:rPr lang="en-US" sz="2400" kern="1200" dirty="0"/>
            <a:t>Office rent, $1,100.</a:t>
          </a:r>
        </a:p>
        <a:p>
          <a:pPr marL="228600" lvl="1" indent="-228600" algn="l" defTabSz="1066800" rtl="0">
            <a:lnSpc>
              <a:spcPct val="90000"/>
            </a:lnSpc>
            <a:spcBef>
              <a:spcPct val="0"/>
            </a:spcBef>
            <a:spcAft>
              <a:spcPct val="15000"/>
            </a:spcAft>
            <a:buChar char="•"/>
          </a:pPr>
          <a:r>
            <a:rPr lang="en-US" sz="2400" kern="1200" dirty="0">
              <a:latin typeface="Bookman Old Style" panose="020F0302020204030204"/>
            </a:rPr>
            <a:t>Web Hosting</a:t>
          </a:r>
          <a:r>
            <a:rPr lang="en-US" sz="2400" kern="1200" dirty="0"/>
            <a:t>, $1,200.</a:t>
          </a:r>
        </a:p>
        <a:p>
          <a:pPr marL="228600" lvl="1" indent="-228600" algn="l" defTabSz="1066800">
            <a:lnSpc>
              <a:spcPct val="90000"/>
            </a:lnSpc>
            <a:spcBef>
              <a:spcPct val="0"/>
            </a:spcBef>
            <a:spcAft>
              <a:spcPct val="15000"/>
            </a:spcAft>
            <a:buChar char="•"/>
          </a:pPr>
          <a:r>
            <a:rPr lang="en-US" sz="2400" kern="1200" dirty="0"/>
            <a:t>Utilities, $400.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6</a:t>
          </a:r>
        </a:p>
        <a:p>
          <a:pPr marL="0" lvl="0" indent="0" algn="ctr" defTabSz="1778000">
            <a:lnSpc>
              <a:spcPct val="90000"/>
            </a:lnSpc>
            <a:spcBef>
              <a:spcPct val="0"/>
            </a:spcBef>
            <a:spcAft>
              <a:spcPct val="35000"/>
            </a:spcAft>
            <a:buNone/>
          </a:pPr>
          <a:r>
            <a:rPr lang="en-US" sz="4000" kern="1200" dirty="0"/>
            <a:t>Payment of Expenses</a:t>
          </a:r>
        </a:p>
      </dsp:txBody>
      <dsp:txXfrm>
        <a:off x="113055" y="113055"/>
        <a:ext cx="3611362" cy="20898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a:latin typeface="Bookman Old Style" panose="020F0302020204030204"/>
            </a:rPr>
            <a:t>Silvana borrows $5.000 using a bank credit. The first year will pay $35 on interest expenses.</a:t>
          </a:r>
          <a:endParaRPr lang="en-US" sz="3100" kern="1200" dirty="0"/>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a:t>
          </a:r>
          <a:r>
            <a:rPr lang="en-US" sz="4000" kern="1200" dirty="0">
              <a:latin typeface="Bookman Old Style" panose="020F0302020204030204"/>
            </a:rPr>
            <a:t>7</a:t>
          </a:r>
          <a:endParaRPr lang="en-US" sz="4000" kern="1200" dirty="0"/>
        </a:p>
        <a:p>
          <a:pPr marL="0" lvl="0" indent="0" algn="ctr" defTabSz="1778000" rtl="0">
            <a:lnSpc>
              <a:spcPct val="90000"/>
            </a:lnSpc>
            <a:spcBef>
              <a:spcPct val="0"/>
            </a:spcBef>
            <a:spcAft>
              <a:spcPct val="35000"/>
            </a:spcAft>
            <a:buNone/>
          </a:pPr>
          <a:r>
            <a:rPr lang="en-US" sz="4000" kern="1200" dirty="0">
              <a:latin typeface="Bookman Old Style" panose="020F0302020204030204"/>
            </a:rPr>
            <a:t>Long-term debt</a:t>
          </a:r>
          <a:endParaRPr lang="en-US" sz="4000" kern="1200" dirty="0"/>
        </a:p>
      </dsp:txBody>
      <dsp:txXfrm>
        <a:off x="113055" y="113055"/>
        <a:ext cx="3611362" cy="20898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79BC-D8FE-4758-AD12-F4D74A25904C}">
      <dsp:nvSpPr>
        <dsp:cNvPr id="0" name=""/>
        <dsp:cNvSpPr/>
      </dsp:nvSpPr>
      <dsp:spPr>
        <a:xfrm>
          <a:off x="1125271" y="772788"/>
          <a:ext cx="1207828" cy="1207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7AA8C-7320-473E-A453-963C0D69F1BA}">
      <dsp:nvSpPr>
        <dsp:cNvPr id="0" name=""/>
        <dsp:cNvSpPr/>
      </dsp:nvSpPr>
      <dsp:spPr>
        <a:xfrm>
          <a:off x="3716" y="2142758"/>
          <a:ext cx="3450937" cy="51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a:t>Assets</a:t>
          </a:r>
        </a:p>
      </dsp:txBody>
      <dsp:txXfrm>
        <a:off x="3716" y="2142758"/>
        <a:ext cx="3450937" cy="517640"/>
      </dsp:txXfrm>
    </dsp:sp>
    <dsp:sp modelId="{284C9F96-2049-459A-A7EC-6529B3F820C0}">
      <dsp:nvSpPr>
        <dsp:cNvPr id="0" name=""/>
        <dsp:cNvSpPr/>
      </dsp:nvSpPr>
      <dsp:spPr>
        <a:xfrm>
          <a:off x="3716" y="2735814"/>
          <a:ext cx="3450937" cy="180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Historic Cost</a:t>
          </a:r>
        </a:p>
        <a:p>
          <a:pPr marL="171450" lvl="1" indent="-171450" algn="l" defTabSz="755650">
            <a:lnSpc>
              <a:spcPct val="90000"/>
            </a:lnSpc>
            <a:spcBef>
              <a:spcPct val="0"/>
            </a:spcBef>
            <a:spcAft>
              <a:spcPct val="15000"/>
            </a:spcAft>
            <a:buChar char="•"/>
          </a:pPr>
          <a:r>
            <a:rPr lang="en-US" sz="1700" kern="1200" dirty="0"/>
            <a:t>Acquisition cost</a:t>
          </a:r>
        </a:p>
        <a:p>
          <a:pPr marL="171450" lvl="1" indent="-171450" algn="l" defTabSz="755650">
            <a:lnSpc>
              <a:spcPct val="90000"/>
            </a:lnSpc>
            <a:spcBef>
              <a:spcPct val="0"/>
            </a:spcBef>
            <a:spcAft>
              <a:spcPct val="15000"/>
            </a:spcAft>
            <a:buChar char="•"/>
          </a:pPr>
          <a:r>
            <a:rPr lang="en-US" sz="1700" kern="1200" dirty="0"/>
            <a:t>Production cost</a:t>
          </a:r>
        </a:p>
        <a:p>
          <a:pPr marL="0" lvl="0" indent="0" algn="l" defTabSz="755650">
            <a:lnSpc>
              <a:spcPct val="100000"/>
            </a:lnSpc>
            <a:spcBef>
              <a:spcPct val="0"/>
            </a:spcBef>
            <a:spcAft>
              <a:spcPct val="35000"/>
            </a:spcAft>
            <a:buNone/>
          </a:pPr>
          <a:r>
            <a:rPr lang="en-US" sz="1700" kern="1200"/>
            <a:t>Fair Value</a:t>
          </a:r>
        </a:p>
        <a:p>
          <a:pPr marL="171450" lvl="1" indent="-171450" algn="l" defTabSz="755650">
            <a:lnSpc>
              <a:spcPct val="90000"/>
            </a:lnSpc>
            <a:spcBef>
              <a:spcPct val="0"/>
            </a:spcBef>
            <a:spcAft>
              <a:spcPct val="15000"/>
            </a:spcAft>
            <a:buChar char="•"/>
          </a:pPr>
          <a:r>
            <a:rPr lang="en-US" sz="1700" kern="1200" dirty="0"/>
            <a:t>Market Value</a:t>
          </a:r>
        </a:p>
        <a:p>
          <a:pPr marL="171450" lvl="1" indent="-171450" algn="l" defTabSz="755650">
            <a:lnSpc>
              <a:spcPct val="90000"/>
            </a:lnSpc>
            <a:spcBef>
              <a:spcPct val="0"/>
            </a:spcBef>
            <a:spcAft>
              <a:spcPct val="15000"/>
            </a:spcAft>
            <a:buChar char="•"/>
          </a:pPr>
          <a:r>
            <a:rPr lang="en-US" sz="1700" kern="1200" dirty="0"/>
            <a:t>Approx. MV</a:t>
          </a:r>
        </a:p>
      </dsp:txBody>
      <dsp:txXfrm>
        <a:off x="3716" y="2735814"/>
        <a:ext cx="3450937" cy="1807724"/>
      </dsp:txXfrm>
    </dsp:sp>
    <dsp:sp modelId="{44426AEC-AB9A-4051-B583-7B913D2D718F}">
      <dsp:nvSpPr>
        <dsp:cNvPr id="0" name=""/>
        <dsp:cNvSpPr/>
      </dsp:nvSpPr>
      <dsp:spPr>
        <a:xfrm>
          <a:off x="5180123" y="772788"/>
          <a:ext cx="1207828" cy="1207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8A479-CF53-4D4F-894F-BBDECDAF53F6}">
      <dsp:nvSpPr>
        <dsp:cNvPr id="0" name=""/>
        <dsp:cNvSpPr/>
      </dsp:nvSpPr>
      <dsp:spPr>
        <a:xfrm>
          <a:off x="4058568" y="2142758"/>
          <a:ext cx="3450937" cy="51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a:t>Liability</a:t>
          </a:r>
        </a:p>
      </dsp:txBody>
      <dsp:txXfrm>
        <a:off x="4058568" y="2142758"/>
        <a:ext cx="3450937" cy="517640"/>
      </dsp:txXfrm>
    </dsp:sp>
    <dsp:sp modelId="{04746BF5-5D64-41CD-B7B8-8FDC32ADADF1}">
      <dsp:nvSpPr>
        <dsp:cNvPr id="0" name=""/>
        <dsp:cNvSpPr/>
      </dsp:nvSpPr>
      <dsp:spPr>
        <a:xfrm>
          <a:off x="4058568" y="2735814"/>
          <a:ext cx="3450937" cy="180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Fair Value</a:t>
          </a:r>
        </a:p>
        <a:p>
          <a:pPr marL="171450" lvl="1" indent="-171450" algn="l" defTabSz="755650">
            <a:lnSpc>
              <a:spcPct val="90000"/>
            </a:lnSpc>
            <a:spcBef>
              <a:spcPct val="0"/>
            </a:spcBef>
            <a:spcAft>
              <a:spcPct val="15000"/>
            </a:spcAft>
            <a:buChar char="•"/>
          </a:pPr>
          <a:r>
            <a:rPr lang="en-US" sz="1700" kern="1200" dirty="0"/>
            <a:t>Market Value</a:t>
          </a:r>
        </a:p>
        <a:p>
          <a:pPr marL="171450" lvl="1" indent="-171450" algn="l" defTabSz="755650">
            <a:lnSpc>
              <a:spcPct val="90000"/>
            </a:lnSpc>
            <a:spcBef>
              <a:spcPct val="0"/>
            </a:spcBef>
            <a:spcAft>
              <a:spcPct val="15000"/>
            </a:spcAft>
            <a:buChar char="•"/>
          </a:pPr>
          <a:r>
            <a:rPr lang="en-US" sz="1700" kern="1200" dirty="0"/>
            <a:t>Present Value of Future Payments</a:t>
          </a:r>
        </a:p>
        <a:p>
          <a:pPr marL="171450" lvl="1" indent="-171450" algn="l" defTabSz="755650">
            <a:lnSpc>
              <a:spcPct val="90000"/>
            </a:lnSpc>
            <a:spcBef>
              <a:spcPct val="0"/>
            </a:spcBef>
            <a:spcAft>
              <a:spcPct val="15000"/>
            </a:spcAft>
            <a:buChar char="•"/>
          </a:pPr>
          <a:r>
            <a:rPr lang="en-US" sz="1700" kern="1200" dirty="0"/>
            <a:t>Expected PVFP</a:t>
          </a:r>
        </a:p>
      </dsp:txBody>
      <dsp:txXfrm>
        <a:off x="4058568" y="2735814"/>
        <a:ext cx="3450937" cy="18077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E34A9-4A08-4FEA-8BAA-E59CDDB2934A}">
      <dsp:nvSpPr>
        <dsp:cNvPr id="0" name=""/>
        <dsp:cNvSpPr/>
      </dsp:nvSpPr>
      <dsp:spPr>
        <a:xfrm>
          <a:off x="0" y="402138"/>
          <a:ext cx="4468962" cy="63560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Purpose of Financial Statements</a:t>
          </a:r>
        </a:p>
      </dsp:txBody>
      <dsp:txXfrm>
        <a:off x="31028" y="433166"/>
        <a:ext cx="4406906" cy="573546"/>
      </dsp:txXfrm>
    </dsp:sp>
    <dsp:sp modelId="{EB654063-3402-47D9-8D03-7AD4232B7DC6}">
      <dsp:nvSpPr>
        <dsp:cNvPr id="0" name=""/>
        <dsp:cNvSpPr/>
      </dsp:nvSpPr>
      <dsp:spPr>
        <a:xfrm>
          <a:off x="0" y="1215078"/>
          <a:ext cx="4468962" cy="635602"/>
        </a:xfrm>
        <a:prstGeom prst="round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Inform to Stakeholders about firm</a:t>
          </a:r>
          <a:r>
            <a:rPr lang="es-ES" sz="1600" kern="1200"/>
            <a:t>'</a:t>
          </a:r>
          <a:r>
            <a:rPr lang="en-US" sz="1600" kern="1200"/>
            <a:t>s economic situation.</a:t>
          </a:r>
        </a:p>
      </dsp:txBody>
      <dsp:txXfrm>
        <a:off x="31028" y="1246106"/>
        <a:ext cx="4406906" cy="573546"/>
      </dsp:txXfrm>
    </dsp:sp>
    <dsp:sp modelId="{8CC9E2A3-1F16-4106-99DF-F460249A65E4}">
      <dsp:nvSpPr>
        <dsp:cNvPr id="0" name=""/>
        <dsp:cNvSpPr/>
      </dsp:nvSpPr>
      <dsp:spPr>
        <a:xfrm>
          <a:off x="0" y="1896760"/>
          <a:ext cx="4468962" cy="635602"/>
        </a:xfrm>
        <a:prstGeom prst="round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Stakeholders are interested in the performance of an organization for various reasons. </a:t>
          </a:r>
        </a:p>
      </dsp:txBody>
      <dsp:txXfrm>
        <a:off x="31028" y="1927788"/>
        <a:ext cx="4406906" cy="573546"/>
      </dsp:txXfrm>
    </dsp:sp>
    <dsp:sp modelId="{25D9A845-A960-47D4-91AA-7E52DB8ADF77}">
      <dsp:nvSpPr>
        <dsp:cNvPr id="0" name=""/>
        <dsp:cNvSpPr/>
      </dsp:nvSpPr>
      <dsp:spPr>
        <a:xfrm>
          <a:off x="0" y="2578443"/>
          <a:ext cx="4468962" cy="635602"/>
        </a:xfrm>
        <a:prstGeom prst="round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Discuss what type of aggregated information about the firm each stakeholders might want to know. </a:t>
          </a:r>
        </a:p>
      </dsp:txBody>
      <dsp:txXfrm>
        <a:off x="31028" y="2609471"/>
        <a:ext cx="4406906" cy="573546"/>
      </dsp:txXfrm>
    </dsp:sp>
    <dsp:sp modelId="{1074C01C-ED31-49CA-BFF6-2847AF54D626}">
      <dsp:nvSpPr>
        <dsp:cNvPr id="0" name=""/>
        <dsp:cNvSpPr/>
      </dsp:nvSpPr>
      <dsp:spPr>
        <a:xfrm>
          <a:off x="0" y="3260125"/>
          <a:ext cx="4468962" cy="635602"/>
        </a:xfrm>
        <a:prstGeom prst="roundRect">
          <a:avLst/>
        </a:prstGeom>
        <a:solidFill>
          <a:schemeClr val="accent1">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How can they affect their decision-making?</a:t>
          </a:r>
        </a:p>
      </dsp:txBody>
      <dsp:txXfrm>
        <a:off x="31028" y="3291153"/>
        <a:ext cx="4406906" cy="5735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9C96E-CA1F-4079-A8A8-ED6074888D39}">
      <dsp:nvSpPr>
        <dsp:cNvPr id="0" name=""/>
        <dsp:cNvSpPr/>
      </dsp:nvSpPr>
      <dsp:spPr>
        <a:xfrm>
          <a:off x="0" y="1150370"/>
          <a:ext cx="5989851"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DF1E6F-C7B2-4423-8922-C870650E4EA4}">
      <dsp:nvSpPr>
        <dsp:cNvPr id="0" name=""/>
        <dsp:cNvSpPr/>
      </dsp:nvSpPr>
      <dsp:spPr>
        <a:xfrm>
          <a:off x="299492" y="884690"/>
          <a:ext cx="419289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800100" rtl="0">
            <a:lnSpc>
              <a:spcPct val="90000"/>
            </a:lnSpc>
            <a:spcBef>
              <a:spcPct val="0"/>
            </a:spcBef>
            <a:spcAft>
              <a:spcPct val="35000"/>
            </a:spcAft>
            <a:buNone/>
          </a:pPr>
          <a:r>
            <a:rPr lang="en-US" sz="1800" kern="1200" noProof="0" dirty="0">
              <a:latin typeface="Bookman Old Style" panose="020F0302020204030204"/>
            </a:rPr>
            <a:t> ± </a:t>
          </a:r>
          <a:r>
            <a:rPr lang="en-US" sz="1800" kern="1200" noProof="0" dirty="0"/>
            <a:t>Cash Flows from Operating Activities</a:t>
          </a:r>
        </a:p>
      </dsp:txBody>
      <dsp:txXfrm>
        <a:off x="325431" y="910629"/>
        <a:ext cx="4141017" cy="479482"/>
      </dsp:txXfrm>
    </dsp:sp>
    <dsp:sp modelId="{A2DA9A8E-CD15-4AD7-ABC8-4BF669438B5E}">
      <dsp:nvSpPr>
        <dsp:cNvPr id="0" name=""/>
        <dsp:cNvSpPr/>
      </dsp:nvSpPr>
      <dsp:spPr>
        <a:xfrm>
          <a:off x="0" y="1966850"/>
          <a:ext cx="5989851"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3F949-3708-4D9F-81E5-FAB04914F299}">
      <dsp:nvSpPr>
        <dsp:cNvPr id="0" name=""/>
        <dsp:cNvSpPr/>
      </dsp:nvSpPr>
      <dsp:spPr>
        <a:xfrm>
          <a:off x="299492" y="1701170"/>
          <a:ext cx="419289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800100" rtl="0">
            <a:lnSpc>
              <a:spcPct val="90000"/>
            </a:lnSpc>
            <a:spcBef>
              <a:spcPct val="0"/>
            </a:spcBef>
            <a:spcAft>
              <a:spcPct val="35000"/>
            </a:spcAft>
            <a:buNone/>
          </a:pPr>
          <a:r>
            <a:rPr lang="en-US" sz="1800" kern="1200" noProof="0" dirty="0"/>
            <a:t>±</a:t>
          </a:r>
          <a:r>
            <a:rPr lang="en-US" sz="1800" kern="1200" noProof="0" dirty="0">
              <a:latin typeface="Bookman Old Style" panose="020F0302020204030204"/>
            </a:rPr>
            <a:t> </a:t>
          </a:r>
          <a:r>
            <a:rPr lang="en-US" sz="1800" kern="1200" noProof="0" dirty="0"/>
            <a:t>Cash Flows from Investing Activities</a:t>
          </a:r>
        </a:p>
      </dsp:txBody>
      <dsp:txXfrm>
        <a:off x="325431" y="1727109"/>
        <a:ext cx="4141017" cy="479482"/>
      </dsp:txXfrm>
    </dsp:sp>
    <dsp:sp modelId="{72885AA4-F821-4D6E-ACF3-7241766F3BA7}">
      <dsp:nvSpPr>
        <dsp:cNvPr id="0" name=""/>
        <dsp:cNvSpPr/>
      </dsp:nvSpPr>
      <dsp:spPr>
        <a:xfrm>
          <a:off x="0" y="2783330"/>
          <a:ext cx="5989851"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D1AD73-13EE-4DD2-AF8C-E0C856C44542}">
      <dsp:nvSpPr>
        <dsp:cNvPr id="0" name=""/>
        <dsp:cNvSpPr/>
      </dsp:nvSpPr>
      <dsp:spPr>
        <a:xfrm>
          <a:off x="299492" y="2517650"/>
          <a:ext cx="419289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800100" rtl="0">
            <a:lnSpc>
              <a:spcPct val="90000"/>
            </a:lnSpc>
            <a:spcBef>
              <a:spcPct val="0"/>
            </a:spcBef>
            <a:spcAft>
              <a:spcPct val="35000"/>
            </a:spcAft>
            <a:buNone/>
          </a:pPr>
          <a:r>
            <a:rPr lang="en-US" sz="1800" kern="1200" noProof="0" dirty="0"/>
            <a:t>± Cash Flows from Financing Activities</a:t>
          </a:r>
        </a:p>
      </dsp:txBody>
      <dsp:txXfrm>
        <a:off x="325431" y="2543589"/>
        <a:ext cx="4141017" cy="4794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9C96E-CA1F-4079-A8A8-ED6074888D39}">
      <dsp:nvSpPr>
        <dsp:cNvPr id="0" name=""/>
        <dsp:cNvSpPr/>
      </dsp:nvSpPr>
      <dsp:spPr>
        <a:xfrm>
          <a:off x="0" y="1102868"/>
          <a:ext cx="5637284" cy="40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7516" tIns="208280" rIns="437516"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noProof="0" dirty="0">
              <a:latin typeface="Bookman Old Style" panose="020F0302020204030204"/>
            </a:rPr>
            <a:t>Main focus: Common stock and Retained earnings</a:t>
          </a:r>
        </a:p>
      </dsp:txBody>
      <dsp:txXfrm>
        <a:off x="0" y="1102868"/>
        <a:ext cx="5637284" cy="409500"/>
      </dsp:txXfrm>
    </dsp:sp>
    <dsp:sp modelId="{77DF1E6F-C7B2-4423-8922-C870650E4EA4}">
      <dsp:nvSpPr>
        <dsp:cNvPr id="0" name=""/>
        <dsp:cNvSpPr/>
      </dsp:nvSpPr>
      <dsp:spPr>
        <a:xfrm>
          <a:off x="281864" y="955268"/>
          <a:ext cx="3946098"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444500">
            <a:lnSpc>
              <a:spcPct val="90000"/>
            </a:lnSpc>
            <a:spcBef>
              <a:spcPct val="0"/>
            </a:spcBef>
            <a:spcAft>
              <a:spcPct val="35000"/>
            </a:spcAft>
            <a:buNone/>
          </a:pPr>
          <a:r>
            <a:rPr lang="en-US" sz="1000" kern="1200" noProof="0" dirty="0">
              <a:latin typeface="Bookman Old Style" panose="020F0302020204030204"/>
            </a:rPr>
            <a:t>Beginning</a:t>
          </a:r>
          <a:r>
            <a:rPr lang="en-US" sz="1000" kern="1200" noProof="0" dirty="0"/>
            <a:t> balances in the stockholders’ equity accounts</a:t>
          </a:r>
          <a:r>
            <a:rPr lang="en-US" sz="1000" kern="1200" dirty="0">
              <a:latin typeface="Bookman Old Style" panose="020F0302020204030204"/>
            </a:rPr>
            <a:t>.</a:t>
          </a:r>
          <a:endParaRPr lang="en-US" sz="1000" kern="1200" dirty="0"/>
        </a:p>
      </dsp:txBody>
      <dsp:txXfrm>
        <a:off x="296274" y="969678"/>
        <a:ext cx="3917278" cy="266380"/>
      </dsp:txXfrm>
    </dsp:sp>
    <dsp:sp modelId="{A2DA9A8E-CD15-4AD7-ABC8-4BF669438B5E}">
      <dsp:nvSpPr>
        <dsp:cNvPr id="0" name=""/>
        <dsp:cNvSpPr/>
      </dsp:nvSpPr>
      <dsp:spPr>
        <a:xfrm>
          <a:off x="0" y="1713968"/>
          <a:ext cx="5637284" cy="58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7516" tIns="208280" rIns="437516" bIns="71120" numCol="1" spcCol="1270" anchor="t" anchorCtr="0">
          <a:noAutofit/>
        </a:bodyPr>
        <a:lstStyle/>
        <a:p>
          <a:pPr marL="57150" lvl="1" indent="-57150" algn="l" defTabSz="444500">
            <a:lnSpc>
              <a:spcPct val="90000"/>
            </a:lnSpc>
            <a:spcBef>
              <a:spcPct val="0"/>
            </a:spcBef>
            <a:spcAft>
              <a:spcPct val="15000"/>
            </a:spcAft>
            <a:buChar char="•"/>
          </a:pPr>
          <a:r>
            <a:rPr lang="en-US" sz="1000" kern="1200" noProof="0" dirty="0">
              <a:latin typeface="Bookman Old Style" panose="020F0302020204030204"/>
            </a:rPr>
            <a:t>+</a:t>
          </a:r>
          <a:r>
            <a:rPr lang="en-US" sz="1000" kern="1200" dirty="0">
              <a:latin typeface="Bookman Old Style" panose="020F0302020204030204"/>
            </a:rPr>
            <a:t> </a:t>
          </a:r>
          <a:r>
            <a:rPr lang="en-US" sz="1000" kern="1200" dirty="0"/>
            <a:t>current year’s net income</a:t>
          </a:r>
          <a:r>
            <a:rPr lang="en-US" sz="1000" kern="1200" dirty="0">
              <a:latin typeface="Bookman Old Style" panose="020F0302020204030204"/>
            </a:rPr>
            <a:t>.</a:t>
          </a:r>
          <a:endParaRPr lang="es-ES" sz="1000" kern="1200" dirty="0"/>
        </a:p>
        <a:p>
          <a:pPr marL="57150" lvl="1" indent="-57150" algn="l" defTabSz="444500" rtl="0">
            <a:lnSpc>
              <a:spcPct val="90000"/>
            </a:lnSpc>
            <a:spcBef>
              <a:spcPct val="0"/>
            </a:spcBef>
            <a:spcAft>
              <a:spcPct val="15000"/>
            </a:spcAft>
            <a:buChar char="•"/>
          </a:pPr>
          <a:r>
            <a:rPr lang="en-US" sz="1000" kern="1200" noProof="0" dirty="0">
              <a:latin typeface="Bookman Old Style" panose="020F0302020204030204"/>
            </a:rPr>
            <a:t>- </a:t>
          </a:r>
          <a:r>
            <a:rPr lang="en-US" sz="1000" kern="1200" noProof="0" dirty="0"/>
            <a:t>current year’s dividends</a:t>
          </a:r>
          <a:r>
            <a:rPr lang="en-US" sz="1000" kern="1200" noProof="0" dirty="0">
              <a:latin typeface="Bookman Old Style" panose="020F0302020204030204"/>
            </a:rPr>
            <a:t>.</a:t>
          </a:r>
          <a:endParaRPr lang="en-US" sz="1000" kern="1200" noProof="0" dirty="0"/>
        </a:p>
      </dsp:txBody>
      <dsp:txXfrm>
        <a:off x="0" y="1713968"/>
        <a:ext cx="5637284" cy="582750"/>
      </dsp:txXfrm>
    </dsp:sp>
    <dsp:sp modelId="{B703F949-3708-4D9F-81E5-FAB04914F299}">
      <dsp:nvSpPr>
        <dsp:cNvPr id="0" name=""/>
        <dsp:cNvSpPr/>
      </dsp:nvSpPr>
      <dsp:spPr>
        <a:xfrm>
          <a:off x="281864" y="1566368"/>
          <a:ext cx="3946098"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444500" rtl="0">
            <a:lnSpc>
              <a:spcPct val="90000"/>
            </a:lnSpc>
            <a:spcBef>
              <a:spcPct val="0"/>
            </a:spcBef>
            <a:spcAft>
              <a:spcPct val="35000"/>
            </a:spcAft>
            <a:buNone/>
          </a:pPr>
          <a:r>
            <a:rPr lang="en-US" sz="1000" kern="1200" noProof="0" dirty="0">
              <a:latin typeface="Bookman Old Style" panose="020F0302020204030204"/>
            </a:rPr>
            <a:t>Retained Earnings.</a:t>
          </a:r>
        </a:p>
      </dsp:txBody>
      <dsp:txXfrm>
        <a:off x="296274" y="1580778"/>
        <a:ext cx="3917278" cy="266380"/>
      </dsp:txXfrm>
    </dsp:sp>
    <dsp:sp modelId="{B10D2FFE-F4F6-4036-A07B-D872EE8F658D}">
      <dsp:nvSpPr>
        <dsp:cNvPr id="0" name=""/>
        <dsp:cNvSpPr/>
      </dsp:nvSpPr>
      <dsp:spPr>
        <a:xfrm>
          <a:off x="0" y="2498318"/>
          <a:ext cx="5637284" cy="56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7516" tIns="208280" rIns="437516"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noProof="0" dirty="0">
              <a:latin typeface="Bookman Old Style" panose="020F0302020204030204"/>
            </a:rPr>
            <a:t>+ capital increases</a:t>
          </a:r>
        </a:p>
        <a:p>
          <a:pPr marL="57150" lvl="1" indent="-57150" algn="l" defTabSz="444500" rtl="0">
            <a:lnSpc>
              <a:spcPct val="90000"/>
            </a:lnSpc>
            <a:spcBef>
              <a:spcPct val="0"/>
            </a:spcBef>
            <a:spcAft>
              <a:spcPct val="15000"/>
            </a:spcAft>
            <a:buChar char="•"/>
          </a:pPr>
          <a:r>
            <a:rPr lang="en-US" sz="1000" kern="1200" noProof="0" dirty="0">
              <a:latin typeface="Bookman Old Style" panose="020F0302020204030204"/>
            </a:rPr>
            <a:t>-capital decreases</a:t>
          </a:r>
        </a:p>
      </dsp:txBody>
      <dsp:txXfrm>
        <a:off x="0" y="2498318"/>
        <a:ext cx="5637284" cy="567000"/>
      </dsp:txXfrm>
    </dsp:sp>
    <dsp:sp modelId="{4032AEB7-E971-4DC9-B08F-653F0E6AC8E4}">
      <dsp:nvSpPr>
        <dsp:cNvPr id="0" name=""/>
        <dsp:cNvSpPr/>
      </dsp:nvSpPr>
      <dsp:spPr>
        <a:xfrm>
          <a:off x="281864" y="2350718"/>
          <a:ext cx="3946098"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444500" rtl="0">
            <a:lnSpc>
              <a:spcPct val="90000"/>
            </a:lnSpc>
            <a:spcBef>
              <a:spcPct val="0"/>
            </a:spcBef>
            <a:spcAft>
              <a:spcPct val="35000"/>
            </a:spcAft>
            <a:buNone/>
          </a:pPr>
          <a:r>
            <a:rPr lang="en-US" sz="1000" kern="1200" noProof="0" dirty="0">
              <a:latin typeface="Bookman Old Style" panose="020F0302020204030204"/>
            </a:rPr>
            <a:t>Common stock/ Subscribed capital</a:t>
          </a:r>
        </a:p>
      </dsp:txBody>
      <dsp:txXfrm>
        <a:off x="296274" y="2365128"/>
        <a:ext cx="3917278" cy="266380"/>
      </dsp:txXfrm>
    </dsp:sp>
    <dsp:sp modelId="{439A7E8A-7C3B-49CB-ADC6-973E9F5E2763}">
      <dsp:nvSpPr>
        <dsp:cNvPr id="0" name=""/>
        <dsp:cNvSpPr/>
      </dsp:nvSpPr>
      <dsp:spPr>
        <a:xfrm>
          <a:off x="0" y="3266918"/>
          <a:ext cx="5637284"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DED454-A2B6-479A-88EC-7834BDBA58A9}">
      <dsp:nvSpPr>
        <dsp:cNvPr id="0" name=""/>
        <dsp:cNvSpPr/>
      </dsp:nvSpPr>
      <dsp:spPr>
        <a:xfrm>
          <a:off x="281864" y="3119318"/>
          <a:ext cx="3946098"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444500" rtl="0">
            <a:lnSpc>
              <a:spcPct val="90000"/>
            </a:lnSpc>
            <a:spcBef>
              <a:spcPct val="0"/>
            </a:spcBef>
            <a:spcAft>
              <a:spcPct val="35000"/>
            </a:spcAft>
            <a:buNone/>
          </a:pPr>
          <a:r>
            <a:rPr lang="en-US" sz="1000" kern="1200" noProof="0" dirty="0">
              <a:latin typeface="Bookman Old Style" panose="020F0302020204030204"/>
            </a:rPr>
            <a:t>End-of-the-year </a:t>
          </a:r>
          <a:r>
            <a:rPr lang="en-US" sz="1000" kern="1200" noProof="0" dirty="0"/>
            <a:t>balances in the stockholders’ equity accounts.</a:t>
          </a:r>
        </a:p>
      </dsp:txBody>
      <dsp:txXfrm>
        <a:off x="296274" y="3133728"/>
        <a:ext cx="3917278" cy="26638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92789-4216-41D1-8B2D-B9D395731DD3}">
      <dsp:nvSpPr>
        <dsp:cNvPr id="0" name=""/>
        <dsp:cNvSpPr/>
      </dsp:nvSpPr>
      <dsp:spPr>
        <a:xfrm rot="3860742">
          <a:off x="3869092" y="3575516"/>
          <a:ext cx="714693" cy="30761"/>
        </a:xfrm>
        <a:custGeom>
          <a:avLst/>
          <a:gdLst/>
          <a:ahLst/>
          <a:cxnLst/>
          <a:rect l="0" t="0" r="0" b="0"/>
          <a:pathLst>
            <a:path>
              <a:moveTo>
                <a:pt x="0" y="15380"/>
              </a:moveTo>
              <a:lnTo>
                <a:pt x="714693"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363EF5-65E2-4FA3-B1FD-FC9AEE5AF257}">
      <dsp:nvSpPr>
        <dsp:cNvPr id="0" name=""/>
        <dsp:cNvSpPr/>
      </dsp:nvSpPr>
      <dsp:spPr>
        <a:xfrm rot="721142">
          <a:off x="4399740" y="2943152"/>
          <a:ext cx="2131220" cy="30761"/>
        </a:xfrm>
        <a:custGeom>
          <a:avLst/>
          <a:gdLst/>
          <a:ahLst/>
          <a:cxnLst/>
          <a:rect l="0" t="0" r="0" b="0"/>
          <a:pathLst>
            <a:path>
              <a:moveTo>
                <a:pt x="0" y="15380"/>
              </a:moveTo>
              <a:lnTo>
                <a:pt x="2131220"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09F258-06F6-4214-A7C6-265DE859D888}">
      <dsp:nvSpPr>
        <dsp:cNvPr id="0" name=""/>
        <dsp:cNvSpPr/>
      </dsp:nvSpPr>
      <dsp:spPr>
        <a:xfrm rot="20223739">
          <a:off x="4410248" y="2227857"/>
          <a:ext cx="325063" cy="30761"/>
        </a:xfrm>
        <a:custGeom>
          <a:avLst/>
          <a:gdLst/>
          <a:ahLst/>
          <a:cxnLst/>
          <a:rect l="0" t="0" r="0" b="0"/>
          <a:pathLst>
            <a:path>
              <a:moveTo>
                <a:pt x="0" y="15380"/>
              </a:moveTo>
              <a:lnTo>
                <a:pt x="325063"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01964A-2633-40B6-A6FD-39EEBD33E4EF}">
      <dsp:nvSpPr>
        <dsp:cNvPr id="0" name=""/>
        <dsp:cNvSpPr/>
      </dsp:nvSpPr>
      <dsp:spPr>
        <a:xfrm rot="16757953">
          <a:off x="3621120" y="1622738"/>
          <a:ext cx="564401" cy="30761"/>
        </a:xfrm>
        <a:custGeom>
          <a:avLst/>
          <a:gdLst/>
          <a:ahLst/>
          <a:cxnLst/>
          <a:rect l="0" t="0" r="0" b="0"/>
          <a:pathLst>
            <a:path>
              <a:moveTo>
                <a:pt x="0" y="15380"/>
              </a:moveTo>
              <a:lnTo>
                <a:pt x="564401" y="153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FAEDB0-E942-4F59-BE33-E5734310B928}">
      <dsp:nvSpPr>
        <dsp:cNvPr id="0" name=""/>
        <dsp:cNvSpPr/>
      </dsp:nvSpPr>
      <dsp:spPr>
        <a:xfrm>
          <a:off x="2781184" y="1626861"/>
          <a:ext cx="1931665" cy="193166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00BF1F-4EB6-49F3-BFBF-C1C34DEC1866}">
      <dsp:nvSpPr>
        <dsp:cNvPr id="0" name=""/>
        <dsp:cNvSpPr/>
      </dsp:nvSpPr>
      <dsp:spPr>
        <a:xfrm>
          <a:off x="3211099" y="-32329"/>
          <a:ext cx="1702546" cy="13981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How the industry and the business has evolved?</a:t>
          </a:r>
          <a:endParaRPr lang="en-US" sz="1400" kern="1200" dirty="0"/>
        </a:p>
      </dsp:txBody>
      <dsp:txXfrm>
        <a:off x="3460431" y="172432"/>
        <a:ext cx="1203882" cy="988671"/>
      </dsp:txXfrm>
    </dsp:sp>
    <dsp:sp modelId="{2559E1C8-6542-48B9-8EF3-6F9E629326DB}">
      <dsp:nvSpPr>
        <dsp:cNvPr id="0" name=""/>
        <dsp:cNvSpPr/>
      </dsp:nvSpPr>
      <dsp:spPr>
        <a:xfrm>
          <a:off x="4549896" y="1259906"/>
          <a:ext cx="1925815" cy="11710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What are the drivers of the results and financial situation?</a:t>
          </a:r>
        </a:p>
      </dsp:txBody>
      <dsp:txXfrm>
        <a:off x="4831925" y="1431401"/>
        <a:ext cx="1361757" cy="828051"/>
      </dsp:txXfrm>
    </dsp:sp>
    <dsp:sp modelId="{1A35AF91-0EB5-427C-8752-09413F8708C4}">
      <dsp:nvSpPr>
        <dsp:cNvPr id="0" name=""/>
        <dsp:cNvSpPr/>
      </dsp:nvSpPr>
      <dsp:spPr>
        <a:xfrm>
          <a:off x="6465662" y="2709570"/>
          <a:ext cx="1914654" cy="133150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What are the main risks and uncertainties for the future</a:t>
          </a:r>
          <a:endParaRPr lang="en-US" sz="1400" kern="1200" dirty="0"/>
        </a:p>
      </dsp:txBody>
      <dsp:txXfrm>
        <a:off x="6746057" y="2904564"/>
        <a:ext cx="1353864" cy="941516"/>
      </dsp:txXfrm>
    </dsp:sp>
    <dsp:sp modelId="{A3510853-0FE7-49FC-9BB4-CE97A068D1D5}">
      <dsp:nvSpPr>
        <dsp:cNvPr id="0" name=""/>
        <dsp:cNvSpPr/>
      </dsp:nvSpPr>
      <dsp:spPr>
        <a:xfrm>
          <a:off x="3612713" y="3875457"/>
          <a:ext cx="2229682" cy="15176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 How are expected to change some key performance indicators in the following years?</a:t>
          </a:r>
          <a:endParaRPr lang="en-US" sz="1400" kern="1200" dirty="0"/>
        </a:p>
      </dsp:txBody>
      <dsp:txXfrm>
        <a:off x="3939242" y="4097707"/>
        <a:ext cx="1576624" cy="1073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381A-2859-4880-8D4C-F438EDAC0582}">
      <dsp:nvSpPr>
        <dsp:cNvPr id="0" name=""/>
        <dsp:cNvSpPr/>
      </dsp:nvSpPr>
      <dsp:spPr>
        <a:xfrm rot="16200000">
          <a:off x="-754834"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n-US" sz="1700" kern="1200"/>
            <a:t>Purchasing Merchandise or Raw Materials</a:t>
          </a:r>
        </a:p>
      </dsp:txBody>
      <dsp:txXfrm rot="5400000">
        <a:off x="3515" y="581025"/>
        <a:ext cx="1388426" cy="1743075"/>
      </dsp:txXfrm>
    </dsp:sp>
    <dsp:sp modelId="{63EE2627-DD0C-4F05-AAF8-60CAC3056A6E}">
      <dsp:nvSpPr>
        <dsp:cNvPr id="0" name=""/>
        <dsp:cNvSpPr/>
      </dsp:nvSpPr>
      <dsp:spPr>
        <a:xfrm rot="16200000">
          <a:off x="737724"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n-US" sz="1700" kern="1200"/>
            <a:t>Hiring news employees</a:t>
          </a:r>
        </a:p>
      </dsp:txBody>
      <dsp:txXfrm rot="5400000">
        <a:off x="1496073" y="581025"/>
        <a:ext cx="1388426" cy="1743075"/>
      </dsp:txXfrm>
    </dsp:sp>
    <dsp:sp modelId="{9AC3487A-3B76-4DAB-AF3C-3DFCC86782F6}">
      <dsp:nvSpPr>
        <dsp:cNvPr id="0" name=""/>
        <dsp:cNvSpPr/>
      </dsp:nvSpPr>
      <dsp:spPr>
        <a:xfrm rot="16200000">
          <a:off x="2230283"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n-US" sz="1700" kern="1200" dirty="0"/>
            <a:t>Contracting an insurance</a:t>
          </a:r>
        </a:p>
      </dsp:txBody>
      <dsp:txXfrm rot="5400000">
        <a:off x="2988632" y="581025"/>
        <a:ext cx="1388426" cy="1743075"/>
      </dsp:txXfrm>
    </dsp:sp>
    <dsp:sp modelId="{34044205-652A-496F-BF73-F64E34B4952B}">
      <dsp:nvSpPr>
        <dsp:cNvPr id="0" name=""/>
        <dsp:cNvSpPr/>
      </dsp:nvSpPr>
      <dsp:spPr>
        <a:xfrm rot="16200000">
          <a:off x="3722841"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n-US" sz="1700" kern="1200"/>
            <a:t>Product sales</a:t>
          </a:r>
        </a:p>
      </dsp:txBody>
      <dsp:txXfrm rot="5400000">
        <a:off x="4481190" y="581025"/>
        <a:ext cx="1388426" cy="1743075"/>
      </dsp:txXfrm>
    </dsp:sp>
    <dsp:sp modelId="{AC9995C2-8DFE-439B-9E5D-4630A931A63A}">
      <dsp:nvSpPr>
        <dsp:cNvPr id="0" name=""/>
        <dsp:cNvSpPr/>
      </dsp:nvSpPr>
      <dsp:spPr>
        <a:xfrm rot="16200000">
          <a:off x="5215400"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n-US" sz="1700" kern="1200" dirty="0"/>
            <a:t>Returns of Raw Materials</a:t>
          </a:r>
        </a:p>
      </dsp:txBody>
      <dsp:txXfrm rot="5400000">
        <a:off x="5973749" y="581025"/>
        <a:ext cx="1388426" cy="1743075"/>
      </dsp:txXfrm>
    </dsp:sp>
    <dsp:sp modelId="{62A9BCDB-257F-44A4-A351-EDB457E6ACB5}">
      <dsp:nvSpPr>
        <dsp:cNvPr id="0" name=""/>
        <dsp:cNvSpPr/>
      </dsp:nvSpPr>
      <dsp:spPr>
        <a:xfrm rot="16200000">
          <a:off x="6707959" y="758349"/>
          <a:ext cx="2905125" cy="138842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513" bIns="0" numCol="1" spcCol="1270" anchor="ctr" anchorCtr="0">
          <a:noAutofit/>
        </a:bodyPr>
        <a:lstStyle/>
        <a:p>
          <a:pPr marL="0" lvl="0" indent="0" algn="ctr" defTabSz="755650">
            <a:lnSpc>
              <a:spcPct val="90000"/>
            </a:lnSpc>
            <a:spcBef>
              <a:spcPct val="0"/>
            </a:spcBef>
            <a:spcAft>
              <a:spcPct val="35000"/>
            </a:spcAft>
            <a:buNone/>
          </a:pPr>
          <a:r>
            <a:rPr lang="es-ES" sz="1700" kern="1200" dirty="0" err="1"/>
            <a:t>Distributing</a:t>
          </a:r>
          <a:r>
            <a:rPr lang="es-ES" sz="1700" kern="1200" dirty="0"/>
            <a:t> </a:t>
          </a:r>
          <a:r>
            <a:rPr lang="es-ES" sz="1700" kern="1200" dirty="0" err="1"/>
            <a:t>Dividends</a:t>
          </a:r>
          <a:endParaRPr lang="en-US" sz="1700" kern="1200" dirty="0"/>
        </a:p>
      </dsp:txBody>
      <dsp:txXfrm rot="5400000">
        <a:off x="7466308" y="581025"/>
        <a:ext cx="1388426" cy="174307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116EB-827E-47A2-94E5-DE714714573B}">
      <dsp:nvSpPr>
        <dsp:cNvPr id="0" name=""/>
        <dsp:cNvSpPr/>
      </dsp:nvSpPr>
      <dsp:spPr>
        <a:xfrm>
          <a:off x="490466" y="0"/>
          <a:ext cx="5558619" cy="439685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2116B-BCA7-4561-918C-CC85F0834852}">
      <dsp:nvSpPr>
        <dsp:cNvPr id="0" name=""/>
        <dsp:cNvSpPr/>
      </dsp:nvSpPr>
      <dsp:spPr>
        <a:xfrm>
          <a:off x="7024" y="1319055"/>
          <a:ext cx="2104918" cy="1758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err="1">
              <a:latin typeface="Bookman Old Style" panose="020F0302020204030204"/>
            </a:rPr>
            <a:t>Economic</a:t>
          </a:r>
          <a:r>
            <a:rPr lang="es-ES" sz="1900" kern="1200" dirty="0">
              <a:latin typeface="Bookman Old Style" panose="020F0302020204030204"/>
            </a:rPr>
            <a:t>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Unemployment</a:t>
          </a:r>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Inflation</a:t>
          </a:r>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Interest</a:t>
          </a:r>
          <a:r>
            <a:rPr lang="es-ES" sz="1500" kern="1200" dirty="0">
              <a:latin typeface="Bookman Old Style" panose="020F0302020204030204"/>
            </a:rPr>
            <a:t> rate</a:t>
          </a:r>
        </a:p>
      </dsp:txBody>
      <dsp:txXfrm>
        <a:off x="92879" y="1404910"/>
        <a:ext cx="1933208" cy="1587031"/>
      </dsp:txXfrm>
    </dsp:sp>
    <dsp:sp modelId="{03B37D4B-D11F-495C-9354-11F2B3339997}">
      <dsp:nvSpPr>
        <dsp:cNvPr id="0" name=""/>
        <dsp:cNvSpPr/>
      </dsp:nvSpPr>
      <dsp:spPr>
        <a:xfrm>
          <a:off x="2217316" y="1319055"/>
          <a:ext cx="2104918" cy="1758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err="1">
              <a:latin typeface="Bookman Old Style" panose="020F0302020204030204"/>
            </a:rPr>
            <a:t>Industry</a:t>
          </a:r>
          <a:r>
            <a:rPr lang="es-ES" sz="1900" kern="1200" dirty="0">
              <a:latin typeface="Bookman Old Style" panose="020F0302020204030204"/>
            </a:rPr>
            <a:t>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Competition</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Demand elasticity</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New technologies</a:t>
          </a:r>
        </a:p>
      </dsp:txBody>
      <dsp:txXfrm>
        <a:off x="2303171" y="1404910"/>
        <a:ext cx="1933208" cy="1587031"/>
      </dsp:txXfrm>
    </dsp:sp>
    <dsp:sp modelId="{D770000C-50FB-4A84-BF58-B1EA3A632594}">
      <dsp:nvSpPr>
        <dsp:cNvPr id="0" name=""/>
        <dsp:cNvSpPr/>
      </dsp:nvSpPr>
      <dsp:spPr>
        <a:xfrm>
          <a:off x="4427608" y="1319055"/>
          <a:ext cx="2104918" cy="1758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a:latin typeface="Bookman Old Style" panose="020F0302020204030204"/>
            </a:rPr>
            <a:t>Company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Business strategty</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Financial situation</a:t>
          </a:r>
          <a:endParaRPr lang="es-ES" sz="1500" kern="1200" dirty="0"/>
        </a:p>
      </dsp:txBody>
      <dsp:txXfrm>
        <a:off x="4513463" y="1404910"/>
        <a:ext cx="1933208" cy="158703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A52B8-7F2D-4E81-88D2-F5982DBA4357}">
      <dsp:nvSpPr>
        <dsp:cNvPr id="0" name=""/>
        <dsp:cNvSpPr/>
      </dsp:nvSpPr>
      <dsp:spPr>
        <a:xfrm>
          <a:off x="2732" y="1215627"/>
          <a:ext cx="2741324" cy="2193059"/>
        </a:xfrm>
        <a:prstGeom prst="homePlate">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386831" bIns="45720" numCol="1" spcCol="1270" anchor="t" anchorCtr="0">
          <a:noAutofit/>
        </a:bodyPr>
        <a:lstStyle/>
        <a:p>
          <a:pPr marL="0" lvl="0" indent="0" algn="l" defTabSz="800100" rtl="0">
            <a:lnSpc>
              <a:spcPct val="90000"/>
            </a:lnSpc>
            <a:spcBef>
              <a:spcPct val="0"/>
            </a:spcBef>
            <a:spcAft>
              <a:spcPct val="35000"/>
            </a:spcAft>
            <a:buNone/>
          </a:pPr>
          <a:r>
            <a:rPr lang="es-ES" sz="1800" kern="1200" dirty="0">
              <a:latin typeface="Bookman Old Style" panose="020F0302020204030204"/>
            </a:rPr>
            <a:t>Business Strategy</a:t>
          </a:r>
        </a:p>
        <a:p>
          <a:pPr marL="114300" lvl="1" indent="-114300" algn="l" defTabSz="622300" rtl="0">
            <a:lnSpc>
              <a:spcPct val="90000"/>
            </a:lnSpc>
            <a:spcBef>
              <a:spcPct val="0"/>
            </a:spcBef>
            <a:spcAft>
              <a:spcPct val="15000"/>
            </a:spcAft>
            <a:buChar char="•"/>
          </a:pPr>
          <a:r>
            <a:rPr lang="es-ES" sz="1400" kern="1200" dirty="0" err="1">
              <a:latin typeface="Bookman Old Style" panose="020F0302020204030204"/>
            </a:rPr>
            <a:t>Product</a:t>
          </a:r>
          <a:r>
            <a:rPr lang="es-ES" sz="1400" kern="1200" dirty="0">
              <a:latin typeface="Bookman Old Style" panose="020F0302020204030204"/>
            </a:rPr>
            <a:t> differentiation</a:t>
          </a:r>
        </a:p>
        <a:p>
          <a:pPr marL="114300" lvl="1" indent="-114300" algn="l" defTabSz="622300" rtl="0">
            <a:lnSpc>
              <a:spcPct val="90000"/>
            </a:lnSpc>
            <a:spcBef>
              <a:spcPct val="0"/>
            </a:spcBef>
            <a:spcAft>
              <a:spcPct val="15000"/>
            </a:spcAft>
            <a:buChar char="•"/>
          </a:pPr>
          <a:r>
            <a:rPr lang="es-ES" sz="1400" kern="1200" dirty="0" err="1">
              <a:latin typeface="Bookman Old Style" panose="020F0302020204030204"/>
            </a:rPr>
            <a:t>Cost</a:t>
          </a:r>
          <a:r>
            <a:rPr lang="es-ES" sz="1400" kern="1200" dirty="0">
              <a:latin typeface="Bookman Old Style" panose="020F0302020204030204"/>
            </a:rPr>
            <a:t> differentiation</a:t>
          </a:r>
        </a:p>
      </dsp:txBody>
      <dsp:txXfrm>
        <a:off x="2732" y="1215627"/>
        <a:ext cx="2467192" cy="2193059"/>
      </dsp:txXfrm>
    </dsp:sp>
    <dsp:sp modelId="{2B1C6EBB-DDE7-4587-A325-7C1B62520E1E}">
      <dsp:nvSpPr>
        <dsp:cNvPr id="0" name=""/>
        <dsp:cNvSpPr/>
      </dsp:nvSpPr>
      <dsp:spPr>
        <a:xfrm>
          <a:off x="2195792" y="1215627"/>
          <a:ext cx="2741324" cy="2193059"/>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rtl="0">
            <a:lnSpc>
              <a:spcPct val="90000"/>
            </a:lnSpc>
            <a:spcBef>
              <a:spcPct val="0"/>
            </a:spcBef>
            <a:spcAft>
              <a:spcPct val="35000"/>
            </a:spcAft>
            <a:buNone/>
          </a:pPr>
          <a:r>
            <a:rPr lang="es-ES" sz="1800" kern="1200" dirty="0" err="1">
              <a:latin typeface="Bookman Old Style" panose="020F0302020204030204"/>
            </a:rPr>
            <a:t>Operating</a:t>
          </a:r>
          <a:r>
            <a:rPr lang="es-ES" sz="1800" kern="1200" dirty="0">
              <a:latin typeface="Bookman Old Style" panose="020F0302020204030204"/>
            </a:rPr>
            <a:t> </a:t>
          </a:r>
          <a:r>
            <a:rPr lang="es-ES" sz="1800" kern="1200" dirty="0" err="1">
              <a:latin typeface="Bookman Old Style" panose="020F0302020204030204"/>
            </a:rPr>
            <a:t>Decisions</a:t>
          </a:r>
          <a:endParaRPr lang="es-ES" sz="1800" kern="1200" dirty="0" err="1"/>
        </a:p>
      </dsp:txBody>
      <dsp:txXfrm>
        <a:off x="2744057" y="1215627"/>
        <a:ext cx="1644794" cy="2193059"/>
      </dsp:txXfrm>
    </dsp:sp>
    <dsp:sp modelId="{8CE99776-DA66-4843-9E53-D29A32202AEB}">
      <dsp:nvSpPr>
        <dsp:cNvPr id="0" name=""/>
        <dsp:cNvSpPr/>
      </dsp:nvSpPr>
      <dsp:spPr>
        <a:xfrm>
          <a:off x="4388852" y="1215627"/>
          <a:ext cx="2741324" cy="2193059"/>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Bookman Old Style" panose="020F0302020204030204"/>
            </a:rPr>
            <a:t>Transactions</a:t>
          </a:r>
        </a:p>
      </dsp:txBody>
      <dsp:txXfrm>
        <a:off x="4937117" y="1215627"/>
        <a:ext cx="1644794" cy="2193059"/>
      </dsp:txXfrm>
    </dsp:sp>
    <dsp:sp modelId="{7EB0E8FB-C302-49C5-854A-0F9CB3155DF4}">
      <dsp:nvSpPr>
        <dsp:cNvPr id="0" name=""/>
        <dsp:cNvSpPr/>
      </dsp:nvSpPr>
      <dsp:spPr>
        <a:xfrm>
          <a:off x="6581911" y="1215627"/>
          <a:ext cx="2741324" cy="2193059"/>
        </a:xfrm>
        <a:prstGeom prst="chevron">
          <a:avLst>
            <a:gd name="adj" fmla="val 2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rtl="0">
            <a:lnSpc>
              <a:spcPct val="90000"/>
            </a:lnSpc>
            <a:spcBef>
              <a:spcPct val="0"/>
            </a:spcBef>
            <a:spcAft>
              <a:spcPct val="35000"/>
            </a:spcAft>
            <a:buNone/>
          </a:pPr>
          <a:r>
            <a:rPr lang="es-ES" sz="1800" kern="1200" dirty="0" err="1">
              <a:latin typeface="Bookman Old Style" panose="020F0302020204030204"/>
            </a:rPr>
            <a:t>Financial</a:t>
          </a:r>
          <a:r>
            <a:rPr lang="es-ES" sz="1800" kern="1200" dirty="0">
              <a:latin typeface="Bookman Old Style" panose="020F0302020204030204"/>
            </a:rPr>
            <a:t> </a:t>
          </a:r>
          <a:r>
            <a:rPr lang="es-ES" sz="1800" kern="1200" dirty="0" err="1">
              <a:latin typeface="Bookman Old Style" panose="020F0302020204030204"/>
            </a:rPr>
            <a:t>Statements</a:t>
          </a:r>
        </a:p>
      </dsp:txBody>
      <dsp:txXfrm>
        <a:off x="7130176" y="1215627"/>
        <a:ext cx="1644794" cy="219305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2C0A2-DEF4-4893-97BF-0AA0E06AF8B5}">
      <dsp:nvSpPr>
        <dsp:cNvPr id="0" name=""/>
        <dsp:cNvSpPr/>
      </dsp:nvSpPr>
      <dsp:spPr>
        <a:xfrm>
          <a:off x="0" y="150362"/>
          <a:ext cx="66885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Industry: </a:t>
          </a:r>
        </a:p>
      </dsp:txBody>
      <dsp:txXfrm>
        <a:off x="24588" y="174950"/>
        <a:ext cx="6639324" cy="454509"/>
      </dsp:txXfrm>
    </dsp:sp>
    <dsp:sp modelId="{9FC87E7D-FCFB-4D99-8F95-2602371AE103}">
      <dsp:nvSpPr>
        <dsp:cNvPr id="0" name=""/>
        <dsp:cNvSpPr/>
      </dsp:nvSpPr>
      <dsp:spPr>
        <a:xfrm>
          <a:off x="0" y="652521"/>
          <a:ext cx="66885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Automobile manufacturer and car manufacturer in Europe.</a:t>
          </a:r>
        </a:p>
      </dsp:txBody>
      <dsp:txXfrm>
        <a:off x="0" y="652521"/>
        <a:ext cx="6688500" cy="347760"/>
      </dsp:txXfrm>
    </dsp:sp>
    <dsp:sp modelId="{B0CCDF89-E1D7-4ADD-AA52-DBDDC6E1AFC3}">
      <dsp:nvSpPr>
        <dsp:cNvPr id="0" name=""/>
        <dsp:cNvSpPr/>
      </dsp:nvSpPr>
      <dsp:spPr>
        <a:xfrm>
          <a:off x="0" y="1000281"/>
          <a:ext cx="66885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Products:</a:t>
          </a:r>
        </a:p>
      </dsp:txBody>
      <dsp:txXfrm>
        <a:off x="24588" y="1024869"/>
        <a:ext cx="6639324" cy="454509"/>
      </dsp:txXfrm>
    </dsp:sp>
    <dsp:sp modelId="{7857CA22-E492-4D6C-A5DE-A966514B43E6}">
      <dsp:nvSpPr>
        <dsp:cNvPr id="0" name=""/>
        <dsp:cNvSpPr/>
      </dsp:nvSpPr>
      <dsp:spPr>
        <a:xfrm>
          <a:off x="0" y="1503966"/>
          <a:ext cx="6688500"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The group develops vehicles, vehicle software, passenger cars, light commercial vehicle, truck, buses and motorcycles. </a:t>
          </a:r>
        </a:p>
        <a:p>
          <a:pPr marL="171450" lvl="1" indent="-171450" algn="l" defTabSz="711200">
            <a:lnSpc>
              <a:spcPct val="90000"/>
            </a:lnSpc>
            <a:spcBef>
              <a:spcPct val="0"/>
            </a:spcBef>
            <a:spcAft>
              <a:spcPct val="20000"/>
            </a:spcAft>
            <a:buChar char="•"/>
          </a:pPr>
          <a:r>
            <a:rPr lang="en-US" sz="1600" kern="1200" dirty="0"/>
            <a:t>It also offers dealer and customer financing, leasing, banking and insurance, and fleet management services. (…)</a:t>
          </a:r>
        </a:p>
      </dsp:txBody>
      <dsp:txXfrm>
        <a:off x="0" y="1503966"/>
        <a:ext cx="6688500" cy="999809"/>
      </dsp:txXfrm>
    </dsp:sp>
    <dsp:sp modelId="{86B6DAFC-378B-4E18-AF84-64723373125E}">
      <dsp:nvSpPr>
        <dsp:cNvPr id="0" name=""/>
        <dsp:cNvSpPr/>
      </dsp:nvSpPr>
      <dsp:spPr>
        <a:xfrm>
          <a:off x="0" y="2503776"/>
          <a:ext cx="66885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Brands:</a:t>
          </a:r>
        </a:p>
      </dsp:txBody>
      <dsp:txXfrm>
        <a:off x="24588" y="2528364"/>
        <a:ext cx="6639324" cy="454509"/>
      </dsp:txXfrm>
    </dsp:sp>
    <dsp:sp modelId="{3F0D0AF8-E996-455C-8A2A-3D861C7164B1}">
      <dsp:nvSpPr>
        <dsp:cNvPr id="0" name=""/>
        <dsp:cNvSpPr/>
      </dsp:nvSpPr>
      <dsp:spPr>
        <a:xfrm>
          <a:off x="0" y="3007461"/>
          <a:ext cx="66885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It markets its vehicles under multiple brand names, including Audi, SEAT, Skoda, Bentley, Bugatti, Porsche, Ducati, Volkswagen Commercial Vehicles, Scania, and Cupra. </a:t>
          </a:r>
        </a:p>
      </dsp:txBody>
      <dsp:txXfrm>
        <a:off x="0" y="3007461"/>
        <a:ext cx="6688500" cy="738990"/>
      </dsp:txXfrm>
    </dsp:sp>
    <dsp:sp modelId="{118E80A4-CF4C-4A7D-9FD8-EFF066940A69}">
      <dsp:nvSpPr>
        <dsp:cNvPr id="0" name=""/>
        <dsp:cNvSpPr/>
      </dsp:nvSpPr>
      <dsp:spPr>
        <a:xfrm>
          <a:off x="0" y="3746451"/>
          <a:ext cx="66885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Location:</a:t>
          </a:r>
        </a:p>
      </dsp:txBody>
      <dsp:txXfrm>
        <a:off x="24588" y="3771039"/>
        <a:ext cx="6639324" cy="454509"/>
      </dsp:txXfrm>
    </dsp:sp>
    <dsp:sp modelId="{C04805A0-16B8-4132-9C19-1CAD91314E71}">
      <dsp:nvSpPr>
        <dsp:cNvPr id="0" name=""/>
        <dsp:cNvSpPr/>
      </dsp:nvSpPr>
      <dsp:spPr>
        <a:xfrm>
          <a:off x="0" y="4250136"/>
          <a:ext cx="668850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 </a:t>
          </a:r>
          <a:r>
            <a:rPr lang="en-US" sz="1600" kern="1200" dirty="0"/>
            <a:t>It has manufacturing facilities in Salzgitter, Germany and China. Volkswagen has business presence the Americas, Europe, Asia-Pacific and the Middle East. The company is headquartered in Wolfsburg, Germany.</a:t>
          </a:r>
          <a:br>
            <a:rPr lang="en-US" sz="1600" kern="1200" dirty="0"/>
          </a:br>
          <a:endParaRPr lang="en-US" sz="1600" kern="1200" dirty="0"/>
        </a:p>
      </dsp:txBody>
      <dsp:txXfrm>
        <a:off x="0" y="4250136"/>
        <a:ext cx="6688500" cy="9563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F37E9-7D0B-4658-AF1F-41DDFF385DBC}">
      <dsp:nvSpPr>
        <dsp:cNvPr id="0" name=""/>
        <dsp:cNvSpPr/>
      </dsp:nvSpPr>
      <dsp:spPr>
        <a:xfrm>
          <a:off x="0" y="0"/>
          <a:ext cx="11238930" cy="16264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1) Comparison across time:</a:t>
          </a:r>
        </a:p>
        <a:p>
          <a:pPr marL="171450" lvl="1" indent="-171450" algn="l" defTabSz="711200">
            <a:lnSpc>
              <a:spcPct val="90000"/>
            </a:lnSpc>
            <a:spcBef>
              <a:spcPct val="0"/>
            </a:spcBef>
            <a:spcAft>
              <a:spcPct val="15000"/>
            </a:spcAft>
            <a:buChar char="•"/>
          </a:pPr>
          <a:r>
            <a:rPr lang="es-ES" sz="1600" kern="1200" dirty="0" err="1"/>
            <a:t>How</a:t>
          </a:r>
          <a:r>
            <a:rPr lang="es-ES" sz="1600" kern="1200" dirty="0"/>
            <a:t> </a:t>
          </a:r>
          <a:r>
            <a:rPr lang="es-ES" sz="1600" kern="1200" dirty="0" err="1"/>
            <a:t>is</a:t>
          </a:r>
          <a:r>
            <a:rPr lang="es-ES" sz="1600" kern="1200" dirty="0"/>
            <a:t> </a:t>
          </a:r>
          <a:r>
            <a:rPr lang="es-ES" sz="1600" kern="1200" dirty="0" err="1"/>
            <a:t>the</a:t>
          </a:r>
          <a:r>
            <a:rPr lang="es-ES" sz="1600" kern="1200" dirty="0"/>
            <a:t> </a:t>
          </a:r>
          <a:r>
            <a:rPr lang="es-ES" sz="1600" kern="1200" dirty="0" err="1"/>
            <a:t>company</a:t>
          </a:r>
          <a:r>
            <a:rPr lang="es-ES" sz="1600" kern="1200" dirty="0"/>
            <a:t> </a:t>
          </a:r>
          <a:r>
            <a:rPr lang="es-ES" sz="1600" kern="1200" dirty="0" err="1"/>
            <a:t>doing</a:t>
          </a:r>
          <a:r>
            <a:rPr lang="es-ES" sz="1600" kern="1200" dirty="0"/>
            <a:t> relative </a:t>
          </a:r>
          <a:r>
            <a:rPr lang="es-ES" sz="1600" kern="1200" dirty="0" err="1"/>
            <a:t>to</a:t>
          </a:r>
          <a:r>
            <a:rPr lang="es-ES" sz="1600" kern="1200" dirty="0"/>
            <a:t> </a:t>
          </a:r>
          <a:r>
            <a:rPr lang="es-ES" sz="1600" kern="1200" dirty="0" err="1"/>
            <a:t>previous</a:t>
          </a:r>
          <a:r>
            <a:rPr lang="es-ES" sz="1600" kern="1200" dirty="0"/>
            <a:t> </a:t>
          </a:r>
          <a:r>
            <a:rPr lang="es-ES" sz="1600" kern="1200" dirty="0" err="1"/>
            <a:t>years</a:t>
          </a:r>
          <a:r>
            <a:rPr lang="es-ES" sz="1600" kern="1200" dirty="0"/>
            <a:t>?</a:t>
          </a:r>
          <a:endParaRPr lang="en-US" sz="1600" kern="1200" dirty="0"/>
        </a:p>
        <a:p>
          <a:pPr marL="171450" lvl="1" indent="-171450" algn="l" defTabSz="711200">
            <a:lnSpc>
              <a:spcPct val="90000"/>
            </a:lnSpc>
            <a:spcBef>
              <a:spcPct val="0"/>
            </a:spcBef>
            <a:spcAft>
              <a:spcPct val="15000"/>
            </a:spcAft>
            <a:buChar char="•"/>
          </a:pPr>
          <a:r>
            <a:rPr lang="es-ES" sz="1600" kern="1200" dirty="0" err="1"/>
            <a:t>What</a:t>
          </a:r>
          <a:r>
            <a:rPr lang="es-ES" sz="1600" kern="1200" dirty="0"/>
            <a:t> has </a:t>
          </a:r>
          <a:r>
            <a:rPr lang="es-ES" sz="1600" kern="1200" dirty="0" err="1"/>
            <a:t>internally</a:t>
          </a:r>
          <a:r>
            <a:rPr lang="es-ES" sz="1600" kern="1200" dirty="0"/>
            <a:t> and </a:t>
          </a:r>
          <a:r>
            <a:rPr lang="es-ES" sz="1600" kern="1200" dirty="0" err="1"/>
            <a:t>externally</a:t>
          </a:r>
          <a:r>
            <a:rPr lang="es-ES" sz="1600" kern="1200" dirty="0"/>
            <a:t> </a:t>
          </a:r>
          <a:r>
            <a:rPr lang="es-ES" sz="1600" kern="1200" dirty="0" err="1"/>
            <a:t>changed</a:t>
          </a:r>
          <a:r>
            <a:rPr lang="es-ES" sz="1600" kern="1200" dirty="0"/>
            <a:t>?</a:t>
          </a:r>
          <a:endParaRPr lang="en-US" sz="1600" kern="1200" dirty="0"/>
        </a:p>
        <a:p>
          <a:pPr marL="342900" lvl="2" indent="-171450" algn="l" defTabSz="711200">
            <a:lnSpc>
              <a:spcPct val="90000"/>
            </a:lnSpc>
            <a:spcBef>
              <a:spcPct val="0"/>
            </a:spcBef>
            <a:spcAft>
              <a:spcPct val="15000"/>
            </a:spcAft>
            <a:buChar char="•"/>
          </a:pPr>
          <a:r>
            <a:rPr lang="es-ES" sz="1600" kern="1200" dirty="0" err="1"/>
            <a:t>internally</a:t>
          </a:r>
          <a:r>
            <a:rPr lang="es-ES" sz="1600" kern="1200" dirty="0"/>
            <a:t>: new CEO, new </a:t>
          </a:r>
          <a:r>
            <a:rPr lang="es-ES" sz="1600" kern="1200" dirty="0" err="1"/>
            <a:t>products</a:t>
          </a:r>
          <a:r>
            <a:rPr lang="es-ES" sz="1600" kern="1200" dirty="0"/>
            <a:t>, new </a:t>
          </a:r>
          <a:r>
            <a:rPr lang="es-ES" sz="1600" kern="1200" dirty="0" err="1"/>
            <a:t>production</a:t>
          </a:r>
          <a:r>
            <a:rPr lang="es-ES" sz="1600" kern="1200" dirty="0"/>
            <a:t> </a:t>
          </a:r>
          <a:r>
            <a:rPr lang="es-ES" sz="1600" kern="1200" dirty="0" err="1"/>
            <a:t>technology</a:t>
          </a:r>
          <a:r>
            <a:rPr lang="es-ES" sz="1600" kern="1200" dirty="0"/>
            <a:t>.</a:t>
          </a:r>
          <a:endParaRPr lang="en-US" sz="1600" kern="1200" dirty="0"/>
        </a:p>
        <a:p>
          <a:pPr marL="342900" lvl="2" indent="-171450" algn="l" defTabSz="711200">
            <a:lnSpc>
              <a:spcPct val="90000"/>
            </a:lnSpc>
            <a:spcBef>
              <a:spcPct val="0"/>
            </a:spcBef>
            <a:spcAft>
              <a:spcPct val="15000"/>
            </a:spcAft>
            <a:buChar char="•"/>
          </a:pPr>
          <a:r>
            <a:rPr lang="es-ES" sz="1600" kern="1200" dirty="0" err="1"/>
            <a:t>externally</a:t>
          </a:r>
          <a:r>
            <a:rPr lang="es-ES" sz="1600" kern="1200" dirty="0"/>
            <a:t>: </a:t>
          </a:r>
          <a:r>
            <a:rPr lang="es-ES" sz="1600" kern="1200" dirty="0" err="1"/>
            <a:t>changes</a:t>
          </a:r>
          <a:r>
            <a:rPr lang="es-ES" sz="1600" kern="1200" dirty="0"/>
            <a:t> in </a:t>
          </a:r>
          <a:r>
            <a:rPr lang="es-ES" sz="1600" kern="1200" dirty="0" err="1"/>
            <a:t>demand</a:t>
          </a:r>
          <a:r>
            <a:rPr lang="es-ES" sz="1600" kern="1200" dirty="0"/>
            <a:t>, </a:t>
          </a:r>
          <a:r>
            <a:rPr lang="es-ES" sz="1600" kern="1200" dirty="0" err="1"/>
            <a:t>stricter</a:t>
          </a:r>
          <a:r>
            <a:rPr lang="es-ES" sz="1600" kern="1200" dirty="0"/>
            <a:t> </a:t>
          </a:r>
          <a:r>
            <a:rPr lang="es-ES" sz="1600" kern="1200" dirty="0" err="1"/>
            <a:t>financing</a:t>
          </a:r>
          <a:r>
            <a:rPr lang="es-ES" sz="1600" kern="1200" dirty="0"/>
            <a:t> </a:t>
          </a:r>
          <a:r>
            <a:rPr lang="es-ES" sz="1600" kern="1200" dirty="0" err="1"/>
            <a:t>conditions</a:t>
          </a:r>
          <a:r>
            <a:rPr lang="es-ES" sz="1600" kern="1200" dirty="0"/>
            <a:t>.</a:t>
          </a:r>
          <a:endParaRPr lang="en-US" sz="1600" kern="1200" dirty="0"/>
        </a:p>
      </dsp:txBody>
      <dsp:txXfrm>
        <a:off x="2410428" y="0"/>
        <a:ext cx="8828501" cy="1626421"/>
      </dsp:txXfrm>
    </dsp:sp>
    <dsp:sp modelId="{6CAF6573-2FBB-4FB8-B9C2-14E3080CB3D7}">
      <dsp:nvSpPr>
        <dsp:cNvPr id="0" name=""/>
        <dsp:cNvSpPr/>
      </dsp:nvSpPr>
      <dsp:spPr>
        <a:xfrm>
          <a:off x="162642" y="218851"/>
          <a:ext cx="2247786" cy="118871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1B623E-D5FA-498E-BDCC-91C8E7613A99}">
      <dsp:nvSpPr>
        <dsp:cNvPr id="0" name=""/>
        <dsp:cNvSpPr/>
      </dsp:nvSpPr>
      <dsp:spPr>
        <a:xfrm>
          <a:off x="0" y="1789064"/>
          <a:ext cx="11238930" cy="16264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2) </a:t>
          </a:r>
          <a:r>
            <a:rPr lang="es-ES" sz="2100" kern="1200" dirty="0" err="1"/>
            <a:t>Comparison</a:t>
          </a:r>
          <a:r>
            <a:rPr lang="es-ES" sz="2100" kern="1200" dirty="0"/>
            <a:t> </a:t>
          </a:r>
          <a:r>
            <a:rPr lang="es-ES" sz="2100" kern="1200" dirty="0" err="1"/>
            <a:t>within</a:t>
          </a:r>
          <a:r>
            <a:rPr lang="es-ES" sz="2100" kern="1200" dirty="0"/>
            <a:t> </a:t>
          </a:r>
          <a:r>
            <a:rPr lang="es-ES" sz="2100" kern="1200" dirty="0" err="1"/>
            <a:t>industry</a:t>
          </a:r>
          <a:r>
            <a:rPr lang="es-ES" sz="2100" kern="1200" dirty="0"/>
            <a:t> </a:t>
          </a:r>
          <a:r>
            <a:rPr lang="es-ES" sz="2100" kern="1200" dirty="0" err="1"/>
            <a:t>peers</a:t>
          </a:r>
          <a:r>
            <a:rPr lang="es-ES" sz="2100" kern="1200" dirty="0"/>
            <a:t>:</a:t>
          </a:r>
          <a:endParaRPr lang="en-US" sz="2100" kern="1200" dirty="0"/>
        </a:p>
        <a:p>
          <a:pPr marL="171450" lvl="1" indent="-171450" algn="l" defTabSz="711200">
            <a:lnSpc>
              <a:spcPct val="90000"/>
            </a:lnSpc>
            <a:spcBef>
              <a:spcPct val="0"/>
            </a:spcBef>
            <a:spcAft>
              <a:spcPct val="15000"/>
            </a:spcAft>
            <a:buChar char="•"/>
          </a:pPr>
          <a:r>
            <a:rPr lang="es-ES" sz="1600" kern="1200" dirty="0" err="1"/>
            <a:t>What</a:t>
          </a:r>
          <a:r>
            <a:rPr lang="es-ES" sz="1600" kern="1200" dirty="0"/>
            <a:t> </a:t>
          </a:r>
          <a:r>
            <a:rPr lang="es-ES" sz="1600" kern="1200" dirty="0" err="1"/>
            <a:t>explains</a:t>
          </a:r>
          <a:r>
            <a:rPr lang="es-ES" sz="1600" kern="1200" dirty="0"/>
            <a:t> </a:t>
          </a:r>
          <a:r>
            <a:rPr lang="es-ES" sz="1600" kern="1200" dirty="0" err="1"/>
            <a:t>cross-sectional</a:t>
          </a:r>
          <a:r>
            <a:rPr lang="es-ES" sz="1600" kern="1200" dirty="0"/>
            <a:t> </a:t>
          </a:r>
          <a:r>
            <a:rPr lang="es-ES" sz="1600" kern="1200" dirty="0" err="1"/>
            <a:t>differences</a:t>
          </a:r>
          <a:r>
            <a:rPr lang="es-ES" sz="1600" kern="1200" dirty="0"/>
            <a:t>?</a:t>
          </a:r>
          <a:endParaRPr lang="en-US" sz="1600" kern="1200" dirty="0"/>
        </a:p>
        <a:p>
          <a:pPr marL="342900" lvl="2" indent="-171450" algn="l" defTabSz="711200">
            <a:lnSpc>
              <a:spcPct val="90000"/>
            </a:lnSpc>
            <a:spcBef>
              <a:spcPct val="0"/>
            </a:spcBef>
            <a:spcAft>
              <a:spcPct val="15000"/>
            </a:spcAft>
            <a:buChar char="•"/>
          </a:pPr>
          <a:r>
            <a:rPr lang="es-ES" sz="1600" kern="1200" dirty="0" err="1"/>
            <a:t>different</a:t>
          </a:r>
          <a:r>
            <a:rPr lang="es-ES" sz="1600" kern="1200" dirty="0"/>
            <a:t> shocks</a:t>
          </a:r>
          <a:endParaRPr lang="en-US" sz="1600" kern="1200" dirty="0"/>
        </a:p>
        <a:p>
          <a:pPr marL="342900" lvl="2" indent="-171450" algn="l" defTabSz="711200">
            <a:lnSpc>
              <a:spcPct val="90000"/>
            </a:lnSpc>
            <a:spcBef>
              <a:spcPct val="0"/>
            </a:spcBef>
            <a:spcAft>
              <a:spcPct val="15000"/>
            </a:spcAft>
            <a:buChar char="•"/>
          </a:pPr>
          <a:r>
            <a:rPr lang="es-ES" sz="1600" kern="1200" dirty="0" err="1"/>
            <a:t>differences</a:t>
          </a:r>
          <a:r>
            <a:rPr lang="es-ES" sz="1600" kern="1200" dirty="0"/>
            <a:t> in </a:t>
          </a:r>
          <a:r>
            <a:rPr lang="es-ES" sz="1600" kern="1200" dirty="0" err="1"/>
            <a:t>efficiencies</a:t>
          </a:r>
          <a:r>
            <a:rPr lang="es-ES" sz="1600" kern="1200" dirty="0"/>
            <a:t> </a:t>
          </a:r>
          <a:endParaRPr lang="en-US" sz="1600" kern="1200" dirty="0"/>
        </a:p>
        <a:p>
          <a:pPr marL="342900" lvl="2" indent="-171450" algn="l" defTabSz="711200">
            <a:lnSpc>
              <a:spcPct val="90000"/>
            </a:lnSpc>
            <a:spcBef>
              <a:spcPct val="0"/>
            </a:spcBef>
            <a:spcAft>
              <a:spcPct val="15000"/>
            </a:spcAft>
            <a:buChar char="•"/>
          </a:pPr>
          <a:r>
            <a:rPr lang="es-ES" sz="1600" kern="1200" dirty="0" err="1"/>
            <a:t>differences</a:t>
          </a:r>
          <a:r>
            <a:rPr lang="es-ES" sz="1600" kern="1200" dirty="0"/>
            <a:t>  in </a:t>
          </a:r>
          <a:r>
            <a:rPr lang="es-ES" sz="1600" kern="1200" dirty="0" err="1"/>
            <a:t>innovation</a:t>
          </a:r>
          <a:r>
            <a:rPr lang="es-ES" sz="1600" kern="1200" dirty="0"/>
            <a:t> </a:t>
          </a:r>
          <a:r>
            <a:rPr lang="es-ES" sz="1600" kern="1200" dirty="0" err="1"/>
            <a:t>or</a:t>
          </a:r>
          <a:r>
            <a:rPr lang="es-ES" sz="1600" kern="1200" dirty="0"/>
            <a:t> </a:t>
          </a:r>
          <a:r>
            <a:rPr lang="es-ES" sz="1600" kern="1200" dirty="0" err="1"/>
            <a:t>products</a:t>
          </a:r>
          <a:endParaRPr lang="en-US" sz="1600" kern="1200" dirty="0"/>
        </a:p>
      </dsp:txBody>
      <dsp:txXfrm>
        <a:off x="2410428" y="1789064"/>
        <a:ext cx="8828501" cy="1626421"/>
      </dsp:txXfrm>
    </dsp:sp>
    <dsp:sp modelId="{04738BC5-2BDB-45BC-B858-65E6F87265BA}">
      <dsp:nvSpPr>
        <dsp:cNvPr id="0" name=""/>
        <dsp:cNvSpPr/>
      </dsp:nvSpPr>
      <dsp:spPr>
        <a:xfrm>
          <a:off x="162642" y="1951706"/>
          <a:ext cx="2247786" cy="1301137"/>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95E3D-7803-4646-B178-923089285287}">
      <dsp:nvSpPr>
        <dsp:cNvPr id="0" name=""/>
        <dsp:cNvSpPr/>
      </dsp:nvSpPr>
      <dsp:spPr>
        <a:xfrm>
          <a:off x="2835873" y="55460"/>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Obligations with the owner</a:t>
          </a:r>
        </a:p>
      </dsp:txBody>
      <dsp:txXfrm>
        <a:off x="3190822" y="521330"/>
        <a:ext cx="1952216" cy="1197951"/>
      </dsp:txXfrm>
    </dsp:sp>
    <dsp:sp modelId="{BF60887D-E0F3-493E-9F39-CF8B5A20E84F}">
      <dsp:nvSpPr>
        <dsp:cNvPr id="0" name=""/>
        <dsp:cNvSpPr/>
      </dsp:nvSpPr>
      <dsp:spPr>
        <a:xfrm>
          <a:off x="3796453" y="1719281"/>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dsp:txBody>
      <dsp:txXfrm>
        <a:off x="4610616" y="2406994"/>
        <a:ext cx="1597268" cy="1464162"/>
      </dsp:txXfrm>
    </dsp:sp>
    <dsp:sp modelId="{122B5DF4-1356-4023-8F7B-9DADBFB5AC40}">
      <dsp:nvSpPr>
        <dsp:cNvPr id="0" name=""/>
        <dsp:cNvSpPr/>
      </dsp:nvSpPr>
      <dsp:spPr>
        <a:xfrm>
          <a:off x="1875294" y="1719281"/>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Property or control </a:t>
          </a:r>
          <a:r>
            <a:rPr lang="en-US" sz="2600" kern="1200" dirty="0">
              <a:latin typeface="Bookman Old Style" panose="020F0302020204030204"/>
            </a:rPr>
            <a:t>rights</a:t>
          </a:r>
          <a:endParaRPr lang="en-US" sz="2600" kern="1200" dirty="0"/>
        </a:p>
      </dsp:txBody>
      <dsp:txXfrm>
        <a:off x="2125976" y="2406994"/>
        <a:ext cx="1597268" cy="1464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95E3D-7803-4646-B178-923089285287}">
      <dsp:nvSpPr>
        <dsp:cNvPr id="0" name=""/>
        <dsp:cNvSpPr/>
      </dsp:nvSpPr>
      <dsp:spPr>
        <a:xfrm>
          <a:off x="2835873" y="55460"/>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Obligations with the owner</a:t>
          </a:r>
        </a:p>
      </dsp:txBody>
      <dsp:txXfrm>
        <a:off x="3190822" y="521330"/>
        <a:ext cx="1952216" cy="1197951"/>
      </dsp:txXfrm>
    </dsp:sp>
    <dsp:sp modelId="{BF60887D-E0F3-493E-9F39-CF8B5A20E84F}">
      <dsp:nvSpPr>
        <dsp:cNvPr id="0" name=""/>
        <dsp:cNvSpPr/>
      </dsp:nvSpPr>
      <dsp:spPr>
        <a:xfrm>
          <a:off x="3796453" y="1719281"/>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dsp:txBody>
      <dsp:txXfrm>
        <a:off x="4610616" y="2406994"/>
        <a:ext cx="1597268" cy="1464162"/>
      </dsp:txXfrm>
    </dsp:sp>
    <dsp:sp modelId="{122B5DF4-1356-4023-8F7B-9DADBFB5AC40}">
      <dsp:nvSpPr>
        <dsp:cNvPr id="0" name=""/>
        <dsp:cNvSpPr/>
      </dsp:nvSpPr>
      <dsp:spPr>
        <a:xfrm>
          <a:off x="1875294" y="1719281"/>
          <a:ext cx="2662113" cy="266211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Property or control </a:t>
          </a:r>
          <a:r>
            <a:rPr lang="en-US" sz="2600" kern="1200" dirty="0">
              <a:latin typeface="Bookman Old Style" panose="020F0302020204030204"/>
            </a:rPr>
            <a:t>rights</a:t>
          </a:r>
          <a:endParaRPr lang="en-US" sz="2600" kern="1200" dirty="0"/>
        </a:p>
      </dsp:txBody>
      <dsp:txXfrm>
        <a:off x="2125976" y="2406994"/>
        <a:ext cx="1597268" cy="1464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0" y="736552"/>
          <a:ext cx="2032000" cy="103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s-ES" sz="3100" kern="1200" dirty="0"/>
            <a:t>Share Capital</a:t>
          </a:r>
          <a:endParaRPr lang="en-US" sz="3100" kern="1200" dirty="0"/>
        </a:p>
      </dsp:txBody>
      <dsp:txXfrm>
        <a:off x="0" y="736552"/>
        <a:ext cx="2032000" cy="1035787"/>
      </dsp:txXfrm>
    </dsp:sp>
    <dsp:sp modelId="{227563AE-1C9A-4045-8954-454F74F3F934}">
      <dsp:nvSpPr>
        <dsp:cNvPr id="0" name=""/>
        <dsp:cNvSpPr/>
      </dsp:nvSpPr>
      <dsp:spPr>
        <a:xfrm>
          <a:off x="2031999" y="688000"/>
          <a:ext cx="406400" cy="113289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0959" y="688000"/>
          <a:ext cx="5527040" cy="1132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noProof="0" dirty="0"/>
            <a:t>Amounts received by transactions with owners</a:t>
          </a:r>
        </a:p>
      </dsp:txBody>
      <dsp:txXfrm>
        <a:off x="2600959" y="688000"/>
        <a:ext cx="5527040" cy="1132892"/>
      </dsp:txXfrm>
    </dsp:sp>
    <dsp:sp modelId="{DA5394E2-B9B2-4B7C-A690-246E2F752E35}">
      <dsp:nvSpPr>
        <dsp:cNvPr id="0" name=""/>
        <dsp:cNvSpPr/>
      </dsp:nvSpPr>
      <dsp:spPr>
        <a:xfrm>
          <a:off x="0" y="2191439"/>
          <a:ext cx="2030015" cy="103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s-ES" sz="3100" kern="1200" dirty="0" err="1"/>
            <a:t>Retained</a:t>
          </a:r>
          <a:r>
            <a:rPr lang="es-ES" sz="3100" kern="1200" dirty="0"/>
            <a:t> </a:t>
          </a:r>
          <a:r>
            <a:rPr lang="es-ES" sz="3100" kern="1200" dirty="0" err="1"/>
            <a:t>Earnings</a:t>
          </a:r>
          <a:endParaRPr lang="en-US" sz="3100" kern="1200" dirty="0"/>
        </a:p>
      </dsp:txBody>
      <dsp:txXfrm>
        <a:off x="0" y="2191439"/>
        <a:ext cx="2030015" cy="1035787"/>
      </dsp:txXfrm>
    </dsp:sp>
    <dsp:sp modelId="{31B738EA-8193-484A-A1D4-85EE790BA388}">
      <dsp:nvSpPr>
        <dsp:cNvPr id="0" name=""/>
        <dsp:cNvSpPr/>
      </dsp:nvSpPr>
      <dsp:spPr>
        <a:xfrm>
          <a:off x="2030015" y="1932492"/>
          <a:ext cx="406003" cy="155368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598419" y="1932492"/>
          <a:ext cx="5521642" cy="15536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Previous profits that have not been distributed as dividends to the owner</a:t>
          </a:r>
        </a:p>
      </dsp:txBody>
      <dsp:txXfrm>
        <a:off x="2598419" y="1932492"/>
        <a:ext cx="5521642" cy="1553681"/>
      </dsp:txXfrm>
    </dsp:sp>
    <dsp:sp modelId="{5D2E61E1-E3F8-4954-B461-699F3986B029}">
      <dsp:nvSpPr>
        <dsp:cNvPr id="0" name=""/>
        <dsp:cNvSpPr/>
      </dsp:nvSpPr>
      <dsp:spPr>
        <a:xfrm>
          <a:off x="0" y="3646326"/>
          <a:ext cx="2030015" cy="1035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78740" rIns="220472" bIns="78740" numCol="1" spcCol="1270" anchor="ctr" anchorCtr="0">
          <a:noAutofit/>
        </a:bodyPr>
        <a:lstStyle/>
        <a:p>
          <a:pPr marL="0" lvl="0" indent="0" algn="r" defTabSz="1377950">
            <a:lnSpc>
              <a:spcPct val="90000"/>
            </a:lnSpc>
            <a:spcBef>
              <a:spcPct val="0"/>
            </a:spcBef>
            <a:spcAft>
              <a:spcPct val="35000"/>
            </a:spcAft>
            <a:buNone/>
          </a:pPr>
          <a:r>
            <a:rPr lang="en-US" sz="3100" kern="1200" dirty="0"/>
            <a:t>Dividends Payments</a:t>
          </a:r>
        </a:p>
      </dsp:txBody>
      <dsp:txXfrm>
        <a:off x="0" y="3646326"/>
        <a:ext cx="2030015" cy="1035787"/>
      </dsp:txXfrm>
    </dsp:sp>
    <dsp:sp modelId="{D4F0796B-AFED-431B-829A-53949922D0C8}">
      <dsp:nvSpPr>
        <dsp:cNvPr id="0" name=""/>
        <dsp:cNvSpPr/>
      </dsp:nvSpPr>
      <dsp:spPr>
        <a:xfrm>
          <a:off x="2030015" y="3597774"/>
          <a:ext cx="406003" cy="1132892"/>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6FBDAA-4B25-48E3-AA70-8F6BC66F91F2}">
      <dsp:nvSpPr>
        <dsp:cNvPr id="0" name=""/>
        <dsp:cNvSpPr/>
      </dsp:nvSpPr>
      <dsp:spPr>
        <a:xfrm>
          <a:off x="2598419" y="3597774"/>
          <a:ext cx="5521642" cy="11328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Economic transference of current profits to owners</a:t>
          </a:r>
        </a:p>
      </dsp:txBody>
      <dsp:txXfrm>
        <a:off x="2598419" y="3597774"/>
        <a:ext cx="5521642" cy="11328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0" y="628533"/>
          <a:ext cx="2032000"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Current</a:t>
          </a:r>
          <a:endParaRPr lang="en-US" sz="2800" kern="1200" dirty="0"/>
        </a:p>
      </dsp:txBody>
      <dsp:txXfrm>
        <a:off x="0" y="628533"/>
        <a:ext cx="2032000" cy="673200"/>
      </dsp:txXfrm>
    </dsp:sp>
    <dsp:sp modelId="{227563AE-1C9A-4045-8954-454F74F3F934}">
      <dsp:nvSpPr>
        <dsp:cNvPr id="0" name=""/>
        <dsp:cNvSpPr/>
      </dsp:nvSpPr>
      <dsp:spPr>
        <a:xfrm>
          <a:off x="2031999" y="39483"/>
          <a:ext cx="406400" cy="18513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0959" y="39483"/>
          <a:ext cx="5527040" cy="1851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a:lnSpc>
              <a:spcPct val="90000"/>
            </a:lnSpc>
            <a:spcBef>
              <a:spcPct val="0"/>
            </a:spcBef>
            <a:spcAft>
              <a:spcPct val="15000"/>
            </a:spcAft>
            <a:buChar char="•"/>
          </a:pPr>
          <a:r>
            <a:rPr lang="en-US" sz="3400" kern="1200" noProof="0" dirty="0"/>
            <a:t>Cash</a:t>
          </a:r>
        </a:p>
        <a:p>
          <a:pPr marL="285750" lvl="1" indent="-285750" algn="l" defTabSz="1511300">
            <a:lnSpc>
              <a:spcPct val="90000"/>
            </a:lnSpc>
            <a:spcBef>
              <a:spcPct val="0"/>
            </a:spcBef>
            <a:spcAft>
              <a:spcPct val="15000"/>
            </a:spcAft>
            <a:buChar char="•"/>
          </a:pPr>
          <a:r>
            <a:rPr lang="en-US" sz="3400" kern="1200" noProof="0" dirty="0"/>
            <a:t>Account receivables</a:t>
          </a:r>
        </a:p>
        <a:p>
          <a:pPr marL="285750" lvl="1" indent="-285750" algn="l" defTabSz="1511300">
            <a:lnSpc>
              <a:spcPct val="90000"/>
            </a:lnSpc>
            <a:spcBef>
              <a:spcPct val="0"/>
            </a:spcBef>
            <a:spcAft>
              <a:spcPct val="15000"/>
            </a:spcAft>
            <a:buChar char="•"/>
          </a:pPr>
          <a:r>
            <a:rPr lang="en-US" sz="3400" kern="1200" noProof="0" dirty="0"/>
            <a:t>Inventory</a:t>
          </a:r>
        </a:p>
      </dsp:txBody>
      <dsp:txXfrm>
        <a:off x="2600959" y="39483"/>
        <a:ext cx="5527040" cy="1851300"/>
      </dsp:txXfrm>
    </dsp:sp>
    <dsp:sp modelId="{DA5394E2-B9B2-4B7C-A690-246E2F752E35}">
      <dsp:nvSpPr>
        <dsp:cNvPr id="0" name=""/>
        <dsp:cNvSpPr/>
      </dsp:nvSpPr>
      <dsp:spPr>
        <a:xfrm>
          <a:off x="0" y="3359583"/>
          <a:ext cx="2497815" cy="67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s-ES" sz="3200" kern="1200" dirty="0" err="1"/>
            <a:t>Noncurrent</a:t>
          </a:r>
          <a:endParaRPr lang="en-US" sz="3200" kern="1200" dirty="0"/>
        </a:p>
      </dsp:txBody>
      <dsp:txXfrm>
        <a:off x="0" y="3359583"/>
        <a:ext cx="2497815" cy="673200"/>
      </dsp:txXfrm>
    </dsp:sp>
    <dsp:sp modelId="{31B738EA-8193-484A-A1D4-85EE790BA388}">
      <dsp:nvSpPr>
        <dsp:cNvPr id="0" name=""/>
        <dsp:cNvSpPr/>
      </dsp:nvSpPr>
      <dsp:spPr>
        <a:xfrm>
          <a:off x="2497815" y="2013183"/>
          <a:ext cx="308768" cy="3366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910619" y="2013183"/>
          <a:ext cx="5190027" cy="336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285750" lvl="1" indent="-285750" algn="l" defTabSz="1511300" rtl="0">
            <a:lnSpc>
              <a:spcPct val="90000"/>
            </a:lnSpc>
            <a:spcBef>
              <a:spcPct val="0"/>
            </a:spcBef>
            <a:spcAft>
              <a:spcPct val="15000"/>
            </a:spcAft>
            <a:buChar char="•"/>
          </a:pPr>
          <a:r>
            <a:rPr lang="en-US" sz="3400" kern="1200" dirty="0">
              <a:latin typeface="Bookman Old Style" panose="020F0302020204030204"/>
            </a:rPr>
            <a:t>Tangibble: </a:t>
          </a:r>
        </a:p>
        <a:p>
          <a:pPr marL="571500" lvl="2" indent="-285750" algn="l" defTabSz="1511300">
            <a:lnSpc>
              <a:spcPct val="90000"/>
            </a:lnSpc>
            <a:spcBef>
              <a:spcPct val="0"/>
            </a:spcBef>
            <a:spcAft>
              <a:spcPct val="15000"/>
            </a:spcAft>
            <a:buChar char="•"/>
          </a:pPr>
          <a:r>
            <a:rPr lang="en-US" sz="3400" kern="1200" dirty="0">
              <a:latin typeface="Bookman Old Style" panose="020F0302020204030204"/>
            </a:rPr>
            <a:t>Property</a:t>
          </a:r>
          <a:r>
            <a:rPr lang="en-US" sz="3400" kern="1200" dirty="0"/>
            <a:t>, Plant, Equipment</a:t>
          </a:r>
          <a:endParaRPr lang="es-ES" sz="3400" kern="1200" dirty="0"/>
        </a:p>
        <a:p>
          <a:pPr marL="571500" lvl="2" indent="-285750" algn="l" defTabSz="1511300">
            <a:lnSpc>
              <a:spcPct val="90000"/>
            </a:lnSpc>
            <a:spcBef>
              <a:spcPct val="0"/>
            </a:spcBef>
            <a:spcAft>
              <a:spcPct val="15000"/>
            </a:spcAft>
            <a:buChar char="•"/>
          </a:pPr>
          <a:r>
            <a:rPr lang="en-US" sz="3400" kern="1200" dirty="0"/>
            <a:t>Vehicles</a:t>
          </a:r>
        </a:p>
        <a:p>
          <a:pPr marL="285750" lvl="1" indent="-285750" algn="l" defTabSz="1511300" rtl="0">
            <a:lnSpc>
              <a:spcPct val="90000"/>
            </a:lnSpc>
            <a:spcBef>
              <a:spcPct val="0"/>
            </a:spcBef>
            <a:spcAft>
              <a:spcPct val="15000"/>
            </a:spcAft>
            <a:buChar char="•"/>
          </a:pPr>
          <a:r>
            <a:rPr lang="en-US" sz="3400" kern="1200" dirty="0">
              <a:latin typeface="Bookman Old Style" panose="020F0302020204030204"/>
            </a:rPr>
            <a:t>Intangible:</a:t>
          </a:r>
        </a:p>
        <a:p>
          <a:pPr marL="571500" lvl="2" indent="-285750" algn="l" defTabSz="1511300">
            <a:lnSpc>
              <a:spcPct val="90000"/>
            </a:lnSpc>
            <a:spcBef>
              <a:spcPct val="0"/>
            </a:spcBef>
            <a:spcAft>
              <a:spcPct val="15000"/>
            </a:spcAft>
            <a:buChar char="•"/>
          </a:pPr>
          <a:r>
            <a:rPr lang="en-US" sz="3400" kern="1200" dirty="0">
              <a:latin typeface="Bookman Old Style" panose="020F0302020204030204"/>
            </a:rPr>
            <a:t>Patents</a:t>
          </a:r>
          <a:endParaRPr lang="es-ES" sz="3400" kern="1200" dirty="0"/>
        </a:p>
      </dsp:txBody>
      <dsp:txXfrm>
        <a:off x="2910619" y="2013183"/>
        <a:ext cx="5190027" cy="336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0" y="1724958"/>
          <a:ext cx="2032000"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Current</a:t>
          </a:r>
          <a:endParaRPr lang="en-US" sz="2800" kern="1200" dirty="0"/>
        </a:p>
      </dsp:txBody>
      <dsp:txXfrm>
        <a:off x="0" y="1724958"/>
        <a:ext cx="2032000" cy="554400"/>
      </dsp:txXfrm>
    </dsp:sp>
    <dsp:sp modelId="{227563AE-1C9A-4045-8954-454F74F3F934}">
      <dsp:nvSpPr>
        <dsp:cNvPr id="0" name=""/>
        <dsp:cNvSpPr/>
      </dsp:nvSpPr>
      <dsp:spPr>
        <a:xfrm>
          <a:off x="2031999" y="1465083"/>
          <a:ext cx="406400" cy="10741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0959" y="1465083"/>
          <a:ext cx="5527040" cy="10741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noProof="0" dirty="0"/>
            <a:t>Account Payables</a:t>
          </a:r>
        </a:p>
        <a:p>
          <a:pPr marL="285750" lvl="1" indent="-285750" algn="l" defTabSz="1244600">
            <a:lnSpc>
              <a:spcPct val="90000"/>
            </a:lnSpc>
            <a:spcBef>
              <a:spcPct val="0"/>
            </a:spcBef>
            <a:spcAft>
              <a:spcPct val="15000"/>
            </a:spcAft>
            <a:buChar char="•"/>
          </a:pPr>
          <a:r>
            <a:rPr lang="en-US" sz="2800" kern="1200" noProof="0" dirty="0"/>
            <a:t>Salaries</a:t>
          </a:r>
        </a:p>
      </dsp:txBody>
      <dsp:txXfrm>
        <a:off x="2600959" y="1465083"/>
        <a:ext cx="5527040" cy="1074150"/>
      </dsp:txXfrm>
    </dsp:sp>
    <dsp:sp modelId="{DA5394E2-B9B2-4B7C-A690-246E2F752E35}">
      <dsp:nvSpPr>
        <dsp:cNvPr id="0" name=""/>
        <dsp:cNvSpPr/>
      </dsp:nvSpPr>
      <dsp:spPr>
        <a:xfrm>
          <a:off x="0" y="2666021"/>
          <a:ext cx="2286749"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Noncurrent</a:t>
          </a:r>
          <a:endParaRPr lang="en-US" sz="2800" kern="1200" dirty="0"/>
        </a:p>
      </dsp:txBody>
      <dsp:txXfrm>
        <a:off x="0" y="2666021"/>
        <a:ext cx="2286749" cy="554400"/>
      </dsp:txXfrm>
    </dsp:sp>
    <dsp:sp modelId="{31B738EA-8193-484A-A1D4-85EE790BA388}">
      <dsp:nvSpPr>
        <dsp:cNvPr id="0" name=""/>
        <dsp:cNvSpPr/>
      </dsp:nvSpPr>
      <dsp:spPr>
        <a:xfrm>
          <a:off x="2286749" y="2640033"/>
          <a:ext cx="320674" cy="6063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715471" y="2640033"/>
          <a:ext cx="5390156" cy="606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Long term Loans</a:t>
          </a:r>
        </a:p>
      </dsp:txBody>
      <dsp:txXfrm>
        <a:off x="2715471" y="2640033"/>
        <a:ext cx="5390156" cy="606375"/>
      </dsp:txXfrm>
    </dsp:sp>
    <dsp:sp modelId="{E5197131-2A67-4295-8E89-AC982D2A2589}">
      <dsp:nvSpPr>
        <dsp:cNvPr id="0" name=""/>
        <dsp:cNvSpPr/>
      </dsp:nvSpPr>
      <dsp:spPr>
        <a:xfrm>
          <a:off x="0" y="3373196"/>
          <a:ext cx="2032000"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Contingent</a:t>
          </a:r>
        </a:p>
      </dsp:txBody>
      <dsp:txXfrm>
        <a:off x="0" y="3373196"/>
        <a:ext cx="2032000" cy="554400"/>
      </dsp:txXfrm>
    </dsp:sp>
    <dsp:sp modelId="{56F716A1-3F38-4A28-9214-D23E2463CD86}">
      <dsp:nvSpPr>
        <dsp:cNvPr id="0" name=""/>
        <dsp:cNvSpPr/>
      </dsp:nvSpPr>
      <dsp:spPr>
        <a:xfrm>
          <a:off x="2031999" y="3347208"/>
          <a:ext cx="406400" cy="6063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342D34-6B5E-44B5-8186-7724821695DC}">
      <dsp:nvSpPr>
        <dsp:cNvPr id="0" name=""/>
        <dsp:cNvSpPr/>
      </dsp:nvSpPr>
      <dsp:spPr>
        <a:xfrm>
          <a:off x="2600959" y="3347208"/>
          <a:ext cx="5527040" cy="606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Litigations</a:t>
          </a:r>
        </a:p>
      </dsp:txBody>
      <dsp:txXfrm>
        <a:off x="2600959" y="3347208"/>
        <a:ext cx="5527040" cy="6063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Silvana invests $30,000 of her own money to start the business. </a:t>
          </a:r>
        </a:p>
        <a:p>
          <a:pPr marL="228600" lvl="1" indent="-228600" algn="l" defTabSz="1155700" rtl="0">
            <a:lnSpc>
              <a:spcPct val="90000"/>
            </a:lnSpc>
            <a:spcBef>
              <a:spcPct val="0"/>
            </a:spcBef>
            <a:spcAft>
              <a:spcPct val="15000"/>
            </a:spcAft>
            <a:buChar char="•"/>
          </a:pPr>
          <a:r>
            <a:rPr lang="en-US" sz="2600" kern="1200" dirty="0"/>
            <a:t>She deposits $30,000 in a bank account </a:t>
          </a:r>
          <a:r>
            <a:rPr lang="en-US" sz="2600" kern="1200" dirty="0">
              <a:latin typeface="Bookman Old Style" panose="020F0302020204030204"/>
            </a:rPr>
            <a:t>entitled "</a:t>
          </a:r>
          <a:r>
            <a:rPr lang="en-US" sz="2600" kern="1200" dirty="0"/>
            <a:t>Silvana eTravel</a:t>
          </a:r>
          <a:r>
            <a:rPr lang="en-US" sz="2600" kern="1200" dirty="0">
              <a:latin typeface="Bookman Old Style" panose="020F0302020204030204"/>
            </a:rPr>
            <a:t> SA". </a:t>
          </a:r>
          <a:endParaRPr lang="en-US" sz="2600" kern="1200" dirty="0"/>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1</a:t>
          </a:r>
        </a:p>
        <a:p>
          <a:pPr marL="0" lvl="0" indent="0" algn="ctr" defTabSz="1778000">
            <a:lnSpc>
              <a:spcPct val="90000"/>
            </a:lnSpc>
            <a:spcBef>
              <a:spcPct val="0"/>
            </a:spcBef>
            <a:spcAft>
              <a:spcPct val="35000"/>
            </a:spcAft>
            <a:buNone/>
          </a:pPr>
          <a:r>
            <a:rPr lang="en-US" sz="4000" kern="1200" dirty="0"/>
            <a:t>Starting the Business</a:t>
          </a:r>
        </a:p>
      </dsp:txBody>
      <dsp:txXfrm>
        <a:off x="113055" y="113055"/>
        <a:ext cx="3611362" cy="20898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rtl="0">
            <a:lnSpc>
              <a:spcPct val="90000"/>
            </a:lnSpc>
            <a:spcBef>
              <a:spcPct val="0"/>
            </a:spcBef>
            <a:spcAft>
              <a:spcPct val="15000"/>
            </a:spcAft>
            <a:buChar char="•"/>
          </a:pPr>
          <a:r>
            <a:rPr lang="en-US" sz="3500" kern="1200" dirty="0"/>
            <a:t>Silvana purchases an office, paying</a:t>
          </a:r>
          <a:r>
            <a:rPr lang="en-US" sz="3500" kern="1200" dirty="0">
              <a:latin typeface="Bookman Old Style" panose="020F0302020204030204"/>
            </a:rPr>
            <a:t> </a:t>
          </a:r>
          <a:r>
            <a:rPr lang="en-US" sz="3500" kern="1200" dirty="0"/>
            <a:t>$20,000</a:t>
          </a:r>
          <a:r>
            <a:rPr lang="en-US" sz="3500" kern="1200" dirty="0">
              <a:latin typeface="Bookman Old Style" panose="020F0302020204030204"/>
            </a:rPr>
            <a:t> in cash</a:t>
          </a:r>
          <a:r>
            <a:rPr lang="en-US" sz="3500" kern="1200" dirty="0"/>
            <a:t>.</a:t>
          </a:r>
          <a:r>
            <a:rPr lang="en-US" sz="3500" kern="1200" dirty="0">
              <a:latin typeface="Bookman Old Style" panose="020F0302020204030204"/>
            </a:rPr>
            <a:t> </a:t>
          </a:r>
          <a:endParaRPr lang="en-US" sz="3500" kern="1200" dirty="0"/>
        </a:p>
        <a:p>
          <a:pPr marL="285750" lvl="1" indent="-285750" algn="l" defTabSz="1555750" rtl="0">
            <a:lnSpc>
              <a:spcPct val="90000"/>
            </a:lnSpc>
            <a:spcBef>
              <a:spcPct val="0"/>
            </a:spcBef>
            <a:spcAft>
              <a:spcPct val="15000"/>
            </a:spcAft>
            <a:buChar char="•"/>
          </a:pPr>
          <a:r>
            <a:rPr lang="en-US" sz="3500" kern="1200" dirty="0">
              <a:latin typeface="Bookman Old Style" panose="020F0302020204030204"/>
            </a:rPr>
            <a:t>Depreciation: $200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2</a:t>
          </a:r>
        </a:p>
        <a:p>
          <a:pPr marL="0" lvl="0" indent="0" algn="ctr" defTabSz="1778000">
            <a:lnSpc>
              <a:spcPct val="90000"/>
            </a:lnSpc>
            <a:spcBef>
              <a:spcPct val="0"/>
            </a:spcBef>
            <a:spcAft>
              <a:spcPct val="35000"/>
            </a:spcAft>
            <a:buNone/>
          </a:pPr>
          <a:r>
            <a:rPr lang="en-US" sz="4000" kern="1200" dirty="0"/>
            <a:t>Purchase of </a:t>
          </a:r>
          <a:r>
            <a:rPr lang="en-US" sz="4000" kern="1200" dirty="0">
              <a:latin typeface="Bookman Old Style" panose="020F0302020204030204"/>
            </a:rPr>
            <a:t>Office</a:t>
          </a:r>
          <a:endParaRPr lang="en-US" sz="4000" kern="1200" dirty="0"/>
        </a:p>
      </dsp:txBody>
      <dsp:txXfrm>
        <a:off x="113055" y="113055"/>
        <a:ext cx="3611362" cy="20898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24/08/2023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24/08/2023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11</a:t>
            </a:fld>
            <a:endParaRPr lang="es-ES" dirty="0"/>
          </a:p>
        </p:txBody>
      </p:sp>
    </p:spTree>
    <p:extLst>
      <p:ext uri="{BB962C8B-B14F-4D97-AF65-F5344CB8AC3E}">
        <p14:creationId xmlns:p14="http://schemas.microsoft.com/office/powerpoint/2010/main" val="360859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12</a:t>
            </a:fld>
            <a:endParaRPr lang="es-ES" dirty="0"/>
          </a:p>
        </p:txBody>
      </p:sp>
    </p:spTree>
    <p:extLst>
      <p:ext uri="{BB962C8B-B14F-4D97-AF65-F5344CB8AC3E}">
        <p14:creationId xmlns:p14="http://schemas.microsoft.com/office/powerpoint/2010/main" val="32188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13</a:t>
            </a:fld>
            <a:endParaRPr lang="es-ES" dirty="0"/>
          </a:p>
        </p:txBody>
      </p:sp>
    </p:spTree>
    <p:extLst>
      <p:ext uri="{BB962C8B-B14F-4D97-AF65-F5344CB8AC3E}">
        <p14:creationId xmlns:p14="http://schemas.microsoft.com/office/powerpoint/2010/main" val="428258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14</a:t>
            </a:fld>
            <a:endParaRPr lang="es-ES" dirty="0"/>
          </a:p>
        </p:txBody>
      </p:sp>
    </p:spTree>
    <p:extLst>
      <p:ext uri="{BB962C8B-B14F-4D97-AF65-F5344CB8AC3E}">
        <p14:creationId xmlns:p14="http://schemas.microsoft.com/office/powerpoint/2010/main" val="180610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15</a:t>
            </a:fld>
            <a:endParaRPr lang="es-ES" dirty="0"/>
          </a:p>
        </p:txBody>
      </p:sp>
    </p:spTree>
    <p:extLst>
      <p:ext uri="{BB962C8B-B14F-4D97-AF65-F5344CB8AC3E}">
        <p14:creationId xmlns:p14="http://schemas.microsoft.com/office/powerpoint/2010/main" val="43435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16</a:t>
            </a:fld>
            <a:endParaRPr lang="es-ES" dirty="0"/>
          </a:p>
        </p:txBody>
      </p:sp>
    </p:spTree>
    <p:extLst>
      <p:ext uri="{BB962C8B-B14F-4D97-AF65-F5344CB8AC3E}">
        <p14:creationId xmlns:p14="http://schemas.microsoft.com/office/powerpoint/2010/main" val="567291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17</a:t>
            </a:fld>
            <a:endParaRPr lang="es-ES" dirty="0"/>
          </a:p>
        </p:txBody>
      </p:sp>
    </p:spTree>
    <p:extLst>
      <p:ext uri="{BB962C8B-B14F-4D97-AF65-F5344CB8AC3E}">
        <p14:creationId xmlns:p14="http://schemas.microsoft.com/office/powerpoint/2010/main" val="329073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18</a:t>
            </a:fld>
            <a:endParaRPr lang="es-ES" dirty="0"/>
          </a:p>
        </p:txBody>
      </p:sp>
    </p:spTree>
    <p:extLst>
      <p:ext uri="{BB962C8B-B14F-4D97-AF65-F5344CB8AC3E}">
        <p14:creationId xmlns:p14="http://schemas.microsoft.com/office/powerpoint/2010/main" val="39946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19</a:t>
            </a:fld>
            <a:endParaRPr lang="es-ES" dirty="0"/>
          </a:p>
        </p:txBody>
      </p:sp>
    </p:spTree>
    <p:extLst>
      <p:ext uri="{BB962C8B-B14F-4D97-AF65-F5344CB8AC3E}">
        <p14:creationId xmlns:p14="http://schemas.microsoft.com/office/powerpoint/2010/main" val="2423880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20</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a:t>
            </a:fld>
            <a:endParaRPr lang="es-ES" dirty="0"/>
          </a:p>
        </p:txBody>
      </p:sp>
    </p:spTree>
    <p:extLst>
      <p:ext uri="{BB962C8B-B14F-4D97-AF65-F5344CB8AC3E}">
        <p14:creationId xmlns:p14="http://schemas.microsoft.com/office/powerpoint/2010/main" val="118208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21</a:t>
            </a:fld>
            <a:endParaRPr lang="es-ES" dirty="0"/>
          </a:p>
        </p:txBody>
      </p:sp>
    </p:spTree>
    <p:extLst>
      <p:ext uri="{BB962C8B-B14F-4D97-AF65-F5344CB8AC3E}">
        <p14:creationId xmlns:p14="http://schemas.microsoft.com/office/powerpoint/2010/main" val="375490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22</a:t>
            </a:fld>
            <a:endParaRPr lang="es-ES" dirty="0"/>
          </a:p>
        </p:txBody>
      </p:sp>
    </p:spTree>
    <p:extLst>
      <p:ext uri="{BB962C8B-B14F-4D97-AF65-F5344CB8AC3E}">
        <p14:creationId xmlns:p14="http://schemas.microsoft.com/office/powerpoint/2010/main" val="214422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cs typeface="Calibri"/>
              </a:rPr>
              <a:t>Mention</a:t>
            </a:r>
            <a:r>
              <a:rPr lang="es-ES" dirty="0">
                <a:cs typeface="Calibri"/>
              </a:rPr>
              <a:t> </a:t>
            </a:r>
            <a:r>
              <a:rPr lang="es-ES" dirty="0" err="1">
                <a:cs typeface="Calibri"/>
              </a:rPr>
              <a:t>that</a:t>
            </a:r>
            <a:r>
              <a:rPr lang="es-ES" dirty="0">
                <a:cs typeface="Calibri"/>
              </a:rPr>
              <a:t> </a:t>
            </a:r>
            <a:r>
              <a:rPr lang="es-ES" dirty="0" err="1">
                <a:cs typeface="Calibri"/>
              </a:rPr>
              <a:t>Liabilities</a:t>
            </a:r>
            <a:r>
              <a:rPr lang="es-ES" dirty="0">
                <a:cs typeface="Calibri"/>
              </a:rPr>
              <a:t>= </a:t>
            </a:r>
            <a:r>
              <a:rPr lang="es-ES" dirty="0" err="1">
                <a:cs typeface="Calibri"/>
              </a:rPr>
              <a:t>topic</a:t>
            </a:r>
            <a:r>
              <a:rPr lang="es-ES" dirty="0">
                <a:cs typeface="Calibri"/>
              </a:rPr>
              <a:t> 2</a:t>
            </a:r>
          </a:p>
          <a:p>
            <a:r>
              <a:rPr lang="es-ES" dirty="0" err="1"/>
              <a:t>Mention</a:t>
            </a:r>
            <a:r>
              <a:rPr lang="es-ES" dirty="0"/>
              <a:t> </a:t>
            </a:r>
            <a:r>
              <a:rPr lang="es-ES" dirty="0" err="1"/>
              <a:t>that</a:t>
            </a:r>
            <a:r>
              <a:rPr lang="es-ES" dirty="0"/>
              <a:t> </a:t>
            </a:r>
            <a:r>
              <a:rPr lang="es-ES" dirty="0" err="1">
                <a:cs typeface="Calibri"/>
              </a:rPr>
              <a:t>Assets</a:t>
            </a:r>
            <a:r>
              <a:rPr lang="es-ES" dirty="0">
                <a:cs typeface="Calibri"/>
              </a:rPr>
              <a:t> = </a:t>
            </a:r>
            <a:r>
              <a:rPr lang="es-ES" dirty="0" err="1">
                <a:cs typeface="Calibri"/>
              </a:rPr>
              <a:t>topic</a:t>
            </a:r>
            <a:r>
              <a:rPr lang="es-ES" dirty="0">
                <a:cs typeface="Calibri"/>
              </a:rPr>
              <a:t> 3</a:t>
            </a:r>
            <a:endParaRPr lang="es-ES" dirty="0"/>
          </a:p>
          <a:p>
            <a:endParaRPr lang="es-ES" dirty="0">
              <a:cs typeface="Calibri"/>
            </a:endParaRP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23</a:t>
            </a:fld>
            <a:endParaRPr lang="es-ES" dirty="0"/>
          </a:p>
        </p:txBody>
      </p:sp>
    </p:spTree>
    <p:extLst>
      <p:ext uri="{BB962C8B-B14F-4D97-AF65-F5344CB8AC3E}">
        <p14:creationId xmlns:p14="http://schemas.microsoft.com/office/powerpoint/2010/main" val="294553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Comprehensive </a:t>
            </a:r>
            <a:r>
              <a:rPr lang="es-ES" dirty="0" err="1"/>
              <a:t>income</a:t>
            </a:r>
            <a:r>
              <a:rPr lang="es-ES" dirty="0"/>
              <a:t>?</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24</a:t>
            </a:fld>
            <a:endParaRPr lang="es-ES" dirty="0"/>
          </a:p>
        </p:txBody>
      </p:sp>
    </p:spTree>
    <p:extLst>
      <p:ext uri="{BB962C8B-B14F-4D97-AF65-F5344CB8AC3E}">
        <p14:creationId xmlns:p14="http://schemas.microsoft.com/office/powerpoint/2010/main" val="70619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25</a:t>
            </a:fld>
            <a:endParaRPr lang="es-ES" dirty="0"/>
          </a:p>
        </p:txBody>
      </p:sp>
    </p:spTree>
    <p:extLst>
      <p:ext uri="{BB962C8B-B14F-4D97-AF65-F5344CB8AC3E}">
        <p14:creationId xmlns:p14="http://schemas.microsoft.com/office/powerpoint/2010/main" val="403957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Agregar link con </a:t>
            </a:r>
            <a:r>
              <a:rPr lang="es-ES" dirty="0" err="1"/>
              <a:t>income</a:t>
            </a:r>
            <a:r>
              <a:rPr lang="es-ES" dirty="0"/>
              <a:t> </a:t>
            </a:r>
            <a:r>
              <a:rPr lang="es-ES" dirty="0" err="1"/>
              <a:t>statement</a:t>
            </a:r>
            <a:r>
              <a:rPr lang="es-ES" dirty="0"/>
              <a:t>?</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26</a:t>
            </a:fld>
            <a:endParaRPr lang="es-ES" dirty="0"/>
          </a:p>
        </p:txBody>
      </p:sp>
    </p:spTree>
    <p:extLst>
      <p:ext uri="{BB962C8B-B14F-4D97-AF65-F5344CB8AC3E}">
        <p14:creationId xmlns:p14="http://schemas.microsoft.com/office/powerpoint/2010/main" val="745932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27</a:t>
            </a:fld>
            <a:endParaRPr lang="es-ES" dirty="0"/>
          </a:p>
        </p:txBody>
      </p:sp>
    </p:spTree>
    <p:extLst>
      <p:ext uri="{BB962C8B-B14F-4D97-AF65-F5344CB8AC3E}">
        <p14:creationId xmlns:p14="http://schemas.microsoft.com/office/powerpoint/2010/main" val="428299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28</a:t>
            </a:fld>
            <a:endParaRPr lang="es-ES" dirty="0"/>
          </a:p>
        </p:txBody>
      </p:sp>
    </p:spTree>
    <p:extLst>
      <p:ext uri="{BB962C8B-B14F-4D97-AF65-F5344CB8AC3E}">
        <p14:creationId xmlns:p14="http://schemas.microsoft.com/office/powerpoint/2010/main" val="305649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29</a:t>
            </a:fld>
            <a:endParaRPr lang="es-ES" dirty="0"/>
          </a:p>
        </p:txBody>
      </p:sp>
    </p:spTree>
    <p:extLst>
      <p:ext uri="{BB962C8B-B14F-4D97-AF65-F5344CB8AC3E}">
        <p14:creationId xmlns:p14="http://schemas.microsoft.com/office/powerpoint/2010/main" val="361348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30</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4</a:t>
            </a:fld>
            <a:endParaRPr lang="es-ES" dirty="0"/>
          </a:p>
        </p:txBody>
      </p:sp>
    </p:spTree>
    <p:extLst>
      <p:ext uri="{BB962C8B-B14F-4D97-AF65-F5344CB8AC3E}">
        <p14:creationId xmlns:p14="http://schemas.microsoft.com/office/powerpoint/2010/main" val="3062703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2689417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32</a:t>
            </a:fld>
            <a:endParaRPr lang="es-ES" dirty="0"/>
          </a:p>
        </p:txBody>
      </p:sp>
    </p:spTree>
    <p:extLst>
      <p:ext uri="{BB962C8B-B14F-4D97-AF65-F5344CB8AC3E}">
        <p14:creationId xmlns:p14="http://schemas.microsoft.com/office/powerpoint/2010/main" val="3754902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33</a:t>
            </a:fld>
            <a:endParaRPr lang="es-ES" dirty="0"/>
          </a:p>
        </p:txBody>
      </p:sp>
    </p:spTree>
    <p:extLst>
      <p:ext uri="{BB962C8B-B14F-4D97-AF65-F5344CB8AC3E}">
        <p14:creationId xmlns:p14="http://schemas.microsoft.com/office/powerpoint/2010/main" val="2326920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34</a:t>
            </a:fld>
            <a:endParaRPr lang="es-ES" dirty="0"/>
          </a:p>
        </p:txBody>
      </p:sp>
    </p:spTree>
    <p:extLst>
      <p:ext uri="{BB962C8B-B14F-4D97-AF65-F5344CB8AC3E}">
        <p14:creationId xmlns:p14="http://schemas.microsoft.com/office/powerpoint/2010/main" val="3913479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35</a:t>
            </a:fld>
            <a:endParaRPr lang="es-ES" dirty="0"/>
          </a:p>
        </p:txBody>
      </p:sp>
    </p:spTree>
    <p:extLst>
      <p:ext uri="{BB962C8B-B14F-4D97-AF65-F5344CB8AC3E}">
        <p14:creationId xmlns:p14="http://schemas.microsoft.com/office/powerpoint/2010/main" val="341575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36</a:t>
            </a:fld>
            <a:endParaRPr lang="es-ES" dirty="0"/>
          </a:p>
        </p:txBody>
      </p:sp>
    </p:spTree>
    <p:extLst>
      <p:ext uri="{BB962C8B-B14F-4D97-AF65-F5344CB8AC3E}">
        <p14:creationId xmlns:p14="http://schemas.microsoft.com/office/powerpoint/2010/main" val="798572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37</a:t>
            </a:fld>
            <a:endParaRPr lang="es-ES" dirty="0"/>
          </a:p>
        </p:txBody>
      </p:sp>
    </p:spTree>
    <p:extLst>
      <p:ext uri="{BB962C8B-B14F-4D97-AF65-F5344CB8AC3E}">
        <p14:creationId xmlns:p14="http://schemas.microsoft.com/office/powerpoint/2010/main" val="33522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38</a:t>
            </a:fld>
            <a:endParaRPr lang="es-ES" dirty="0"/>
          </a:p>
        </p:txBody>
      </p:sp>
    </p:spTree>
    <p:extLst>
      <p:ext uri="{BB962C8B-B14F-4D97-AF65-F5344CB8AC3E}">
        <p14:creationId xmlns:p14="http://schemas.microsoft.com/office/powerpoint/2010/main" val="354912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5</a:t>
            </a:fld>
            <a:endParaRPr lang="es-ES" dirty="0"/>
          </a:p>
        </p:txBody>
      </p:sp>
    </p:spTree>
    <p:extLst>
      <p:ext uri="{BB962C8B-B14F-4D97-AF65-F5344CB8AC3E}">
        <p14:creationId xmlns:p14="http://schemas.microsoft.com/office/powerpoint/2010/main" val="79426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6</a:t>
            </a:fld>
            <a:endParaRPr lang="es-ES" dirty="0"/>
          </a:p>
        </p:txBody>
      </p:sp>
    </p:spTree>
    <p:extLst>
      <p:ext uri="{BB962C8B-B14F-4D97-AF65-F5344CB8AC3E}">
        <p14:creationId xmlns:p14="http://schemas.microsoft.com/office/powerpoint/2010/main" val="26861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7</a:t>
            </a:fld>
            <a:endParaRPr lang="es-ES" dirty="0"/>
          </a:p>
        </p:txBody>
      </p:sp>
    </p:spTree>
    <p:extLst>
      <p:ext uri="{BB962C8B-B14F-4D97-AF65-F5344CB8AC3E}">
        <p14:creationId xmlns:p14="http://schemas.microsoft.com/office/powerpoint/2010/main" val="110814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8</a:t>
            </a:fld>
            <a:endParaRPr lang="es-ES" dirty="0"/>
          </a:p>
        </p:txBody>
      </p:sp>
    </p:spTree>
    <p:extLst>
      <p:ext uri="{BB962C8B-B14F-4D97-AF65-F5344CB8AC3E}">
        <p14:creationId xmlns:p14="http://schemas.microsoft.com/office/powerpoint/2010/main" val="115520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Asset</a:t>
            </a:r>
            <a:r>
              <a:rPr lang="es-ES" dirty="0"/>
              <a:t> </a:t>
            </a:r>
            <a:r>
              <a:rPr lang="es-ES" dirty="0" err="1"/>
              <a:t>definition</a:t>
            </a:r>
            <a:r>
              <a:rPr lang="es-ES" dirty="0"/>
              <a:t> </a:t>
            </a:r>
            <a:r>
              <a:rPr lang="es-ES" dirty="0" err="1"/>
              <a:t>does</a:t>
            </a:r>
            <a:r>
              <a:rPr lang="es-ES" dirty="0"/>
              <a:t> </a:t>
            </a:r>
            <a:r>
              <a:rPr lang="es-ES" dirty="0" err="1"/>
              <a:t>not</a:t>
            </a:r>
            <a:r>
              <a:rPr lang="es-ES" dirty="0"/>
              <a:t> </a:t>
            </a:r>
            <a:r>
              <a:rPr lang="es-ES" dirty="0" err="1"/>
              <a:t>mention</a:t>
            </a:r>
            <a:r>
              <a:rPr lang="es-ES" dirty="0"/>
              <a:t> </a:t>
            </a:r>
            <a:r>
              <a:rPr lang="es-ES" dirty="0" err="1"/>
              <a:t>where</a:t>
            </a:r>
            <a:r>
              <a:rPr lang="es-ES" dirty="0"/>
              <a:t> </a:t>
            </a:r>
            <a:r>
              <a:rPr lang="es-ES" dirty="0" err="1"/>
              <a:t>the</a:t>
            </a:r>
            <a:r>
              <a:rPr lang="es-ES" dirty="0"/>
              <a:t> </a:t>
            </a:r>
            <a:r>
              <a:rPr lang="es-ES" dirty="0" err="1"/>
              <a:t>assets</a:t>
            </a:r>
            <a:r>
              <a:rPr lang="es-ES" dirty="0"/>
              <a:t> are </a:t>
            </a:r>
            <a:r>
              <a:rPr lang="es-ES" dirty="0" err="1"/>
              <a:t>located</a:t>
            </a:r>
            <a:r>
              <a:rPr lang="es-ES" dirty="0"/>
              <a:t>, </a:t>
            </a:r>
            <a:r>
              <a:rPr lang="es-ES" dirty="0" err="1"/>
              <a:t>nor</a:t>
            </a:r>
            <a:r>
              <a:rPr lang="es-ES" dirty="0"/>
              <a:t> </a:t>
            </a:r>
            <a:r>
              <a:rPr lang="es-ES" dirty="0" err="1"/>
              <a:t>its</a:t>
            </a:r>
            <a:r>
              <a:rPr lang="es-ES" dirty="0"/>
              <a:t> </a:t>
            </a:r>
            <a:r>
              <a:rPr lang="es-ES" dirty="0" err="1"/>
              <a:t>tangibility</a:t>
            </a:r>
            <a:r>
              <a:rPr lang="es-ES" dirty="0"/>
              <a:t>. </a:t>
            </a:r>
            <a:r>
              <a:rPr lang="es-ES" dirty="0" err="1"/>
              <a:t>It</a:t>
            </a:r>
            <a:r>
              <a:rPr lang="es-ES" dirty="0"/>
              <a:t> </a:t>
            </a:r>
            <a:r>
              <a:rPr lang="es-ES" dirty="0" err="1"/>
              <a:t>just</a:t>
            </a:r>
            <a:r>
              <a:rPr lang="es-ES" dirty="0"/>
              <a:t> </a:t>
            </a:r>
            <a:r>
              <a:rPr lang="es-ES" dirty="0" err="1"/>
              <a:t>matter</a:t>
            </a:r>
            <a:r>
              <a:rPr lang="es-ES" dirty="0"/>
              <a:t> </a:t>
            </a:r>
            <a:r>
              <a:rPr lang="es-ES" dirty="0" err="1"/>
              <a:t>the</a:t>
            </a:r>
            <a:r>
              <a:rPr lang="es-ES" dirty="0"/>
              <a:t> </a:t>
            </a:r>
            <a:r>
              <a:rPr lang="es-ES" dirty="0" err="1"/>
              <a:t>property</a:t>
            </a:r>
            <a:r>
              <a:rPr lang="es-ES" dirty="0"/>
              <a:t> </a:t>
            </a:r>
            <a:r>
              <a:rPr lang="es-ES" dirty="0" err="1"/>
              <a:t>or</a:t>
            </a:r>
            <a:r>
              <a:rPr lang="es-ES" dirty="0"/>
              <a:t> control </a:t>
            </a:r>
            <a:r>
              <a:rPr lang="es-ES" dirty="0" err="1"/>
              <a:t>rights</a:t>
            </a:r>
            <a:r>
              <a:rPr lang="es-ES" dirty="0"/>
              <a:t> and </a:t>
            </a:r>
            <a:r>
              <a:rPr lang="es-ES" dirty="0" err="1"/>
              <a:t>their</a:t>
            </a:r>
            <a:r>
              <a:rPr lang="es-ES" dirty="0"/>
              <a:t> </a:t>
            </a:r>
            <a:r>
              <a:rPr lang="es-ES" dirty="0" err="1"/>
              <a:t>hability</a:t>
            </a:r>
            <a:r>
              <a:rPr lang="es-ES" dirty="0"/>
              <a:t> </a:t>
            </a:r>
            <a:r>
              <a:rPr lang="es-ES" dirty="0" err="1"/>
              <a:t>to</a:t>
            </a:r>
            <a:r>
              <a:rPr lang="es-ES" dirty="0"/>
              <a:t> produce </a:t>
            </a:r>
            <a:r>
              <a:rPr lang="es-ES" dirty="0" err="1"/>
              <a:t>revenues</a:t>
            </a:r>
            <a:r>
              <a:rPr lang="es-ES" dirty="0"/>
              <a:t>.</a:t>
            </a:r>
          </a:p>
          <a:p>
            <a:r>
              <a:rPr lang="es-ES" dirty="0" err="1"/>
              <a:t>Liability</a:t>
            </a:r>
            <a:r>
              <a:rPr lang="es-ES" dirty="0"/>
              <a:t> </a:t>
            </a:r>
            <a:r>
              <a:rPr lang="es-ES" dirty="0" err="1"/>
              <a:t>definition</a:t>
            </a:r>
            <a:r>
              <a:rPr lang="es-ES" dirty="0"/>
              <a:t> </a:t>
            </a:r>
            <a:r>
              <a:rPr lang="es-ES" dirty="0" err="1"/>
              <a:t>also</a:t>
            </a:r>
            <a:r>
              <a:rPr lang="es-ES" dirty="0"/>
              <a:t> </a:t>
            </a:r>
            <a:r>
              <a:rPr lang="es-ES" dirty="0" err="1"/>
              <a:t>include</a:t>
            </a:r>
            <a:r>
              <a:rPr lang="es-ES" dirty="0"/>
              <a:t> </a:t>
            </a:r>
            <a:r>
              <a:rPr lang="es-ES" dirty="0" err="1"/>
              <a:t>an</a:t>
            </a:r>
            <a:r>
              <a:rPr lang="es-ES" dirty="0"/>
              <a:t> </a:t>
            </a:r>
            <a:r>
              <a:rPr lang="es-ES" dirty="0" err="1"/>
              <a:t>economic</a:t>
            </a:r>
            <a:r>
              <a:rPr lang="es-ES" dirty="0"/>
              <a:t> </a:t>
            </a:r>
            <a:r>
              <a:rPr lang="es-ES" dirty="0" err="1"/>
              <a:t>transference</a:t>
            </a:r>
            <a:r>
              <a:rPr lang="es-ES" dirty="0"/>
              <a:t> </a:t>
            </a:r>
            <a:r>
              <a:rPr lang="es-ES" dirty="0" err="1"/>
              <a:t>to</a:t>
            </a:r>
            <a:r>
              <a:rPr lang="es-ES" dirty="0"/>
              <a:t> cancel </a:t>
            </a:r>
            <a:r>
              <a:rPr lang="es-ES" dirty="0" err="1"/>
              <a:t>such</a:t>
            </a:r>
            <a:r>
              <a:rPr lang="es-ES" dirty="0"/>
              <a:t> </a:t>
            </a:r>
            <a:r>
              <a:rPr lang="es-ES" dirty="0" err="1"/>
              <a:t>obligation</a:t>
            </a:r>
            <a:r>
              <a:rPr lang="es-ES" dirty="0"/>
              <a:t>.</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9</a:t>
            </a:fld>
            <a:endParaRPr lang="es-ES" dirty="0"/>
          </a:p>
        </p:txBody>
      </p:sp>
    </p:spTree>
    <p:extLst>
      <p:ext uri="{BB962C8B-B14F-4D97-AF65-F5344CB8AC3E}">
        <p14:creationId xmlns:p14="http://schemas.microsoft.com/office/powerpoint/2010/main" val="139569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10</a:t>
            </a:fld>
            <a:endParaRPr lang="es-ES" dirty="0"/>
          </a:p>
        </p:txBody>
      </p:sp>
    </p:spTree>
    <p:extLst>
      <p:ext uri="{BB962C8B-B14F-4D97-AF65-F5344CB8AC3E}">
        <p14:creationId xmlns:p14="http://schemas.microsoft.com/office/powerpoint/2010/main" val="119173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73183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79536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2121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77685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3339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1709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28850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4061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1913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3368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1823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10737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28.xml"/><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25.jpeg"/></Relationships>
</file>

<file path=ppt/slides/_rels/slide34.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hyperlink" Target="http://www.flickr.com/photos/chrisrockshard/127491043/"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bg1"/>
                </a:solidFill>
              </a:rPr>
              <a:t>Managerial Accounting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bg1"/>
                </a:solidFill>
              </a:rPr>
              <a:t>Marcelo Ortiz</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40329"/>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661134" y="2852719"/>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9884780" y="7199625"/>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227461" y="6975399"/>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9" name="Diagram 8">
            <a:extLst>
              <a:ext uri="{FF2B5EF4-FFF2-40B4-BE49-F238E27FC236}">
                <a16:creationId xmlns:a16="http://schemas.microsoft.com/office/drawing/2014/main" id="{0F8481AD-5235-4A4B-AF61-9E8316CCAC8D}"/>
              </a:ext>
            </a:extLst>
          </p:cNvPr>
          <p:cNvGraphicFramePr/>
          <p:nvPr>
            <p:extLst>
              <p:ext uri="{D42A27DB-BD31-4B8C-83A1-F6EECF244321}">
                <p14:modId xmlns:p14="http://schemas.microsoft.com/office/powerpoint/2010/main" val="272251851"/>
              </p:ext>
            </p:extLst>
          </p:nvPr>
        </p:nvGraphicFramePr>
        <p:xfrm>
          <a:off x="3314700"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249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89554"/>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3478611" y="3013544"/>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9884780" y="7199625"/>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097280" y="292176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22" name="Diagram 21">
            <a:extLst>
              <a:ext uri="{FF2B5EF4-FFF2-40B4-BE49-F238E27FC236}">
                <a16:creationId xmlns:a16="http://schemas.microsoft.com/office/drawing/2014/main" id="{D9F88E29-7FA2-4FEE-80F6-E6AE8D6AD768}"/>
              </a:ext>
            </a:extLst>
          </p:cNvPr>
          <p:cNvGraphicFramePr/>
          <p:nvPr>
            <p:extLst>
              <p:ext uri="{D42A27DB-BD31-4B8C-83A1-F6EECF244321}">
                <p14:modId xmlns:p14="http://schemas.microsoft.com/office/powerpoint/2010/main" val="3355980334"/>
              </p:ext>
            </p:extLst>
          </p:nvPr>
        </p:nvGraphicFramePr>
        <p:xfrm>
          <a:off x="3184519"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67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6571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3478611" y="3013544"/>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749300" y="2623876"/>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3139054" y="296733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22" name="Diagram 21">
            <a:extLst>
              <a:ext uri="{FF2B5EF4-FFF2-40B4-BE49-F238E27FC236}">
                <a16:creationId xmlns:a16="http://schemas.microsoft.com/office/drawing/2014/main" id="{D9F88E29-7FA2-4FEE-80F6-E6AE8D6AD768}"/>
              </a:ext>
            </a:extLst>
          </p:cNvPr>
          <p:cNvGraphicFramePr/>
          <p:nvPr>
            <p:extLst>
              <p:ext uri="{D42A27DB-BD31-4B8C-83A1-F6EECF244321}">
                <p14:modId xmlns:p14="http://schemas.microsoft.com/office/powerpoint/2010/main" val="1094380171"/>
              </p:ext>
            </p:extLst>
          </p:nvPr>
        </p:nvGraphicFramePr>
        <p:xfrm>
          <a:off x="3314700"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7746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859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61905026"/>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410803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4550"/>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3509566340"/>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56375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288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1005985929"/>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288515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288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166696938"/>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41713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70260"/>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ea typeface="+mn-lt"/>
                  <a:cs typeface="+mn-lt"/>
                </a:rPr>
                <a:t>Accounting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4249498689"/>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60314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85097"/>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4057904527"/>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171027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85097"/>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20099AA8-5275-40D5-8912-75B2E2BCBEDD}"/>
              </a:ext>
            </a:extLst>
          </p:cNvPr>
          <p:cNvGraphicFramePr/>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423417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t>Topic 1: Financial Statements</a:t>
            </a:r>
            <a:br>
              <a:rPr lang="en-US" dirty="0"/>
            </a:br>
            <a:r>
              <a:rPr lang="en-US" dirty="0"/>
              <a:t>Part A Foundations</a:t>
            </a:r>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349391" y="333312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141325" y="387758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t>Accounting Equation</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94908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ea typeface="+mj-lt"/>
                <a:cs typeface="+mj-lt"/>
              </a:rPr>
              <a:t>Topic 1: Financial</a:t>
            </a:r>
            <a:r>
              <a:rPr lang="en-US" dirty="0"/>
              <a:t> Statements</a:t>
            </a:r>
            <a:br>
              <a:rPr lang="en-US" dirty="0"/>
            </a:br>
            <a:r>
              <a:rPr lang="en-US" dirty="0">
                <a:ea typeface="+mj-lt"/>
                <a:cs typeface="+mj-lt"/>
              </a:rPr>
              <a:t>Part B Reports</a:t>
            </a:r>
            <a:endParaRPr lang="es-ES" dirty="0" err="1"/>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349391" y="333312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141325" y="387758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262324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3" name="TextBox 2">
            <a:extLst>
              <a:ext uri="{FF2B5EF4-FFF2-40B4-BE49-F238E27FC236}">
                <a16:creationId xmlns:a16="http://schemas.microsoft.com/office/drawing/2014/main" id="{A7C3A359-C228-4239-8D8E-57CD23646192}"/>
              </a:ext>
            </a:extLst>
          </p:cNvPr>
          <p:cNvSpPr txBox="1"/>
          <p:nvPr/>
        </p:nvSpPr>
        <p:spPr>
          <a:xfrm>
            <a:off x="476227" y="1037713"/>
            <a:ext cx="3437011" cy="3139321"/>
          </a:xfrm>
          <a:prstGeom prst="rect">
            <a:avLst/>
          </a:prstGeom>
          <a:noFill/>
        </p:spPr>
        <p:txBody>
          <a:bodyPr wrap="square" rtlCol="0">
            <a:spAutoFit/>
          </a:bodyPr>
          <a:lstStyle/>
          <a:p>
            <a:r>
              <a:rPr lang="en-US" dirty="0"/>
              <a:t>Each transaction or economic event requires to determine an economic amount affecting the basic accounting elements.</a:t>
            </a:r>
          </a:p>
          <a:p>
            <a:endParaRPr lang="en-US" dirty="0"/>
          </a:p>
          <a:p>
            <a:r>
              <a:rPr lang="en-US" dirty="0"/>
              <a:t>There are some rules, written in norms or regulations, that help us to define these amounts</a:t>
            </a:r>
          </a:p>
          <a:p>
            <a:endParaRPr lang="en-US" dirty="0"/>
          </a:p>
          <a:p>
            <a:r>
              <a:rPr lang="en-US" dirty="0"/>
              <a:t>Consistency across time and across transaction is Key!</a:t>
            </a:r>
          </a:p>
        </p:txBody>
      </p:sp>
      <p:graphicFrame>
        <p:nvGraphicFramePr>
          <p:cNvPr id="4" name="Diagram 3">
            <a:extLst>
              <a:ext uri="{FF2B5EF4-FFF2-40B4-BE49-F238E27FC236}">
                <a16:creationId xmlns:a16="http://schemas.microsoft.com/office/drawing/2014/main" id="{DEDEBFE2-C37B-4A53-910D-42B2EEA5E0F2}"/>
              </a:ext>
            </a:extLst>
          </p:cNvPr>
          <p:cNvGraphicFramePr/>
          <p:nvPr>
            <p:extLst>
              <p:ext uri="{D42A27DB-BD31-4B8C-83A1-F6EECF244321}">
                <p14:modId xmlns:p14="http://schemas.microsoft.com/office/powerpoint/2010/main" val="49181207"/>
              </p:ext>
            </p:extLst>
          </p:nvPr>
        </p:nvGraphicFramePr>
        <p:xfrm>
          <a:off x="4955001" y="640436"/>
          <a:ext cx="7513223" cy="5316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863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3" name="TextBox 2">
            <a:extLst>
              <a:ext uri="{FF2B5EF4-FFF2-40B4-BE49-F238E27FC236}">
                <a16:creationId xmlns:a16="http://schemas.microsoft.com/office/drawing/2014/main" id="{A7C3A359-C228-4239-8D8E-57CD23646192}"/>
              </a:ext>
            </a:extLst>
          </p:cNvPr>
          <p:cNvSpPr txBox="1"/>
          <p:nvPr/>
        </p:nvSpPr>
        <p:spPr>
          <a:xfrm>
            <a:off x="476227" y="1037713"/>
            <a:ext cx="10096523" cy="646331"/>
          </a:xfrm>
          <a:prstGeom prst="rect">
            <a:avLst/>
          </a:prstGeom>
          <a:noFill/>
        </p:spPr>
        <p:txBody>
          <a:bodyPr wrap="square" rtlCol="0">
            <a:spAutoFit/>
          </a:bodyPr>
          <a:lstStyle/>
          <a:p>
            <a:r>
              <a:rPr lang="en-US" dirty="0"/>
              <a:t>Once we have registered all the transactions using the same rules, we can aggregate them for producing  Financial Statements.</a:t>
            </a:r>
          </a:p>
        </p:txBody>
      </p:sp>
      <p:graphicFrame>
        <p:nvGraphicFramePr>
          <p:cNvPr id="6" name="Diagram 5">
            <a:extLst>
              <a:ext uri="{FF2B5EF4-FFF2-40B4-BE49-F238E27FC236}">
                <a16:creationId xmlns:a16="http://schemas.microsoft.com/office/drawing/2014/main" id="{660AFE8D-1CBD-474E-A344-DC726E3E4F25}"/>
              </a:ext>
            </a:extLst>
          </p:cNvPr>
          <p:cNvGraphicFramePr/>
          <p:nvPr>
            <p:extLst>
              <p:ext uri="{D42A27DB-BD31-4B8C-83A1-F6EECF244321}">
                <p14:modId xmlns:p14="http://schemas.microsoft.com/office/powerpoint/2010/main" val="2221738886"/>
              </p:ext>
            </p:extLst>
          </p:nvPr>
        </p:nvGraphicFramePr>
        <p:xfrm>
          <a:off x="1958633" y="1711313"/>
          <a:ext cx="4468962" cy="4429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36A7961-F42B-4FA8-9C34-490210D15FAC}"/>
              </a:ext>
            </a:extLst>
          </p:cNvPr>
          <p:cNvSpPr txBox="1"/>
          <p:nvPr/>
        </p:nvSpPr>
        <p:spPr>
          <a:xfrm>
            <a:off x="8239125" y="2109896"/>
            <a:ext cx="3714750" cy="3970318"/>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a Stakeholder</a:t>
            </a:r>
          </a:p>
          <a:p>
            <a:endParaRPr lang="en-US" dirty="0"/>
          </a:p>
          <a:p>
            <a:r>
              <a:rPr lang="en-US" dirty="0"/>
              <a:t>A stakeholder is someone affected by decisions made by a company.</a:t>
            </a:r>
          </a:p>
          <a:p>
            <a:r>
              <a:rPr lang="en-US" dirty="0"/>
              <a:t>Stakeholders can have different conflicting interests with the firm.</a:t>
            </a:r>
          </a:p>
          <a:p>
            <a:endParaRPr lang="en-US" dirty="0"/>
          </a:p>
          <a:p>
            <a:r>
              <a:rPr lang="en-US" dirty="0"/>
              <a:t>- investors,</a:t>
            </a:r>
          </a:p>
          <a:p>
            <a:r>
              <a:rPr lang="en-US" dirty="0"/>
              <a:t>- creditors, </a:t>
            </a:r>
          </a:p>
          <a:p>
            <a:r>
              <a:rPr lang="en-US" dirty="0"/>
              <a:t>- employees,</a:t>
            </a:r>
          </a:p>
          <a:p>
            <a:r>
              <a:rPr lang="en-US" dirty="0"/>
              <a:t>- managers,</a:t>
            </a:r>
          </a:p>
          <a:p>
            <a:r>
              <a:rPr lang="en-US" dirty="0"/>
              <a:t>- regulators,</a:t>
            </a:r>
          </a:p>
          <a:p>
            <a:r>
              <a:rPr lang="en-US" dirty="0"/>
              <a:t>- customers,</a:t>
            </a:r>
          </a:p>
          <a:p>
            <a:r>
              <a:rPr lang="en-US" dirty="0"/>
              <a:t>- suppliers</a:t>
            </a:r>
          </a:p>
        </p:txBody>
      </p:sp>
    </p:spTree>
    <p:extLst>
      <p:ext uri="{BB962C8B-B14F-4D97-AF65-F5344CB8AC3E}">
        <p14:creationId xmlns:p14="http://schemas.microsoft.com/office/powerpoint/2010/main" val="310114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0173"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3B1729F4-7050-4B5B-9E5A-7701CDE2773B}"/>
              </a:ext>
            </a:extLst>
          </p:cNvPr>
          <p:cNvSpPr txBox="1"/>
          <p:nvPr/>
        </p:nvSpPr>
        <p:spPr>
          <a:xfrm>
            <a:off x="493813" y="852981"/>
            <a:ext cx="4149214" cy="1200329"/>
          </a:xfrm>
          <a:prstGeom prst="rect">
            <a:avLst/>
          </a:prstGeom>
          <a:noFill/>
        </p:spPr>
        <p:txBody>
          <a:bodyPr wrap="square" rtlCol="0">
            <a:spAutoFit/>
          </a:bodyPr>
          <a:lstStyle/>
          <a:p>
            <a:r>
              <a:rPr lang="en-US" dirty="0"/>
              <a:t>The balance sheet is a statement that lists what the organization owns (assets), what it owes (liabilities), and what it is worth (equity) on a specific date.</a:t>
            </a:r>
          </a:p>
        </p:txBody>
      </p:sp>
      <p:pic>
        <p:nvPicPr>
          <p:cNvPr id="29" name="Imagen 29" descr="Tabla&#10;&#10;Descripción generada automáticamente">
            <a:extLst>
              <a:ext uri="{FF2B5EF4-FFF2-40B4-BE49-F238E27FC236}">
                <a16:creationId xmlns:a16="http://schemas.microsoft.com/office/drawing/2014/main" id="{BBAAD07E-831C-8170-9D17-D6167D3CA957}"/>
              </a:ext>
            </a:extLst>
          </p:cNvPr>
          <p:cNvPicPr>
            <a:picLocks noChangeAspect="1"/>
          </p:cNvPicPr>
          <p:nvPr/>
        </p:nvPicPr>
        <p:blipFill>
          <a:blip r:embed="rId3"/>
          <a:stretch>
            <a:fillRect/>
          </a:stretch>
        </p:blipFill>
        <p:spPr>
          <a:xfrm>
            <a:off x="5450681" y="237359"/>
            <a:ext cx="4398168" cy="6109438"/>
          </a:xfrm>
          <a:prstGeom prst="rect">
            <a:avLst/>
          </a:prstGeom>
        </p:spPr>
      </p:pic>
    </p:spTree>
    <p:extLst>
      <p:ext uri="{BB962C8B-B14F-4D97-AF65-F5344CB8AC3E}">
        <p14:creationId xmlns:p14="http://schemas.microsoft.com/office/powerpoint/2010/main" val="80924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Income</a:t>
              </a:r>
              <a:r>
                <a:rPr lang="en-US" dirty="0"/>
                <a:t> Statement</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3B1729F4-7050-4B5B-9E5A-7701CDE2773B}"/>
              </a:ext>
            </a:extLst>
          </p:cNvPr>
          <p:cNvSpPr txBox="1"/>
          <p:nvPr/>
        </p:nvSpPr>
        <p:spPr>
          <a:xfrm>
            <a:off x="884903" y="1105011"/>
            <a:ext cx="3087330" cy="1754326"/>
          </a:xfrm>
          <a:prstGeom prst="rect">
            <a:avLst/>
          </a:prstGeom>
          <a:noFill/>
        </p:spPr>
        <p:txBody>
          <a:bodyPr wrap="square" lIns="91440" tIns="45720" rIns="91440" bIns="45720" rtlCol="0" anchor="t">
            <a:spAutoFit/>
          </a:bodyPr>
          <a:lstStyle/>
          <a:p>
            <a:r>
              <a:rPr lang="en-US" dirty="0"/>
              <a:t>The Income Statements shows the organization’s financial performance for a given period of time.</a:t>
            </a:r>
          </a:p>
          <a:p>
            <a:endParaRPr lang="en-US" dirty="0"/>
          </a:p>
          <a:p>
            <a:r>
              <a:rPr lang="en-US" dirty="0"/>
              <a:t>Its main components are:</a:t>
            </a:r>
          </a:p>
        </p:txBody>
      </p:sp>
      <p:pic>
        <p:nvPicPr>
          <p:cNvPr id="112" name="Imagen 112" descr="Tabla&#10;&#10;Descripción generada automáticamente">
            <a:extLst>
              <a:ext uri="{FF2B5EF4-FFF2-40B4-BE49-F238E27FC236}">
                <a16:creationId xmlns:a16="http://schemas.microsoft.com/office/drawing/2014/main" id="{83F0247C-193E-A534-3CD9-F0CA798F14C3}"/>
              </a:ext>
            </a:extLst>
          </p:cNvPr>
          <p:cNvPicPr>
            <a:picLocks noChangeAspect="1"/>
          </p:cNvPicPr>
          <p:nvPr/>
        </p:nvPicPr>
        <p:blipFill>
          <a:blip r:embed="rId3"/>
          <a:stretch>
            <a:fillRect/>
          </a:stretch>
        </p:blipFill>
        <p:spPr>
          <a:xfrm>
            <a:off x="5164931" y="606447"/>
            <a:ext cx="6398417" cy="5061698"/>
          </a:xfrm>
          <a:prstGeom prst="rect">
            <a:avLst/>
          </a:prstGeom>
        </p:spPr>
      </p:pic>
    </p:spTree>
    <p:extLst>
      <p:ext uri="{BB962C8B-B14F-4D97-AF65-F5344CB8AC3E}">
        <p14:creationId xmlns:p14="http://schemas.microsoft.com/office/powerpoint/2010/main" val="75401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Income</a:t>
              </a:r>
              <a:r>
                <a:rPr lang="en-US" dirty="0"/>
                <a:t> Statement</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cxnSp>
        <p:nvCxnSpPr>
          <p:cNvPr id="36" name="Conector recto de flecha 35">
            <a:extLst>
              <a:ext uri="{FF2B5EF4-FFF2-40B4-BE49-F238E27FC236}">
                <a16:creationId xmlns:a16="http://schemas.microsoft.com/office/drawing/2014/main" id="{AA004D24-F7D0-B9F9-53E5-3D0C718D9070}"/>
              </a:ext>
            </a:extLst>
          </p:cNvPr>
          <p:cNvCxnSpPr/>
          <p:nvPr/>
        </p:nvCxnSpPr>
        <p:spPr>
          <a:xfrm flipV="1">
            <a:off x="1435894" y="1564480"/>
            <a:ext cx="2700337" cy="142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8AC1B55-BC68-5F16-ED8F-2DC30B430C93}"/>
              </a:ext>
            </a:extLst>
          </p:cNvPr>
          <p:cNvCxnSpPr>
            <a:cxnSpLocks/>
          </p:cNvCxnSpPr>
          <p:nvPr/>
        </p:nvCxnSpPr>
        <p:spPr>
          <a:xfrm flipV="1">
            <a:off x="7567612" y="1493043"/>
            <a:ext cx="2700337" cy="142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E66A9AEA-B9A6-A6D4-8067-383E436679F9}"/>
              </a:ext>
            </a:extLst>
          </p:cNvPr>
          <p:cNvCxnSpPr/>
          <p:nvPr/>
        </p:nvCxnSpPr>
        <p:spPr>
          <a:xfrm flipH="1">
            <a:off x="2707481" y="1578768"/>
            <a:ext cx="2381" cy="14144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6E75BC88-BF73-53E9-518E-88EA63192788}"/>
              </a:ext>
            </a:extLst>
          </p:cNvPr>
          <p:cNvCxnSpPr>
            <a:cxnSpLocks/>
          </p:cNvCxnSpPr>
          <p:nvPr/>
        </p:nvCxnSpPr>
        <p:spPr>
          <a:xfrm flipH="1">
            <a:off x="8910637" y="1507331"/>
            <a:ext cx="2381" cy="141446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0" name="Rectángulo 39">
            <a:extLst>
              <a:ext uri="{FF2B5EF4-FFF2-40B4-BE49-F238E27FC236}">
                <a16:creationId xmlns:a16="http://schemas.microsoft.com/office/drawing/2014/main" id="{07BE29B8-189C-75D5-B218-9039D208A8FD}"/>
              </a:ext>
            </a:extLst>
          </p:cNvPr>
          <p:cNvSpPr/>
          <p:nvPr/>
        </p:nvSpPr>
        <p:spPr>
          <a:xfrm>
            <a:off x="1369219" y="1738312"/>
            <a:ext cx="1190624" cy="11787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Assets</a:t>
            </a:r>
          </a:p>
        </p:txBody>
      </p:sp>
      <p:sp>
        <p:nvSpPr>
          <p:cNvPr id="41" name="Rectángulo 40">
            <a:extLst>
              <a:ext uri="{FF2B5EF4-FFF2-40B4-BE49-F238E27FC236}">
                <a16:creationId xmlns:a16="http://schemas.microsoft.com/office/drawing/2014/main" id="{1244654E-CD70-D3C6-6FC6-345AAD9B7EA4}"/>
              </a:ext>
            </a:extLst>
          </p:cNvPr>
          <p:cNvSpPr/>
          <p:nvPr/>
        </p:nvSpPr>
        <p:spPr>
          <a:xfrm>
            <a:off x="2786062" y="1714500"/>
            <a:ext cx="1190624" cy="50006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Liab</a:t>
            </a:r>
          </a:p>
        </p:txBody>
      </p:sp>
      <p:sp>
        <p:nvSpPr>
          <p:cNvPr id="42" name="Rectángulo 41">
            <a:extLst>
              <a:ext uri="{FF2B5EF4-FFF2-40B4-BE49-F238E27FC236}">
                <a16:creationId xmlns:a16="http://schemas.microsoft.com/office/drawing/2014/main" id="{BC663DA6-1481-9211-F771-DCDFCA14633A}"/>
              </a:ext>
            </a:extLst>
          </p:cNvPr>
          <p:cNvSpPr/>
          <p:nvPr/>
        </p:nvSpPr>
        <p:spPr>
          <a:xfrm>
            <a:off x="2786062" y="2333624"/>
            <a:ext cx="1190624" cy="583405"/>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Equity</a:t>
            </a:r>
          </a:p>
        </p:txBody>
      </p:sp>
      <p:sp>
        <p:nvSpPr>
          <p:cNvPr id="43" name="Rectángulo 42">
            <a:extLst>
              <a:ext uri="{FF2B5EF4-FFF2-40B4-BE49-F238E27FC236}">
                <a16:creationId xmlns:a16="http://schemas.microsoft.com/office/drawing/2014/main" id="{CCE3A3E5-113B-7FEE-64A2-0D3298245861}"/>
              </a:ext>
            </a:extLst>
          </p:cNvPr>
          <p:cNvSpPr/>
          <p:nvPr/>
        </p:nvSpPr>
        <p:spPr>
          <a:xfrm>
            <a:off x="7619999" y="1583531"/>
            <a:ext cx="1190624" cy="15597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Assets</a:t>
            </a:r>
          </a:p>
        </p:txBody>
      </p:sp>
      <p:sp>
        <p:nvSpPr>
          <p:cNvPr id="44" name="Rectángulo 43">
            <a:extLst>
              <a:ext uri="{FF2B5EF4-FFF2-40B4-BE49-F238E27FC236}">
                <a16:creationId xmlns:a16="http://schemas.microsoft.com/office/drawing/2014/main" id="{447996BD-5B15-6BE6-D98B-A14F942794FB}"/>
              </a:ext>
            </a:extLst>
          </p:cNvPr>
          <p:cNvSpPr/>
          <p:nvPr/>
        </p:nvSpPr>
        <p:spPr>
          <a:xfrm>
            <a:off x="9036843" y="1583530"/>
            <a:ext cx="1190624" cy="50006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Liab</a:t>
            </a:r>
          </a:p>
        </p:txBody>
      </p:sp>
      <p:sp>
        <p:nvSpPr>
          <p:cNvPr id="45" name="Rectángulo 44">
            <a:extLst>
              <a:ext uri="{FF2B5EF4-FFF2-40B4-BE49-F238E27FC236}">
                <a16:creationId xmlns:a16="http://schemas.microsoft.com/office/drawing/2014/main" id="{BEB10D89-DADB-F816-AEFA-7F48CFFC725E}"/>
              </a:ext>
            </a:extLst>
          </p:cNvPr>
          <p:cNvSpPr/>
          <p:nvPr/>
        </p:nvSpPr>
        <p:spPr>
          <a:xfrm>
            <a:off x="9036843" y="2214561"/>
            <a:ext cx="1226342" cy="92868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Equity</a:t>
            </a:r>
          </a:p>
        </p:txBody>
      </p:sp>
      <p:sp>
        <p:nvSpPr>
          <p:cNvPr id="46" name="CuadroTexto 45">
            <a:extLst>
              <a:ext uri="{FF2B5EF4-FFF2-40B4-BE49-F238E27FC236}">
                <a16:creationId xmlns:a16="http://schemas.microsoft.com/office/drawing/2014/main" id="{75F88DCA-BCC9-C795-D3CE-117D57EFBD56}"/>
              </a:ext>
            </a:extLst>
          </p:cNvPr>
          <p:cNvSpPr txBox="1"/>
          <p:nvPr/>
        </p:nvSpPr>
        <p:spPr>
          <a:xfrm>
            <a:off x="1440656" y="1202531"/>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Balance </a:t>
            </a:r>
            <a:r>
              <a:rPr lang="es-ES" dirty="0" err="1"/>
              <a:t>Sheet</a:t>
            </a:r>
            <a:r>
              <a:rPr lang="es-ES" dirty="0"/>
              <a:t>: 31 dic 2020</a:t>
            </a:r>
          </a:p>
        </p:txBody>
      </p:sp>
      <p:sp>
        <p:nvSpPr>
          <p:cNvPr id="47" name="CuadroTexto 46">
            <a:extLst>
              <a:ext uri="{FF2B5EF4-FFF2-40B4-BE49-F238E27FC236}">
                <a16:creationId xmlns:a16="http://schemas.microsoft.com/office/drawing/2014/main" id="{CD4A59D8-FDA6-99A6-A731-293E8BC9DAD2}"/>
              </a:ext>
            </a:extLst>
          </p:cNvPr>
          <p:cNvSpPr txBox="1"/>
          <p:nvPr/>
        </p:nvSpPr>
        <p:spPr>
          <a:xfrm>
            <a:off x="7417594" y="1059656"/>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Balance </a:t>
            </a:r>
            <a:r>
              <a:rPr lang="es-ES" dirty="0" err="1"/>
              <a:t>Sheet</a:t>
            </a:r>
            <a:r>
              <a:rPr lang="es-ES" dirty="0"/>
              <a:t>: 31 dic 2021</a:t>
            </a:r>
          </a:p>
        </p:txBody>
      </p:sp>
      <p:sp>
        <p:nvSpPr>
          <p:cNvPr id="48" name="CuadroTexto 47">
            <a:extLst>
              <a:ext uri="{FF2B5EF4-FFF2-40B4-BE49-F238E27FC236}">
                <a16:creationId xmlns:a16="http://schemas.microsoft.com/office/drawing/2014/main" id="{950B3DC3-B27E-0D39-730E-846D26108E9A}"/>
              </a:ext>
            </a:extLst>
          </p:cNvPr>
          <p:cNvSpPr txBox="1"/>
          <p:nvPr/>
        </p:nvSpPr>
        <p:spPr>
          <a:xfrm>
            <a:off x="6953249" y="3428999"/>
            <a:ext cx="282178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err="1"/>
              <a:t>Income</a:t>
            </a:r>
            <a:r>
              <a:rPr lang="es-ES" u="sng" dirty="0"/>
              <a:t> </a:t>
            </a:r>
            <a:r>
              <a:rPr lang="es-ES" u="sng" dirty="0" err="1"/>
              <a:t>Statements</a:t>
            </a:r>
            <a:r>
              <a:rPr lang="es-ES" u="sng" dirty="0"/>
              <a:t>: 2021</a:t>
            </a:r>
          </a:p>
          <a:p>
            <a:endParaRPr lang="es-ES" dirty="0"/>
          </a:p>
          <a:p>
            <a:r>
              <a:rPr lang="es-ES" dirty="0"/>
              <a:t>+   </a:t>
            </a:r>
            <a:r>
              <a:rPr lang="es-ES" dirty="0" err="1"/>
              <a:t>Revenues</a:t>
            </a:r>
            <a:endParaRPr lang="es-ES" dirty="0"/>
          </a:p>
          <a:p>
            <a:pPr marL="285750" indent="-285750">
              <a:buFont typeface="Calibri"/>
              <a:buChar char="-"/>
            </a:pPr>
            <a:r>
              <a:rPr lang="es-ES" dirty="0" err="1"/>
              <a:t>Costs</a:t>
            </a:r>
            <a:endParaRPr lang="es-ES" dirty="0"/>
          </a:p>
          <a:p>
            <a:r>
              <a:rPr lang="es-ES" dirty="0"/>
              <a:t>= </a:t>
            </a:r>
            <a:r>
              <a:rPr lang="es-ES" err="1"/>
              <a:t>Earnings</a:t>
            </a:r>
            <a:r>
              <a:rPr lang="es-ES" dirty="0"/>
              <a:t> </a:t>
            </a:r>
            <a:r>
              <a:rPr lang="es-ES" err="1"/>
              <a:t>before</a:t>
            </a:r>
            <a:r>
              <a:rPr lang="es-ES" dirty="0"/>
              <a:t> </a:t>
            </a:r>
            <a:r>
              <a:rPr lang="es-ES" err="1"/>
              <a:t>tax</a:t>
            </a:r>
            <a:endParaRPr lang="es-ES"/>
          </a:p>
          <a:p>
            <a:pPr marL="285750" indent="-285750">
              <a:buFont typeface="Calibri"/>
              <a:buChar char="-"/>
            </a:pPr>
            <a:r>
              <a:rPr lang="es-ES" dirty="0" err="1"/>
              <a:t>Tax</a:t>
            </a:r>
            <a:endParaRPr lang="es-ES" dirty="0"/>
          </a:p>
          <a:p>
            <a:r>
              <a:rPr lang="es-ES" b="1" dirty="0"/>
              <a:t>= </a:t>
            </a:r>
            <a:r>
              <a:rPr lang="es-ES" b="1" err="1"/>
              <a:t>Earnings</a:t>
            </a:r>
            <a:r>
              <a:rPr lang="es-ES" b="1" dirty="0"/>
              <a:t> after </a:t>
            </a:r>
            <a:r>
              <a:rPr lang="es-ES" b="1" err="1"/>
              <a:t>tax</a:t>
            </a:r>
            <a:endParaRPr lang="es-ES" b="1"/>
          </a:p>
        </p:txBody>
      </p:sp>
      <p:cxnSp>
        <p:nvCxnSpPr>
          <p:cNvPr id="49" name="Conector: curvado 48">
            <a:extLst>
              <a:ext uri="{FF2B5EF4-FFF2-40B4-BE49-F238E27FC236}">
                <a16:creationId xmlns:a16="http://schemas.microsoft.com/office/drawing/2014/main" id="{1D62476D-01C0-D9E8-E92F-3A376B07F6D1}"/>
              </a:ext>
            </a:extLst>
          </p:cNvPr>
          <p:cNvCxnSpPr/>
          <p:nvPr/>
        </p:nvCxnSpPr>
        <p:spPr>
          <a:xfrm>
            <a:off x="3971926" y="2912268"/>
            <a:ext cx="2914648" cy="23312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curvado 49">
            <a:extLst>
              <a:ext uri="{FF2B5EF4-FFF2-40B4-BE49-F238E27FC236}">
                <a16:creationId xmlns:a16="http://schemas.microsoft.com/office/drawing/2014/main" id="{CED98881-D10E-8433-4A8D-D6A61BB09BA3}"/>
              </a:ext>
            </a:extLst>
          </p:cNvPr>
          <p:cNvCxnSpPr/>
          <p:nvPr/>
        </p:nvCxnSpPr>
        <p:spPr>
          <a:xfrm flipV="1">
            <a:off x="9032082" y="3183729"/>
            <a:ext cx="1057274" cy="21097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E62E6927-F2E7-D564-199D-E4585189AA7F}"/>
              </a:ext>
            </a:extLst>
          </p:cNvPr>
          <p:cNvSpPr/>
          <p:nvPr/>
        </p:nvSpPr>
        <p:spPr>
          <a:xfrm>
            <a:off x="9060656" y="3012281"/>
            <a:ext cx="1190624" cy="119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63298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Cash Flow Statement</a:t>
              </a:r>
              <a:r>
                <a:rPr lang="en-US" dirty="0"/>
                <a:t> </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3B1729F4-7050-4B5B-9E5A-7701CDE2773B}"/>
              </a:ext>
            </a:extLst>
          </p:cNvPr>
          <p:cNvSpPr txBox="1"/>
          <p:nvPr/>
        </p:nvSpPr>
        <p:spPr>
          <a:xfrm>
            <a:off x="884903" y="1105011"/>
            <a:ext cx="3087330" cy="3139321"/>
          </a:xfrm>
          <a:prstGeom prst="rect">
            <a:avLst/>
          </a:prstGeom>
          <a:noFill/>
        </p:spPr>
        <p:txBody>
          <a:bodyPr wrap="square" rtlCol="0">
            <a:spAutoFit/>
          </a:bodyPr>
          <a:lstStyle/>
          <a:p>
            <a:r>
              <a:rPr lang="en-US" dirty="0"/>
              <a:t>The Cash Flow Statement describes the firm's cash inflows and outflows (receipts and payments) during a specified period of time.</a:t>
            </a:r>
          </a:p>
          <a:p>
            <a:endParaRPr lang="en-US" dirty="0"/>
          </a:p>
          <a:p>
            <a:r>
              <a:rPr lang="en-US" dirty="0"/>
              <a:t>It is important since some revenues and expenses reported in the IS are not a good proxy for the cash transactions and balance.</a:t>
            </a:r>
          </a:p>
        </p:txBody>
      </p:sp>
      <p:graphicFrame>
        <p:nvGraphicFramePr>
          <p:cNvPr id="3" name="Diagram 2">
            <a:extLst>
              <a:ext uri="{FF2B5EF4-FFF2-40B4-BE49-F238E27FC236}">
                <a16:creationId xmlns:a16="http://schemas.microsoft.com/office/drawing/2014/main" id="{3104314A-7453-47F5-A843-A533117D1AEA}"/>
              </a:ext>
            </a:extLst>
          </p:cNvPr>
          <p:cNvGraphicFramePr/>
          <p:nvPr>
            <p:extLst>
              <p:ext uri="{D42A27DB-BD31-4B8C-83A1-F6EECF244321}">
                <p14:modId xmlns:p14="http://schemas.microsoft.com/office/powerpoint/2010/main" val="2809900149"/>
              </p:ext>
            </p:extLst>
          </p:nvPr>
        </p:nvGraphicFramePr>
        <p:xfrm>
          <a:off x="4737812" y="1880621"/>
          <a:ext cx="5989851" cy="4121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534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 name="TextBox 23">
            <a:extLst>
              <a:ext uri="{FF2B5EF4-FFF2-40B4-BE49-F238E27FC236}">
                <a16:creationId xmlns:a16="http://schemas.microsoft.com/office/drawing/2014/main" id="{BA63BC0D-3962-4886-B5E3-9A382401CAA4}"/>
              </a:ext>
            </a:extLst>
          </p:cNvPr>
          <p:cNvSpPr txBox="1"/>
          <p:nvPr/>
        </p:nvSpPr>
        <p:spPr>
          <a:xfrm>
            <a:off x="351949" y="927092"/>
            <a:ext cx="4871255" cy="5078313"/>
          </a:xfrm>
          <a:prstGeom prst="rect">
            <a:avLst/>
          </a:prstGeom>
          <a:noFill/>
        </p:spPr>
        <p:txBody>
          <a:bodyPr wrap="square" lIns="91440" tIns="45720" rIns="91440" bIns="45720" rtlCol="0" anchor="t">
            <a:spAutoFit/>
          </a:bodyPr>
          <a:lstStyle/>
          <a:p>
            <a:r>
              <a:rPr lang="en-US" dirty="0"/>
              <a:t>Statement of changes in equity reports how the equity of an organization has changed over a specified period of time.</a:t>
            </a:r>
          </a:p>
          <a:p>
            <a:endParaRPr lang="en-US" dirty="0"/>
          </a:p>
          <a:p>
            <a:r>
              <a:rPr lang="en-US" dirty="0"/>
              <a:t>In general, the focus is on what elements affected the two main components of Equity during the period: Common Stock and Retained Earnings.</a:t>
            </a:r>
          </a:p>
          <a:p>
            <a:endParaRPr lang="en-US" dirty="0"/>
          </a:p>
          <a:p>
            <a:r>
              <a:rPr lang="en-US" dirty="0"/>
              <a:t>Why other stakeholders could be interested on this?</a:t>
            </a:r>
          </a:p>
          <a:p>
            <a:r>
              <a:rPr lang="en-US" dirty="0"/>
              <a:t>-Creditors check if the company is reinvesting enough. Each dollar paid as dividend, is a dollar that cannot be paid later on to credits.</a:t>
            </a:r>
          </a:p>
          <a:p>
            <a:r>
              <a:rPr lang="en-US" dirty="0"/>
              <a:t>- External investors also see if the company is increasing its capital base. It is indicative that currents shareholders see growth opportunities that need to be financed.</a:t>
            </a:r>
          </a:p>
        </p:txBody>
      </p:sp>
      <p:graphicFrame>
        <p:nvGraphicFramePr>
          <p:cNvPr id="3" name="Diagram 2">
            <a:extLst>
              <a:ext uri="{FF2B5EF4-FFF2-40B4-BE49-F238E27FC236}">
                <a16:creationId xmlns:a16="http://schemas.microsoft.com/office/drawing/2014/main" id="{2EE24D2F-14E9-0764-6582-510BA3ED73B8}"/>
              </a:ext>
            </a:extLst>
          </p:cNvPr>
          <p:cNvGraphicFramePr/>
          <p:nvPr>
            <p:extLst>
              <p:ext uri="{D42A27DB-BD31-4B8C-83A1-F6EECF244321}">
                <p14:modId xmlns:p14="http://schemas.microsoft.com/office/powerpoint/2010/main" val="446632718"/>
              </p:ext>
            </p:extLst>
          </p:nvPr>
        </p:nvGraphicFramePr>
        <p:xfrm>
          <a:off x="6148080" y="1675905"/>
          <a:ext cx="5637284" cy="4474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37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0" name="Diagrama 40">
            <a:extLst>
              <a:ext uri="{FF2B5EF4-FFF2-40B4-BE49-F238E27FC236}">
                <a16:creationId xmlns:a16="http://schemas.microsoft.com/office/drawing/2014/main" id="{9520FDFC-B852-8C38-1B85-566AE970575D}"/>
              </a:ext>
            </a:extLst>
          </p:cNvPr>
          <p:cNvGraphicFramePr/>
          <p:nvPr>
            <p:extLst>
              <p:ext uri="{D42A27DB-BD31-4B8C-83A1-F6EECF244321}">
                <p14:modId xmlns:p14="http://schemas.microsoft.com/office/powerpoint/2010/main" val="3692496436"/>
              </p:ext>
            </p:extLst>
          </p:nvPr>
        </p:nvGraphicFramePr>
        <p:xfrm>
          <a:off x="1404374" y="444611"/>
          <a:ext cx="11303000"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67" name="CuadroTexto 1766">
            <a:extLst>
              <a:ext uri="{FF2B5EF4-FFF2-40B4-BE49-F238E27FC236}">
                <a16:creationId xmlns:a16="http://schemas.microsoft.com/office/drawing/2014/main" id="{C4464BDF-E083-0749-7F0A-8684532E9F8F}"/>
              </a:ext>
            </a:extLst>
          </p:cNvPr>
          <p:cNvSpPr txBox="1"/>
          <p:nvPr/>
        </p:nvSpPr>
        <p:spPr>
          <a:xfrm>
            <a:off x="4579784" y="2743995"/>
            <a:ext cx="1308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solidFill>
                  <a:srgbClr val="FFFFFF"/>
                </a:solidFill>
              </a:rPr>
              <a:t>Managerial</a:t>
            </a:r>
            <a:r>
              <a:rPr lang="es-ES" dirty="0">
                <a:solidFill>
                  <a:srgbClr val="FFFFFF"/>
                </a:solidFill>
              </a:rPr>
              <a:t> </a:t>
            </a:r>
            <a:r>
              <a:rPr lang="es-ES" dirty="0" err="1">
                <a:solidFill>
                  <a:srgbClr val="FFFFFF"/>
                </a:solidFill>
              </a:rPr>
              <a:t>Report</a:t>
            </a:r>
          </a:p>
        </p:txBody>
      </p:sp>
    </p:spTree>
    <p:extLst>
      <p:ext uri="{BB962C8B-B14F-4D97-AF65-F5344CB8AC3E}">
        <p14:creationId xmlns:p14="http://schemas.microsoft.com/office/powerpoint/2010/main" val="3135179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esquinas redondeadas 35">
            <a:extLst>
              <a:ext uri="{FF2B5EF4-FFF2-40B4-BE49-F238E27FC236}">
                <a16:creationId xmlns:a16="http://schemas.microsoft.com/office/drawing/2014/main" id="{17DFCA5F-61FD-7F62-7450-5D14588D6471}"/>
              </a:ext>
            </a:extLst>
          </p:cNvPr>
          <p:cNvSpPr/>
          <p:nvPr/>
        </p:nvSpPr>
        <p:spPr>
          <a:xfrm>
            <a:off x="5422900" y="190500"/>
            <a:ext cx="6413500" cy="28575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Owners' equity and </a:t>
              </a:r>
              <a:r>
                <a:rPr lang="en-US" dirty="0"/>
                <a:t>Other Reports</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 name="TextBox 23">
            <a:extLst>
              <a:ext uri="{FF2B5EF4-FFF2-40B4-BE49-F238E27FC236}">
                <a16:creationId xmlns:a16="http://schemas.microsoft.com/office/drawing/2014/main" id="{BA63BC0D-3962-4886-B5E3-9A382401CAA4}"/>
              </a:ext>
            </a:extLst>
          </p:cNvPr>
          <p:cNvSpPr txBox="1"/>
          <p:nvPr/>
        </p:nvSpPr>
        <p:spPr>
          <a:xfrm>
            <a:off x="351949" y="927092"/>
            <a:ext cx="4871255" cy="2862322"/>
          </a:xfrm>
          <a:prstGeom prst="rect">
            <a:avLst/>
          </a:prstGeom>
          <a:noFill/>
        </p:spPr>
        <p:txBody>
          <a:bodyPr wrap="square" lIns="91440" tIns="45720" rIns="91440" bIns="45720" rtlCol="0" anchor="t">
            <a:spAutoFit/>
          </a:bodyPr>
          <a:lstStyle/>
          <a:p>
            <a:r>
              <a:rPr lang="en-US" dirty="0"/>
              <a:t>Auditors Reports:</a:t>
            </a:r>
            <a:endParaRPr lang="es-ES" dirty="0"/>
          </a:p>
          <a:p>
            <a:endParaRPr lang="en-US" dirty="0">
              <a:ea typeface="+mn-lt"/>
              <a:cs typeface="+mn-lt"/>
            </a:endParaRPr>
          </a:p>
          <a:p>
            <a:r>
              <a:rPr lang="en-US" dirty="0">
                <a:ea typeface="+mn-lt"/>
                <a:cs typeface="+mn-lt"/>
              </a:rPr>
              <a:t>When a company's accounts are audited, the resulting report increases its reliability. </a:t>
            </a:r>
            <a:endParaRPr lang="en-US" dirty="0"/>
          </a:p>
          <a:p>
            <a:endParaRPr lang="en-US" dirty="0">
              <a:ea typeface="+mn-lt"/>
              <a:cs typeface="+mn-lt"/>
            </a:endParaRPr>
          </a:p>
          <a:p>
            <a:r>
              <a:rPr lang="en-US" dirty="0">
                <a:ea typeface="+mn-lt"/>
                <a:cs typeface="+mn-lt"/>
              </a:rPr>
              <a:t>This reliability increases the most when the auditor’s report includes an unqualified opinion which means that the auditor has a positive opinion without objections.</a:t>
            </a:r>
            <a:endParaRPr lang="en-US" dirty="0"/>
          </a:p>
          <a:p>
            <a:endParaRPr lang="en-US" dirty="0"/>
          </a:p>
        </p:txBody>
      </p:sp>
      <p:pic>
        <p:nvPicPr>
          <p:cNvPr id="27" name="Gráfico 27" descr="Lista con relleno sólido">
            <a:extLst>
              <a:ext uri="{FF2B5EF4-FFF2-40B4-BE49-F238E27FC236}">
                <a16:creationId xmlns:a16="http://schemas.microsoft.com/office/drawing/2014/main" id="{E3F8AE28-C65F-C57F-AC11-D8FE73099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6200" y="927100"/>
            <a:ext cx="914400" cy="914400"/>
          </a:xfrm>
          <a:prstGeom prst="rect">
            <a:avLst/>
          </a:prstGeom>
        </p:spPr>
      </p:pic>
      <p:pic>
        <p:nvPicPr>
          <p:cNvPr id="28" name="Gráfico 28" descr="Libros con relleno sólido">
            <a:extLst>
              <a:ext uri="{FF2B5EF4-FFF2-40B4-BE49-F238E27FC236}">
                <a16:creationId xmlns:a16="http://schemas.microsoft.com/office/drawing/2014/main" id="{4E3002C6-50F6-DDB2-835F-FAF018125A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6675" y="981075"/>
            <a:ext cx="914400" cy="914400"/>
          </a:xfrm>
          <a:prstGeom prst="rect">
            <a:avLst/>
          </a:prstGeom>
        </p:spPr>
      </p:pic>
      <p:pic>
        <p:nvPicPr>
          <p:cNvPr id="29" name="Gráfico 29" descr="Sala de juntas con relleno sólido">
            <a:extLst>
              <a:ext uri="{FF2B5EF4-FFF2-40B4-BE49-F238E27FC236}">
                <a16:creationId xmlns:a16="http://schemas.microsoft.com/office/drawing/2014/main" id="{7339F390-AAB6-50E9-F63E-7B261E4CC1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9000" y="1168400"/>
            <a:ext cx="914400" cy="914400"/>
          </a:xfrm>
          <a:prstGeom prst="rect">
            <a:avLst/>
          </a:prstGeom>
        </p:spPr>
      </p:pic>
      <p:pic>
        <p:nvPicPr>
          <p:cNvPr id="31" name="Gráfico 31" descr="Fábrica con relleno sólido">
            <a:extLst>
              <a:ext uri="{FF2B5EF4-FFF2-40B4-BE49-F238E27FC236}">
                <a16:creationId xmlns:a16="http://schemas.microsoft.com/office/drawing/2014/main" id="{F302847C-B6C1-F006-95E9-9C1FAF3EFC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62650" y="222250"/>
            <a:ext cx="914400" cy="914400"/>
          </a:xfrm>
          <a:prstGeom prst="rect">
            <a:avLst/>
          </a:prstGeom>
        </p:spPr>
      </p:pic>
      <p:pic>
        <p:nvPicPr>
          <p:cNvPr id="32" name="Gráfico 32" descr="Dinero con relleno sólido">
            <a:extLst>
              <a:ext uri="{FF2B5EF4-FFF2-40B4-BE49-F238E27FC236}">
                <a16:creationId xmlns:a16="http://schemas.microsoft.com/office/drawing/2014/main" id="{2A38F01B-6BBD-982A-49E8-62FE9226C9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65825" y="2028825"/>
            <a:ext cx="914400" cy="914400"/>
          </a:xfrm>
          <a:prstGeom prst="rect">
            <a:avLst/>
          </a:prstGeom>
        </p:spPr>
      </p:pic>
      <p:pic>
        <p:nvPicPr>
          <p:cNvPr id="33" name="Gráfico 33" descr="Flecha: recto con relleno sólido">
            <a:extLst>
              <a:ext uri="{FF2B5EF4-FFF2-40B4-BE49-F238E27FC236}">
                <a16:creationId xmlns:a16="http://schemas.microsoft.com/office/drawing/2014/main" id="{A85BE8F2-CF29-B5B5-8EDF-F033962FE25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1220000">
            <a:off x="8813800" y="977900"/>
            <a:ext cx="914400" cy="914400"/>
          </a:xfrm>
          <a:prstGeom prst="rect">
            <a:avLst/>
          </a:prstGeom>
        </p:spPr>
      </p:pic>
      <p:sp>
        <p:nvSpPr>
          <p:cNvPr id="38" name="CuadroTexto 37">
            <a:extLst>
              <a:ext uri="{FF2B5EF4-FFF2-40B4-BE49-F238E27FC236}">
                <a16:creationId xmlns:a16="http://schemas.microsoft.com/office/drawing/2014/main" id="{AAB4FCB2-434E-3D84-A340-6562E5C31335}"/>
              </a:ext>
            </a:extLst>
          </p:cNvPr>
          <p:cNvSpPr txBox="1"/>
          <p:nvPr/>
        </p:nvSpPr>
        <p:spPr>
          <a:xfrm>
            <a:off x="7493000" y="2349500"/>
            <a:ext cx="4521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company: From transactions to Financial Statements.</a:t>
            </a:r>
          </a:p>
        </p:txBody>
      </p:sp>
      <p:sp>
        <p:nvSpPr>
          <p:cNvPr id="3" name="Rectángulo: esquinas redondeadas 2">
            <a:extLst>
              <a:ext uri="{FF2B5EF4-FFF2-40B4-BE49-F238E27FC236}">
                <a16:creationId xmlns:a16="http://schemas.microsoft.com/office/drawing/2014/main" id="{7BDF1288-48DF-B2EB-36C2-988E11067DBE}"/>
              </a:ext>
            </a:extLst>
          </p:cNvPr>
          <p:cNvSpPr/>
          <p:nvPr/>
        </p:nvSpPr>
        <p:spPr>
          <a:xfrm>
            <a:off x="5422899" y="3111500"/>
            <a:ext cx="6413500" cy="28575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Gráfico 26" descr="Lupa con relleno sólido">
            <a:extLst>
              <a:ext uri="{FF2B5EF4-FFF2-40B4-BE49-F238E27FC236}">
                <a16:creationId xmlns:a16="http://schemas.microsoft.com/office/drawing/2014/main" id="{67936A29-5B41-BFB0-EF40-D767586841B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3400" y="3201263"/>
            <a:ext cx="914400" cy="914400"/>
          </a:xfrm>
          <a:prstGeom prst="rect">
            <a:avLst/>
          </a:prstGeom>
        </p:spPr>
      </p:pic>
      <p:pic>
        <p:nvPicPr>
          <p:cNvPr id="7" name="Gráfico 34" descr="Señal de pulgar hacia arriba  con relleno sólido">
            <a:extLst>
              <a:ext uri="{FF2B5EF4-FFF2-40B4-BE49-F238E27FC236}">
                <a16:creationId xmlns:a16="http://schemas.microsoft.com/office/drawing/2014/main" id="{D8C77C06-E230-1BCF-FB4A-6FC04131187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96000" y="3943328"/>
            <a:ext cx="914400" cy="914400"/>
          </a:xfrm>
          <a:prstGeom prst="rect">
            <a:avLst/>
          </a:prstGeom>
        </p:spPr>
      </p:pic>
      <p:pic>
        <p:nvPicPr>
          <p:cNvPr id="9" name="Gráfico 8" descr="Señal de pulgar hacia arriba  con relleno sólido">
            <a:extLst>
              <a:ext uri="{FF2B5EF4-FFF2-40B4-BE49-F238E27FC236}">
                <a16:creationId xmlns:a16="http://schemas.microsoft.com/office/drawing/2014/main" id="{2B1A1D1D-2ADA-307A-5D91-8B806E9FD8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7540295" y="4089465"/>
            <a:ext cx="914400" cy="914400"/>
          </a:xfrm>
          <a:prstGeom prst="rect">
            <a:avLst/>
          </a:prstGeom>
        </p:spPr>
      </p:pic>
      <p:sp>
        <p:nvSpPr>
          <p:cNvPr id="25" name="CuadroTexto 24">
            <a:extLst>
              <a:ext uri="{FF2B5EF4-FFF2-40B4-BE49-F238E27FC236}">
                <a16:creationId xmlns:a16="http://schemas.microsoft.com/office/drawing/2014/main" id="{DC8F53A9-0A6F-469C-E04E-C1B05AC05289}"/>
              </a:ext>
            </a:extLst>
          </p:cNvPr>
          <p:cNvSpPr txBox="1"/>
          <p:nvPr/>
        </p:nvSpPr>
        <p:spPr>
          <a:xfrm>
            <a:off x="9014906" y="3267064"/>
            <a:ext cx="2590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auditor accesses (confidentially) the process to evaluate it.</a:t>
            </a:r>
          </a:p>
          <a:p>
            <a:endParaRPr lang="en-US" dirty="0"/>
          </a:p>
          <a:p>
            <a:r>
              <a:rPr lang="en-US" dirty="0"/>
              <a:t>Are the managers reporting everything correctly?</a:t>
            </a:r>
          </a:p>
        </p:txBody>
      </p:sp>
    </p:spTree>
    <p:extLst>
      <p:ext uri="{BB962C8B-B14F-4D97-AF65-F5344CB8AC3E}">
        <p14:creationId xmlns:p14="http://schemas.microsoft.com/office/powerpoint/2010/main" val="205227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4827091" y="7886835"/>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3" name="Group 2">
            <a:extLst>
              <a:ext uri="{FF2B5EF4-FFF2-40B4-BE49-F238E27FC236}">
                <a16:creationId xmlns:a16="http://schemas.microsoft.com/office/drawing/2014/main" id="{72D0E046-326F-480D-9DBA-1CDE043135D0}"/>
              </a:ext>
            </a:extLst>
          </p:cNvPr>
          <p:cNvGrpSpPr/>
          <p:nvPr/>
        </p:nvGrpSpPr>
        <p:grpSpPr>
          <a:xfrm>
            <a:off x="0" y="251575"/>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14" name="Forma libre: forma 13">
            <a:extLst>
              <a:ext uri="{FF2B5EF4-FFF2-40B4-BE49-F238E27FC236}">
                <a16:creationId xmlns:a16="http://schemas.microsoft.com/office/drawing/2014/main" id="{22479868-F8AE-4F84-9602-A73F0FDEB448}"/>
              </a:ext>
            </a:extLst>
          </p:cNvPr>
          <p:cNvSpPr/>
          <p:nvPr/>
        </p:nvSpPr>
        <p:spPr>
          <a:xfrm>
            <a:off x="2029851" y="793219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803031" y="788683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Forma libre: forma 15">
            <a:extLst>
              <a:ext uri="{FF2B5EF4-FFF2-40B4-BE49-F238E27FC236}">
                <a16:creationId xmlns:a16="http://schemas.microsoft.com/office/drawing/2014/main" id="{4B398EC9-B680-4359-AA00-E27AE6BAA0C0}"/>
              </a:ext>
            </a:extLst>
          </p:cNvPr>
          <p:cNvSpPr/>
          <p:nvPr/>
        </p:nvSpPr>
        <p:spPr>
          <a:xfrm>
            <a:off x="2029851" y="8476662"/>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17" name="Elipse 16">
            <a:extLst>
              <a:ext uri="{FF2B5EF4-FFF2-40B4-BE49-F238E27FC236}">
                <a16:creationId xmlns:a16="http://schemas.microsoft.com/office/drawing/2014/main" id="{51C6DEBA-6E97-4487-94BB-79625CF47E88}"/>
              </a:ext>
            </a:extLst>
          </p:cNvPr>
          <p:cNvSpPr/>
          <p:nvPr/>
        </p:nvSpPr>
        <p:spPr>
          <a:xfrm>
            <a:off x="1803031" y="8431298"/>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8" name="Forma libre: forma 17">
            <a:extLst>
              <a:ext uri="{FF2B5EF4-FFF2-40B4-BE49-F238E27FC236}">
                <a16:creationId xmlns:a16="http://schemas.microsoft.com/office/drawing/2014/main" id="{84F19625-231F-4851-987D-C2275EFD54C2}"/>
              </a:ext>
            </a:extLst>
          </p:cNvPr>
          <p:cNvSpPr/>
          <p:nvPr/>
        </p:nvSpPr>
        <p:spPr>
          <a:xfrm>
            <a:off x="1821785" y="9021124"/>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19" name="Elipse 18">
            <a:extLst>
              <a:ext uri="{FF2B5EF4-FFF2-40B4-BE49-F238E27FC236}">
                <a16:creationId xmlns:a16="http://schemas.microsoft.com/office/drawing/2014/main" id="{0FFCE8BD-BBF6-4FD4-A5B9-5EFBC426BC9C}"/>
              </a:ext>
            </a:extLst>
          </p:cNvPr>
          <p:cNvSpPr/>
          <p:nvPr/>
        </p:nvSpPr>
        <p:spPr>
          <a:xfrm>
            <a:off x="1594965" y="8975760"/>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269840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ea typeface="+mj-lt"/>
                <a:cs typeface="+mj-lt"/>
              </a:rPr>
              <a:t>Topic 1: Financial Statements</a:t>
            </a:r>
            <a:br>
              <a:rPr lang="en-US" dirty="0">
                <a:ea typeface="+mj-lt"/>
                <a:cs typeface="+mj-lt"/>
              </a:rPr>
            </a:br>
            <a:r>
              <a:rPr lang="en-US" dirty="0">
                <a:ea typeface="+mj-lt"/>
                <a:cs typeface="+mj-lt"/>
              </a:rPr>
              <a:t>Part C Financial Metrics</a:t>
            </a:r>
            <a:endParaRPr lang="es-ES" dirty="0"/>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Metrics</a:t>
              </a:r>
              <a:endParaRPr lang="en-U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270940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5073276" y="1606274"/>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153142"/>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939626" y="784834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Liquidity, Debt, and Asset </a:t>
              </a:r>
              <a:r>
                <a:rPr lang="en-US" dirty="0" err="1">
                  <a:ea typeface="+mn-lt"/>
                  <a:cs typeface="+mn-lt"/>
                </a:rPr>
                <a:t>Mgmt</a:t>
              </a:r>
              <a:endParaRPr lang="es-E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939626" y="839280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a:t>
              </a:r>
              <a:r>
                <a:rPr lang="en-US" dirty="0">
                  <a:ea typeface="+mn-lt"/>
                  <a:cs typeface="+mn-lt"/>
                </a:rPr>
                <a:t>Return </a:t>
              </a:r>
              <a:r>
                <a:rPr lang="en-US" sz="1800" kern="1200" dirty="0">
                  <a:ea typeface="+mn-lt"/>
                  <a:cs typeface="+mn-lt"/>
                </a:rPr>
                <a:t>and </a:t>
              </a:r>
              <a:r>
                <a:rPr lang="en-US" dirty="0">
                  <a:ea typeface="+mn-lt"/>
                  <a:cs typeface="+mn-lt"/>
                </a:rPr>
                <a:t>Profitability</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731560" y="893726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Stock </a:t>
              </a:r>
              <a:r>
                <a:rPr lang="en-US" dirty="0"/>
                <a:t>Market</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 name="CuadroTexto 7">
            <a:extLst>
              <a:ext uri="{FF2B5EF4-FFF2-40B4-BE49-F238E27FC236}">
                <a16:creationId xmlns:a16="http://schemas.microsoft.com/office/drawing/2014/main" id="{91EE7CE8-CA50-4AA1-9F00-BF60AF8C47B0}"/>
              </a:ext>
            </a:extLst>
          </p:cNvPr>
          <p:cNvSpPr txBox="1"/>
          <p:nvPr/>
        </p:nvSpPr>
        <p:spPr>
          <a:xfrm>
            <a:off x="834788" y="1141862"/>
            <a:ext cx="98833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As managers, we can use financial statements to evaluate the financial performance and efficiency of the overall company and different business segments… this analysis is very similar to the approach of an external investor deciding to price our company. </a:t>
            </a:r>
          </a:p>
          <a:p>
            <a:endParaRPr lang="en-US" dirty="0"/>
          </a:p>
          <a:p>
            <a:r>
              <a:rPr lang="en-US" dirty="0"/>
              <a:t>But as managers, we have an advantage relative to external investors: we can get more data, and request reports tailored to specific managerial questions…. That will be the focus on Topics 6 to 9.</a:t>
            </a:r>
          </a:p>
          <a:p>
            <a:endParaRPr lang="en-US" dirty="0"/>
          </a:p>
          <a:p>
            <a:r>
              <a:rPr lang="en-US" dirty="0"/>
              <a:t>Now, we will study a general framework for financial analysis (meaning, using the same data that an external investor would have), trying to get managerial insights from it:</a:t>
            </a:r>
          </a:p>
          <a:p>
            <a:r>
              <a:rPr lang="en-US" dirty="0"/>
              <a:t>- how is our company growing? Type of assets, funding.</a:t>
            </a:r>
          </a:p>
          <a:p>
            <a:r>
              <a:rPr lang="en-US" dirty="0"/>
              <a:t>- do we need to change our liquidity/solvency policy?</a:t>
            </a:r>
          </a:p>
          <a:p>
            <a:r>
              <a:rPr lang="en-US" dirty="0"/>
              <a:t>- are we using our assets efficiently?</a:t>
            </a:r>
          </a:p>
          <a:p>
            <a:r>
              <a:rPr lang="en-US" dirty="0"/>
              <a:t>- what is driving our profits/losses?</a:t>
            </a:r>
          </a:p>
          <a:p>
            <a:endParaRPr lang="en-US" dirty="0"/>
          </a:p>
          <a:p>
            <a:r>
              <a:rPr lang="en-US" dirty="0"/>
              <a:t>… not only useful for our evaluating our company (or business unit), but also competitors, suppliers, and customers.</a:t>
            </a:r>
          </a:p>
        </p:txBody>
      </p:sp>
    </p:spTree>
    <p:extLst>
      <p:ext uri="{BB962C8B-B14F-4D97-AF65-F5344CB8AC3E}">
        <p14:creationId xmlns:p14="http://schemas.microsoft.com/office/powerpoint/2010/main" val="2635159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2" name="Diagrama 2">
            <a:extLst>
              <a:ext uri="{FF2B5EF4-FFF2-40B4-BE49-F238E27FC236}">
                <a16:creationId xmlns:a16="http://schemas.microsoft.com/office/drawing/2014/main" id="{5D2BB9FE-9A9C-0024-C9B5-618898597922}"/>
              </a:ext>
            </a:extLst>
          </p:cNvPr>
          <p:cNvGraphicFramePr/>
          <p:nvPr>
            <p:extLst>
              <p:ext uri="{D42A27DB-BD31-4B8C-83A1-F6EECF244321}">
                <p14:modId xmlns:p14="http://schemas.microsoft.com/office/powerpoint/2010/main" val="1734495661"/>
              </p:ext>
            </p:extLst>
          </p:nvPr>
        </p:nvGraphicFramePr>
        <p:xfrm>
          <a:off x="3810000" y="917812"/>
          <a:ext cx="6539552" cy="4396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89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2" name="Diagrama 2">
            <a:extLst>
              <a:ext uri="{FF2B5EF4-FFF2-40B4-BE49-F238E27FC236}">
                <a16:creationId xmlns:a16="http://schemas.microsoft.com/office/drawing/2014/main" id="{5D2BB9FE-9A9C-0024-C9B5-618898597922}"/>
              </a:ext>
            </a:extLst>
          </p:cNvPr>
          <p:cNvGraphicFramePr/>
          <p:nvPr>
            <p:extLst>
              <p:ext uri="{D42A27DB-BD31-4B8C-83A1-F6EECF244321}">
                <p14:modId xmlns:p14="http://schemas.microsoft.com/office/powerpoint/2010/main" val="3084976801"/>
              </p:ext>
            </p:extLst>
          </p:nvPr>
        </p:nvGraphicFramePr>
        <p:xfrm>
          <a:off x="1023583" y="690350"/>
          <a:ext cx="9325969" cy="46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1" name="Imagen 241" descr="Logotipo&#10;&#10;Descripción generada automáticamente">
            <a:extLst>
              <a:ext uri="{FF2B5EF4-FFF2-40B4-BE49-F238E27FC236}">
                <a16:creationId xmlns:a16="http://schemas.microsoft.com/office/drawing/2014/main" id="{9CCEC4DA-7258-DBBA-E5AD-90296B869DFE}"/>
              </a:ext>
            </a:extLst>
          </p:cNvPr>
          <p:cNvPicPr>
            <a:picLocks noChangeAspect="1"/>
          </p:cNvPicPr>
          <p:nvPr/>
        </p:nvPicPr>
        <p:blipFill>
          <a:blip r:embed="rId8"/>
          <a:stretch>
            <a:fillRect/>
          </a:stretch>
        </p:blipFill>
        <p:spPr>
          <a:xfrm>
            <a:off x="2758394" y="4837985"/>
            <a:ext cx="1628634" cy="1089547"/>
          </a:xfrm>
          <a:prstGeom prst="rect">
            <a:avLst/>
          </a:prstGeom>
        </p:spPr>
      </p:pic>
      <p:pic>
        <p:nvPicPr>
          <p:cNvPr id="8" name="Imagen 8" descr="Logotipo, Icono&#10;&#10;Descripción generada automáticamente">
            <a:extLst>
              <a:ext uri="{FF2B5EF4-FFF2-40B4-BE49-F238E27FC236}">
                <a16:creationId xmlns:a16="http://schemas.microsoft.com/office/drawing/2014/main" id="{C3A1C136-35A8-283E-A178-39C623688593}"/>
              </a:ext>
            </a:extLst>
          </p:cNvPr>
          <p:cNvPicPr>
            <a:picLocks noChangeAspect="1"/>
          </p:cNvPicPr>
          <p:nvPr/>
        </p:nvPicPr>
        <p:blipFill>
          <a:blip r:embed="rId9"/>
          <a:stretch>
            <a:fillRect/>
          </a:stretch>
        </p:blipFill>
        <p:spPr>
          <a:xfrm>
            <a:off x="5616634" y="4818673"/>
            <a:ext cx="2060811" cy="1128171"/>
          </a:xfrm>
          <a:prstGeom prst="rect">
            <a:avLst/>
          </a:prstGeom>
        </p:spPr>
      </p:pic>
    </p:spTree>
    <p:extLst>
      <p:ext uri="{BB962C8B-B14F-4D97-AF65-F5344CB8AC3E}">
        <p14:creationId xmlns:p14="http://schemas.microsoft.com/office/powerpoint/2010/main" val="383613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5073276" y="1606274"/>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153142"/>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939626" y="784834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Liquidity, Debt, and Asset </a:t>
              </a:r>
              <a:r>
                <a:rPr lang="en-US" dirty="0" err="1">
                  <a:ea typeface="+mn-lt"/>
                  <a:cs typeface="+mn-lt"/>
                </a:rPr>
                <a:t>Mgmt</a:t>
              </a:r>
              <a:endParaRPr lang="es-E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939626" y="839280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a:t>
              </a:r>
              <a:r>
                <a:rPr lang="en-US" dirty="0">
                  <a:ea typeface="+mn-lt"/>
                  <a:cs typeface="+mn-lt"/>
                </a:rPr>
                <a:t>Return </a:t>
              </a:r>
              <a:r>
                <a:rPr lang="en-US" sz="1800" kern="1200" dirty="0">
                  <a:ea typeface="+mn-lt"/>
                  <a:cs typeface="+mn-lt"/>
                </a:rPr>
                <a:t>and </a:t>
              </a:r>
              <a:r>
                <a:rPr lang="en-US" dirty="0">
                  <a:ea typeface="+mn-lt"/>
                  <a:cs typeface="+mn-lt"/>
                </a:rPr>
                <a:t>Profitability</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731560" y="893726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Stock </a:t>
              </a:r>
              <a:r>
                <a:rPr lang="en-US" dirty="0"/>
                <a:t>Market</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4" name="Diagram 3">
            <a:extLst>
              <a:ext uri="{FF2B5EF4-FFF2-40B4-BE49-F238E27FC236}">
                <a16:creationId xmlns:a16="http://schemas.microsoft.com/office/drawing/2014/main" id="{C83A784B-0899-4968-9F83-9CCA5C0ACCB2}"/>
              </a:ext>
            </a:extLst>
          </p:cNvPr>
          <p:cNvGraphicFramePr/>
          <p:nvPr>
            <p:extLst>
              <p:ext uri="{D42A27DB-BD31-4B8C-83A1-F6EECF244321}">
                <p14:modId xmlns:p14="http://schemas.microsoft.com/office/powerpoint/2010/main" val="1658383579"/>
              </p:ext>
            </p:extLst>
          </p:nvPr>
        </p:nvGraphicFramePr>
        <p:xfrm>
          <a:off x="4562091" y="685800"/>
          <a:ext cx="6688501"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logo&#10;&#10;Description automatically generated with medium confidence">
            <a:extLst>
              <a:ext uri="{FF2B5EF4-FFF2-40B4-BE49-F238E27FC236}">
                <a16:creationId xmlns:a16="http://schemas.microsoft.com/office/drawing/2014/main" id="{FE6012F4-21B7-488B-A2C0-E2B1B6A59C11}"/>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35703" y="788332"/>
            <a:ext cx="3844950" cy="2883713"/>
          </a:xfrm>
          <a:prstGeom prst="rect">
            <a:avLst/>
          </a:prstGeom>
        </p:spPr>
      </p:pic>
      <p:sp>
        <p:nvSpPr>
          <p:cNvPr id="9" name="TextBox 8">
            <a:extLst>
              <a:ext uri="{FF2B5EF4-FFF2-40B4-BE49-F238E27FC236}">
                <a16:creationId xmlns:a16="http://schemas.microsoft.com/office/drawing/2014/main" id="{DAF829D8-5D24-40C9-A358-F80BA307132A}"/>
              </a:ext>
            </a:extLst>
          </p:cNvPr>
          <p:cNvSpPr txBox="1"/>
          <p:nvPr/>
        </p:nvSpPr>
        <p:spPr>
          <a:xfrm>
            <a:off x="435702" y="3766878"/>
            <a:ext cx="2585290" cy="461665"/>
          </a:xfrm>
          <a:prstGeom prst="rect">
            <a:avLst/>
          </a:prstGeom>
          <a:noFill/>
        </p:spPr>
        <p:txBody>
          <a:bodyPr wrap="square" rtlCol="0">
            <a:spAutoFit/>
          </a:bodyPr>
          <a:lstStyle/>
          <a:p>
            <a:r>
              <a:rPr lang="en-US" sz="2400" dirty="0"/>
              <a:t>Volkswagen AG</a:t>
            </a:r>
          </a:p>
        </p:txBody>
      </p:sp>
    </p:spTree>
    <p:extLst>
      <p:ext uri="{BB962C8B-B14F-4D97-AF65-F5344CB8AC3E}">
        <p14:creationId xmlns:p14="http://schemas.microsoft.com/office/powerpoint/2010/main" val="103807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3" name="CuadroTexto 242">
            <a:extLst>
              <a:ext uri="{FF2B5EF4-FFF2-40B4-BE49-F238E27FC236}">
                <a16:creationId xmlns:a16="http://schemas.microsoft.com/office/drawing/2014/main" id="{71E37377-A891-4308-A54D-473EFE854DD9}"/>
              </a:ext>
            </a:extLst>
          </p:cNvPr>
          <p:cNvSpPr txBox="1"/>
          <p:nvPr/>
        </p:nvSpPr>
        <p:spPr>
          <a:xfrm>
            <a:off x="266131" y="1073623"/>
            <a:ext cx="112389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First, we need to know the background (also called "qualitative analysis").</a:t>
            </a:r>
          </a:p>
          <a:p>
            <a:endParaRPr lang="en-US" dirty="0"/>
          </a:p>
          <a:p>
            <a:r>
              <a:rPr lang="en-US" dirty="0"/>
              <a:t>How is the industry evolving in terms of:</a:t>
            </a:r>
          </a:p>
          <a:p>
            <a:r>
              <a:rPr lang="en-US" dirty="0"/>
              <a:t>- technologies?</a:t>
            </a:r>
          </a:p>
          <a:p>
            <a:r>
              <a:rPr lang="en-US" dirty="0"/>
              <a:t>- product demand?</a:t>
            </a:r>
          </a:p>
          <a:p>
            <a:r>
              <a:rPr lang="en-US" dirty="0"/>
              <a:t>- input costs or supply chain?</a:t>
            </a:r>
          </a:p>
          <a:p>
            <a:r>
              <a:rPr lang="en-US" dirty="0"/>
              <a:t>- the number of competitors?</a:t>
            </a:r>
          </a:p>
          <a:p>
            <a:endParaRPr lang="en-US" dirty="0"/>
          </a:p>
        </p:txBody>
      </p:sp>
    </p:spTree>
    <p:extLst>
      <p:ext uri="{BB962C8B-B14F-4D97-AF65-F5344CB8AC3E}">
        <p14:creationId xmlns:p14="http://schemas.microsoft.com/office/powerpoint/2010/main" val="42367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3" name="Diagram 2">
            <a:extLst>
              <a:ext uri="{FF2B5EF4-FFF2-40B4-BE49-F238E27FC236}">
                <a16:creationId xmlns:a16="http://schemas.microsoft.com/office/drawing/2014/main" id="{F4F907BA-40C7-4B69-951A-E4C280E890BC}"/>
              </a:ext>
            </a:extLst>
          </p:cNvPr>
          <p:cNvGraphicFramePr/>
          <p:nvPr>
            <p:extLst>
              <p:ext uri="{D42A27DB-BD31-4B8C-83A1-F6EECF244321}">
                <p14:modId xmlns:p14="http://schemas.microsoft.com/office/powerpoint/2010/main" val="3791497060"/>
              </p:ext>
            </p:extLst>
          </p:nvPr>
        </p:nvGraphicFramePr>
        <p:xfrm>
          <a:off x="301166" y="2422451"/>
          <a:ext cx="11238930"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uadroTexto 25">
            <a:extLst>
              <a:ext uri="{FF2B5EF4-FFF2-40B4-BE49-F238E27FC236}">
                <a16:creationId xmlns:a16="http://schemas.microsoft.com/office/drawing/2014/main" id="{C97FFC2F-5343-FBF1-9986-468F4A7C8483}"/>
              </a:ext>
            </a:extLst>
          </p:cNvPr>
          <p:cNvSpPr txBox="1"/>
          <p:nvPr/>
        </p:nvSpPr>
        <p:spPr>
          <a:xfrm>
            <a:off x="683172" y="1182414"/>
            <a:ext cx="107643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After </a:t>
            </a:r>
            <a:r>
              <a:rPr lang="es-ES" dirty="0" err="1"/>
              <a:t>having</a:t>
            </a:r>
            <a:r>
              <a:rPr lang="es-ES" dirty="0"/>
              <a:t> a </a:t>
            </a:r>
            <a:r>
              <a:rPr lang="es-ES" dirty="0" err="1"/>
              <a:t>clear</a:t>
            </a:r>
            <a:r>
              <a:rPr lang="es-ES" dirty="0"/>
              <a:t> </a:t>
            </a:r>
            <a:r>
              <a:rPr lang="es-ES" dirty="0" err="1"/>
              <a:t>perspective</a:t>
            </a:r>
            <a:r>
              <a:rPr lang="es-ES" dirty="0"/>
              <a:t> </a:t>
            </a:r>
            <a:r>
              <a:rPr lang="es-ES" dirty="0" err="1"/>
              <a:t>of</a:t>
            </a:r>
            <a:r>
              <a:rPr lang="es-ES" dirty="0"/>
              <a:t> </a:t>
            </a:r>
            <a:r>
              <a:rPr lang="es-ES" dirty="0" err="1"/>
              <a:t>the</a:t>
            </a:r>
            <a:r>
              <a:rPr lang="es-ES" dirty="0"/>
              <a:t> </a:t>
            </a:r>
            <a:r>
              <a:rPr lang="es-ES" dirty="0" err="1"/>
              <a:t>context</a:t>
            </a:r>
            <a:r>
              <a:rPr lang="es-ES" dirty="0"/>
              <a:t>, </a:t>
            </a:r>
            <a:r>
              <a:rPr lang="es-ES" dirty="0" err="1"/>
              <a:t>we</a:t>
            </a:r>
            <a:r>
              <a:rPr lang="es-ES" dirty="0"/>
              <a:t> can </a:t>
            </a:r>
            <a:r>
              <a:rPr lang="es-ES" dirty="0" err="1"/>
              <a:t>move</a:t>
            </a:r>
            <a:r>
              <a:rPr lang="es-ES" dirty="0"/>
              <a:t> </a:t>
            </a:r>
            <a:r>
              <a:rPr lang="es-ES" dirty="0" err="1"/>
              <a:t>to</a:t>
            </a:r>
            <a:r>
              <a:rPr lang="es-ES" dirty="0"/>
              <a:t> </a:t>
            </a:r>
            <a:r>
              <a:rPr lang="es-ES" dirty="0" err="1"/>
              <a:t>the</a:t>
            </a:r>
            <a:r>
              <a:rPr lang="es-ES" dirty="0"/>
              <a:t> </a:t>
            </a:r>
            <a:r>
              <a:rPr lang="es-ES" dirty="0" err="1"/>
              <a:t>quantitative</a:t>
            </a:r>
            <a:r>
              <a:rPr lang="es-ES" dirty="0"/>
              <a:t> </a:t>
            </a:r>
            <a:r>
              <a:rPr lang="es-ES" dirty="0" err="1"/>
              <a:t>analysis</a:t>
            </a:r>
            <a:r>
              <a:rPr lang="es-ES" dirty="0"/>
              <a:t> (</a:t>
            </a:r>
            <a:r>
              <a:rPr lang="es-ES" dirty="0" err="1"/>
              <a:t>also</a:t>
            </a:r>
            <a:r>
              <a:rPr lang="es-ES" dirty="0"/>
              <a:t> </a:t>
            </a:r>
            <a:r>
              <a:rPr lang="es-ES" dirty="0" err="1"/>
              <a:t>called</a:t>
            </a:r>
            <a:r>
              <a:rPr lang="es-ES" dirty="0"/>
              <a:t> </a:t>
            </a:r>
            <a:r>
              <a:rPr lang="es-ES" dirty="0" err="1"/>
              <a:t>financial</a:t>
            </a:r>
            <a:r>
              <a:rPr lang="es-ES" dirty="0"/>
              <a:t> </a:t>
            </a:r>
            <a:r>
              <a:rPr lang="es-ES" dirty="0" err="1"/>
              <a:t>analysis</a:t>
            </a:r>
            <a:r>
              <a:rPr lang="es-ES" dirty="0"/>
              <a:t>).</a:t>
            </a:r>
          </a:p>
        </p:txBody>
      </p:sp>
    </p:spTree>
    <p:extLst>
      <p:ext uri="{BB962C8B-B14F-4D97-AF65-F5344CB8AC3E}">
        <p14:creationId xmlns:p14="http://schemas.microsoft.com/office/powerpoint/2010/main" val="1687118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763270"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1164" y="201017"/>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Metrics</a:t>
              </a:r>
              <a:endParaRPr lang="en-US" sz="1800" kern="1200"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3" name="CuadroTexto 242">
            <a:extLst>
              <a:ext uri="{FF2B5EF4-FFF2-40B4-BE49-F238E27FC236}">
                <a16:creationId xmlns:a16="http://schemas.microsoft.com/office/drawing/2014/main" id="{71E37377-A891-4308-A54D-473EFE854DD9}"/>
              </a:ext>
            </a:extLst>
          </p:cNvPr>
          <p:cNvSpPr txBox="1"/>
          <p:nvPr/>
        </p:nvSpPr>
        <p:spPr>
          <a:xfrm>
            <a:off x="266131" y="1073623"/>
            <a:ext cx="11238930"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rPr>
              <a:t>1) Component</a:t>
            </a:r>
            <a:endParaRPr lang="es-ES" sz="2400" b="1">
              <a:solidFill>
                <a:schemeClr val="accent1"/>
              </a:solidFill>
            </a:endParaRPr>
          </a:p>
          <a:p>
            <a:r>
              <a:rPr lang="es-ES" sz="2200" dirty="0">
                <a:latin typeface="Franklin Gothic Book"/>
              </a:rPr>
              <a:t>Balance </a:t>
            </a:r>
            <a:r>
              <a:rPr lang="es-ES" sz="2200" dirty="0" err="1">
                <a:latin typeface="Franklin Gothic Book"/>
              </a:rPr>
              <a:t>sheet</a:t>
            </a:r>
            <a:r>
              <a:rPr lang="es-ES" sz="2200" dirty="0">
                <a:latin typeface="Franklin Gothic Book"/>
              </a:rPr>
              <a:t> </a:t>
            </a:r>
            <a:r>
              <a:rPr lang="es-ES" sz="2200" dirty="0" err="1">
                <a:latin typeface="Franklin Gothic Book"/>
              </a:rPr>
              <a:t>elements</a:t>
            </a:r>
            <a:r>
              <a:rPr lang="es-ES" sz="2200" dirty="0">
                <a:latin typeface="Franklin Gothic Book"/>
              </a:rPr>
              <a:t> as a </a:t>
            </a:r>
            <a:r>
              <a:rPr lang="es-ES" sz="2200" dirty="0" err="1">
                <a:latin typeface="Franklin Gothic Book"/>
              </a:rPr>
              <a:t>percentage</a:t>
            </a:r>
            <a:r>
              <a:rPr lang="es-ES" sz="2200" dirty="0">
                <a:latin typeface="Franklin Gothic Book"/>
              </a:rPr>
              <a:t> </a:t>
            </a:r>
            <a:r>
              <a:rPr lang="es-ES" sz="2200" dirty="0" err="1">
                <a:latin typeface="Franklin Gothic Book"/>
              </a:rPr>
              <a:t>of</a:t>
            </a:r>
            <a:r>
              <a:rPr lang="es-ES" sz="2200" dirty="0">
                <a:latin typeface="Franklin Gothic Book"/>
              </a:rPr>
              <a:t> Total </a:t>
            </a:r>
            <a:r>
              <a:rPr lang="es-ES" sz="2200" dirty="0" err="1">
                <a:latin typeface="Franklin Gothic Book"/>
              </a:rPr>
              <a:t>Assets</a:t>
            </a:r>
            <a:r>
              <a:rPr lang="es-ES" sz="2200" dirty="0">
                <a:latin typeface="Franklin Gothic Book"/>
              </a:rPr>
              <a:t>.</a:t>
            </a:r>
          </a:p>
          <a:p>
            <a:pPr lvl="1"/>
            <a:r>
              <a:rPr lang="es-ES" sz="2200" dirty="0">
                <a:latin typeface="Franklin Gothic Book"/>
              </a:rPr>
              <a:t>(1) </a:t>
            </a:r>
            <a:r>
              <a:rPr lang="es-ES" sz="2200" dirty="0" err="1">
                <a:latin typeface="Franklin Gothic Book"/>
              </a:rPr>
              <a:t>Is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company</a:t>
            </a:r>
            <a:r>
              <a:rPr lang="es-ES" sz="2200" dirty="0">
                <a:latin typeface="Franklin Gothic Book"/>
              </a:rPr>
              <a:t> </a:t>
            </a:r>
            <a:r>
              <a:rPr lang="es-ES" sz="2200" dirty="0" err="1">
                <a:latin typeface="Franklin Gothic Book"/>
              </a:rPr>
              <a:t>growing</a:t>
            </a:r>
            <a:r>
              <a:rPr lang="es-ES" sz="2200" dirty="0">
                <a:latin typeface="Franklin Gothic Book"/>
              </a:rPr>
              <a:t>? Total </a:t>
            </a:r>
            <a:r>
              <a:rPr lang="es-ES" sz="2200" dirty="0" err="1">
                <a:latin typeface="Franklin Gothic Book"/>
              </a:rPr>
              <a:t>assets</a:t>
            </a:r>
            <a:r>
              <a:rPr lang="es-ES" sz="2200" dirty="0">
                <a:latin typeface="Franklin Gothic Book"/>
              </a:rPr>
              <a:t>, </a:t>
            </a:r>
            <a:r>
              <a:rPr lang="es-ES" sz="2200" dirty="0" err="1">
                <a:latin typeface="Franklin Gothic Book"/>
              </a:rPr>
              <a:t>Annual</a:t>
            </a:r>
            <a:r>
              <a:rPr lang="es-ES" sz="2200" dirty="0">
                <a:latin typeface="Franklin Gothic Book"/>
              </a:rPr>
              <a:t> </a:t>
            </a:r>
            <a:r>
              <a:rPr lang="es-ES" sz="2200" dirty="0" err="1">
                <a:latin typeface="Franklin Gothic Book"/>
              </a:rPr>
              <a:t>growth</a:t>
            </a:r>
            <a:r>
              <a:rPr lang="es-ES" sz="2200" dirty="0">
                <a:latin typeface="Franklin Gothic Book"/>
              </a:rPr>
              <a:t>, CAGR.</a:t>
            </a:r>
          </a:p>
          <a:p>
            <a:pPr lvl="1"/>
            <a:r>
              <a:rPr lang="es-ES" sz="2200" dirty="0">
                <a:latin typeface="Franklin Gothic Book"/>
              </a:rPr>
              <a:t>(2) </a:t>
            </a:r>
            <a:r>
              <a:rPr lang="es-ES" sz="2200" dirty="0" err="1">
                <a:ea typeface="+mn-lt"/>
                <a:cs typeface="+mn-lt"/>
              </a:rPr>
              <a:t>How</a:t>
            </a:r>
            <a:r>
              <a:rPr lang="es-ES" sz="2200" dirty="0">
                <a:ea typeface="+mn-lt"/>
                <a:cs typeface="+mn-lt"/>
              </a:rPr>
              <a:t> are </a:t>
            </a:r>
            <a:r>
              <a:rPr lang="es-ES" sz="2200" dirty="0" err="1">
                <a:ea typeface="+mn-lt"/>
                <a:cs typeface="+mn-lt"/>
              </a:rPr>
              <a:t>current</a:t>
            </a:r>
            <a:r>
              <a:rPr lang="es-ES" sz="2200" dirty="0">
                <a:ea typeface="+mn-lt"/>
                <a:cs typeface="+mn-lt"/>
              </a:rPr>
              <a:t> </a:t>
            </a:r>
            <a:r>
              <a:rPr lang="es-ES" sz="2200" dirty="0" err="1">
                <a:ea typeface="+mn-lt"/>
                <a:cs typeface="+mn-lt"/>
              </a:rPr>
              <a:t>assets</a:t>
            </a:r>
            <a:r>
              <a:rPr lang="es-ES" sz="2200" dirty="0">
                <a:ea typeface="+mn-lt"/>
                <a:cs typeface="+mn-lt"/>
              </a:rPr>
              <a:t> </a:t>
            </a:r>
            <a:r>
              <a:rPr lang="es-ES" sz="2200" dirty="0" err="1">
                <a:ea typeface="+mn-lt"/>
                <a:cs typeface="+mn-lt"/>
              </a:rPr>
              <a:t>distributed</a:t>
            </a:r>
            <a:r>
              <a:rPr lang="es-ES" sz="2200" dirty="0">
                <a:ea typeface="+mn-lt"/>
                <a:cs typeface="+mn-lt"/>
              </a:rPr>
              <a:t>? </a:t>
            </a:r>
            <a:r>
              <a:rPr lang="es-ES" sz="2200" dirty="0" err="1">
                <a:ea typeface="+mn-lt"/>
                <a:cs typeface="+mn-lt"/>
              </a:rPr>
              <a:t>Is</a:t>
            </a:r>
            <a:r>
              <a:rPr lang="es-ES" sz="2200" dirty="0">
                <a:ea typeface="+mn-lt"/>
                <a:cs typeface="+mn-lt"/>
              </a:rPr>
              <a:t> </a:t>
            </a:r>
            <a:r>
              <a:rPr lang="es-ES" sz="2200" dirty="0" err="1">
                <a:ea typeface="+mn-lt"/>
                <a:cs typeface="+mn-lt"/>
              </a:rPr>
              <a:t>any</a:t>
            </a:r>
            <a:r>
              <a:rPr lang="es-ES" sz="2200" dirty="0">
                <a:ea typeface="+mn-lt"/>
                <a:cs typeface="+mn-lt"/>
              </a:rPr>
              <a:t> new </a:t>
            </a:r>
            <a:r>
              <a:rPr lang="es-ES" sz="2200" dirty="0" err="1">
                <a:ea typeface="+mn-lt"/>
                <a:cs typeface="+mn-lt"/>
              </a:rPr>
              <a:t>type</a:t>
            </a:r>
            <a:r>
              <a:rPr lang="es-ES" sz="2200" dirty="0">
                <a:ea typeface="+mn-lt"/>
                <a:cs typeface="+mn-lt"/>
              </a:rPr>
              <a:t> </a:t>
            </a:r>
            <a:r>
              <a:rPr lang="es-ES" sz="2200" dirty="0" err="1">
                <a:ea typeface="+mn-lt"/>
                <a:cs typeface="+mn-lt"/>
              </a:rPr>
              <a:t>of</a:t>
            </a:r>
            <a:r>
              <a:rPr lang="es-ES" sz="2200" dirty="0">
                <a:ea typeface="+mn-lt"/>
                <a:cs typeface="+mn-lt"/>
              </a:rPr>
              <a:t> </a:t>
            </a:r>
            <a:r>
              <a:rPr lang="es-ES" sz="2200" dirty="0" err="1">
                <a:ea typeface="+mn-lt"/>
                <a:cs typeface="+mn-lt"/>
              </a:rPr>
              <a:t>assets</a:t>
            </a:r>
            <a:r>
              <a:rPr lang="es-ES" sz="2200" dirty="0">
                <a:ea typeface="+mn-lt"/>
                <a:cs typeface="+mn-lt"/>
              </a:rPr>
              <a:t> in </a:t>
            </a:r>
            <a:r>
              <a:rPr lang="es-ES" sz="2200" dirty="0" err="1">
                <a:ea typeface="+mn-lt"/>
                <a:cs typeface="+mn-lt"/>
              </a:rPr>
              <a:t>the</a:t>
            </a:r>
            <a:r>
              <a:rPr lang="es-ES" sz="2200" dirty="0">
                <a:ea typeface="+mn-lt"/>
                <a:cs typeface="+mn-lt"/>
              </a:rPr>
              <a:t> </a:t>
            </a:r>
            <a:r>
              <a:rPr lang="es-ES" sz="2200" dirty="0" err="1">
                <a:ea typeface="+mn-lt"/>
                <a:cs typeface="+mn-lt"/>
              </a:rPr>
              <a:t>company</a:t>
            </a:r>
            <a:r>
              <a:rPr lang="es-ES" sz="2200" dirty="0">
                <a:ea typeface="+mn-lt"/>
                <a:cs typeface="+mn-lt"/>
              </a:rPr>
              <a:t>?</a:t>
            </a:r>
          </a:p>
          <a:p>
            <a:pPr lvl="1"/>
            <a:r>
              <a:rPr lang="es-ES" sz="2200" dirty="0">
                <a:solidFill>
                  <a:srgbClr val="000000"/>
                </a:solidFill>
                <a:latin typeface="Franklin Gothic Book"/>
                <a:ea typeface="+mn-lt"/>
                <a:cs typeface="+mn-lt"/>
              </a:rPr>
              <a:t>(3) </a:t>
            </a:r>
            <a:r>
              <a:rPr lang="es-ES" sz="2200" dirty="0" err="1">
                <a:ea typeface="+mn-lt"/>
                <a:cs typeface="+mn-lt"/>
              </a:rPr>
              <a:t>How</a:t>
            </a:r>
            <a:r>
              <a:rPr lang="es-ES" sz="2200" dirty="0">
                <a:ea typeface="+mn-lt"/>
                <a:cs typeface="+mn-lt"/>
              </a:rPr>
              <a:t> are </a:t>
            </a:r>
            <a:r>
              <a:rPr lang="es-ES" sz="2200" dirty="0" err="1">
                <a:ea typeface="+mn-lt"/>
                <a:cs typeface="+mn-lt"/>
              </a:rPr>
              <a:t>current</a:t>
            </a:r>
            <a:r>
              <a:rPr lang="es-ES" sz="2200" dirty="0">
                <a:ea typeface="+mn-lt"/>
                <a:cs typeface="+mn-lt"/>
              </a:rPr>
              <a:t> </a:t>
            </a:r>
            <a:r>
              <a:rPr lang="es-ES" sz="2200" dirty="0" err="1">
                <a:ea typeface="+mn-lt"/>
                <a:cs typeface="+mn-lt"/>
              </a:rPr>
              <a:t>liabilities</a:t>
            </a:r>
            <a:r>
              <a:rPr lang="es-ES" sz="2200" dirty="0">
                <a:ea typeface="+mn-lt"/>
                <a:cs typeface="+mn-lt"/>
              </a:rPr>
              <a:t> </a:t>
            </a:r>
            <a:r>
              <a:rPr lang="es-ES" sz="2200" dirty="0" err="1">
                <a:ea typeface="+mn-lt"/>
                <a:cs typeface="+mn-lt"/>
              </a:rPr>
              <a:t>distributed</a:t>
            </a:r>
            <a:r>
              <a:rPr lang="es-ES" sz="2200" dirty="0">
                <a:ea typeface="+mn-lt"/>
                <a:cs typeface="+mn-lt"/>
              </a:rPr>
              <a:t>? </a:t>
            </a:r>
            <a:r>
              <a:rPr lang="es-ES" sz="2200" dirty="0" err="1">
                <a:ea typeface="+mn-lt"/>
                <a:cs typeface="+mn-lt"/>
              </a:rPr>
              <a:t>Is</a:t>
            </a:r>
            <a:r>
              <a:rPr lang="es-ES" sz="2200" dirty="0">
                <a:ea typeface="+mn-lt"/>
                <a:cs typeface="+mn-lt"/>
              </a:rPr>
              <a:t> </a:t>
            </a:r>
            <a:r>
              <a:rPr lang="es-ES" sz="2200" dirty="0" err="1">
                <a:ea typeface="+mn-lt"/>
                <a:cs typeface="+mn-lt"/>
              </a:rPr>
              <a:t>any</a:t>
            </a:r>
            <a:r>
              <a:rPr lang="es-ES" sz="2200" dirty="0">
                <a:ea typeface="+mn-lt"/>
                <a:cs typeface="+mn-lt"/>
              </a:rPr>
              <a:t> new </a:t>
            </a:r>
            <a:r>
              <a:rPr lang="es-ES" sz="2200" dirty="0" err="1">
                <a:ea typeface="+mn-lt"/>
                <a:cs typeface="+mn-lt"/>
              </a:rPr>
              <a:t>type</a:t>
            </a:r>
            <a:r>
              <a:rPr lang="es-ES" sz="2200" dirty="0">
                <a:ea typeface="+mn-lt"/>
                <a:cs typeface="+mn-lt"/>
              </a:rPr>
              <a:t> </a:t>
            </a:r>
            <a:r>
              <a:rPr lang="es-ES" sz="2200" dirty="0" err="1">
                <a:ea typeface="+mn-lt"/>
                <a:cs typeface="+mn-lt"/>
              </a:rPr>
              <a:t>of</a:t>
            </a:r>
            <a:r>
              <a:rPr lang="es-ES" sz="2200" dirty="0">
                <a:ea typeface="+mn-lt"/>
                <a:cs typeface="+mn-lt"/>
              </a:rPr>
              <a:t> </a:t>
            </a:r>
            <a:r>
              <a:rPr lang="es-ES" sz="2200" dirty="0" err="1">
                <a:ea typeface="+mn-lt"/>
                <a:cs typeface="+mn-lt"/>
              </a:rPr>
              <a:t>funding</a:t>
            </a:r>
            <a:r>
              <a:rPr lang="es-ES" sz="2200" dirty="0">
                <a:ea typeface="+mn-lt"/>
                <a:cs typeface="+mn-lt"/>
              </a:rPr>
              <a:t>?</a:t>
            </a:r>
            <a:endParaRPr lang="es-ES" sz="2200" dirty="0">
              <a:solidFill>
                <a:srgbClr val="000000"/>
              </a:solidFill>
              <a:latin typeface="Franklin Gothic Book"/>
              <a:ea typeface="+mn-lt"/>
              <a:cs typeface="+mn-lt"/>
            </a:endParaRPr>
          </a:p>
          <a:p>
            <a:pPr lvl="1"/>
            <a:r>
              <a:rPr lang="es-ES" sz="2200" dirty="0">
                <a:solidFill>
                  <a:srgbClr val="000000"/>
                </a:solidFill>
                <a:latin typeface="Franklin Gothic Book"/>
                <a:ea typeface="+mn-lt"/>
                <a:cs typeface="+mn-lt"/>
              </a:rPr>
              <a:t>(4) </a:t>
            </a:r>
            <a:r>
              <a:rPr lang="es-ES" sz="2200" dirty="0" err="1">
                <a:solidFill>
                  <a:srgbClr val="000000"/>
                </a:solidFill>
                <a:latin typeface="Franklin Gothic Book"/>
                <a:ea typeface="+mn-lt"/>
                <a:cs typeface="+mn-lt"/>
              </a:rPr>
              <a:t>Equity</a:t>
            </a:r>
            <a:r>
              <a:rPr lang="es-ES" sz="2200" dirty="0">
                <a:solidFill>
                  <a:srgbClr val="000000"/>
                </a:solidFill>
                <a:latin typeface="Franklin Gothic Book"/>
                <a:ea typeface="+mn-lt"/>
                <a:cs typeface="+mn-lt"/>
              </a:rPr>
              <a:t>: new </a:t>
            </a:r>
            <a:r>
              <a:rPr lang="es-ES" sz="2200" dirty="0" err="1">
                <a:solidFill>
                  <a:srgbClr val="000000"/>
                </a:solidFill>
                <a:latin typeface="Franklin Gothic Book"/>
                <a:ea typeface="+mn-lt"/>
                <a:cs typeface="+mn-lt"/>
              </a:rPr>
              <a:t>emissions</a:t>
            </a:r>
            <a:r>
              <a:rPr lang="es-ES" sz="2200" dirty="0">
                <a:solidFill>
                  <a:srgbClr val="000000"/>
                </a:solidFill>
                <a:latin typeface="Franklin Gothic Book"/>
                <a:ea typeface="+mn-lt"/>
                <a:cs typeface="+mn-lt"/>
              </a:rPr>
              <a:t>? Positive </a:t>
            </a:r>
            <a:r>
              <a:rPr lang="es-ES" sz="2200" dirty="0" err="1">
                <a:solidFill>
                  <a:srgbClr val="000000"/>
                </a:solidFill>
                <a:latin typeface="Franklin Gothic Book"/>
                <a:ea typeface="+mn-lt"/>
                <a:cs typeface="+mn-lt"/>
              </a:rPr>
              <a:t>retained</a:t>
            </a:r>
            <a:r>
              <a:rPr lang="es-ES" sz="2200" dirty="0">
                <a:solidFill>
                  <a:srgbClr val="000000"/>
                </a:solidFill>
                <a:latin typeface="Franklin Gothic Book"/>
                <a:ea typeface="+mn-lt"/>
                <a:cs typeface="+mn-lt"/>
              </a:rPr>
              <a:t> </a:t>
            </a:r>
            <a:r>
              <a:rPr lang="es-ES" sz="2200" dirty="0" err="1">
                <a:solidFill>
                  <a:srgbClr val="000000"/>
                </a:solidFill>
                <a:latin typeface="Franklin Gothic Book"/>
                <a:ea typeface="+mn-lt"/>
                <a:cs typeface="+mn-lt"/>
              </a:rPr>
              <a:t>earnings</a:t>
            </a:r>
            <a:r>
              <a:rPr lang="es-ES" sz="2200" dirty="0">
                <a:solidFill>
                  <a:srgbClr val="000000"/>
                </a:solidFill>
                <a:latin typeface="Franklin Gothic Book"/>
                <a:ea typeface="+mn-lt"/>
                <a:cs typeface="+mn-lt"/>
              </a:rPr>
              <a:t>?</a:t>
            </a:r>
          </a:p>
          <a:p>
            <a:pPr lvl="1"/>
            <a:endParaRPr lang="es-ES" sz="2200" dirty="0">
              <a:solidFill>
                <a:srgbClr val="000000"/>
              </a:solidFill>
              <a:latin typeface="Franklin Gothic Book (Body)"/>
              <a:ea typeface="+mn-lt"/>
              <a:cs typeface="+mn-lt"/>
            </a:endParaRPr>
          </a:p>
          <a:p>
            <a:r>
              <a:rPr lang="es-ES" sz="2200" b="1" dirty="0">
                <a:solidFill>
                  <a:schemeClr val="accent1"/>
                </a:solidFill>
                <a:ea typeface="+mn-lt"/>
                <a:cs typeface="+mn-lt"/>
              </a:rPr>
              <a:t>2) Ratios and </a:t>
            </a:r>
            <a:r>
              <a:rPr lang="es-ES" sz="2200" b="1" dirty="0" err="1">
                <a:solidFill>
                  <a:schemeClr val="accent1"/>
                </a:solidFill>
                <a:ea typeface="+mn-lt"/>
                <a:cs typeface="+mn-lt"/>
              </a:rPr>
              <a:t>Measures</a:t>
            </a:r>
            <a:endParaRPr lang="es-ES" sz="2200" dirty="0" err="1">
              <a:solidFill>
                <a:schemeClr val="accent1"/>
              </a:solidFill>
              <a:ea typeface="+mn-lt"/>
              <a:cs typeface="+mn-lt"/>
            </a:endParaRPr>
          </a:p>
          <a:p>
            <a:r>
              <a:rPr lang="es-ES" sz="2200" dirty="0">
                <a:latin typeface="Franklin Gothic Book"/>
              </a:rPr>
              <a:t>(1) </a:t>
            </a:r>
            <a:r>
              <a:rPr lang="es-ES" sz="2200" dirty="0" err="1">
                <a:latin typeface="Franklin Gothic Book"/>
              </a:rPr>
              <a:t>Liquidity</a:t>
            </a:r>
            <a:r>
              <a:rPr lang="es-ES" sz="2200" dirty="0">
                <a:latin typeface="Franklin Gothic Book"/>
              </a:rPr>
              <a:t>: </a:t>
            </a:r>
            <a:r>
              <a:rPr lang="es-ES" sz="2200" dirty="0" err="1">
                <a:latin typeface="Franklin Gothic Book"/>
              </a:rPr>
              <a:t>does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firm</a:t>
            </a:r>
            <a:r>
              <a:rPr lang="es-ES" sz="2200" dirty="0">
                <a:latin typeface="Franklin Gothic Book"/>
              </a:rPr>
              <a:t> </a:t>
            </a:r>
            <a:r>
              <a:rPr lang="es-ES" sz="2200" dirty="0" err="1">
                <a:latin typeface="Franklin Gothic Book"/>
              </a:rPr>
              <a:t>have</a:t>
            </a:r>
            <a:r>
              <a:rPr lang="es-ES" sz="2200" dirty="0">
                <a:latin typeface="Franklin Gothic Book"/>
              </a:rPr>
              <a:t> </a:t>
            </a:r>
            <a:r>
              <a:rPr lang="es-ES" sz="2200" dirty="0" err="1">
                <a:latin typeface="Franklin Gothic Book"/>
              </a:rPr>
              <a:t>enough</a:t>
            </a:r>
            <a:r>
              <a:rPr lang="es-ES" sz="2200" dirty="0">
                <a:latin typeface="Franklin Gothic Book"/>
              </a:rPr>
              <a:t> </a:t>
            </a:r>
            <a:r>
              <a:rPr lang="es-ES" sz="2200" dirty="0" err="1">
                <a:latin typeface="Franklin Gothic Book"/>
              </a:rPr>
              <a:t>liquidity</a:t>
            </a:r>
            <a:r>
              <a:rPr lang="es-ES" sz="2200" dirty="0">
                <a:latin typeface="Franklin Gothic Book"/>
              </a:rPr>
              <a:t> </a:t>
            </a:r>
            <a:r>
              <a:rPr lang="es-ES" sz="2200" dirty="0" err="1">
                <a:latin typeface="Franklin Gothic Book"/>
              </a:rPr>
              <a:t>to</a:t>
            </a:r>
            <a:r>
              <a:rPr lang="es-ES" sz="2200" dirty="0">
                <a:latin typeface="Franklin Gothic Book"/>
              </a:rPr>
              <a:t> </a:t>
            </a:r>
            <a:r>
              <a:rPr lang="es-ES" sz="2200" dirty="0" err="1">
                <a:latin typeface="Franklin Gothic Book"/>
              </a:rPr>
              <a:t>meet</a:t>
            </a:r>
            <a:r>
              <a:rPr lang="es-ES" sz="2200" dirty="0">
                <a:latin typeface="Franklin Gothic Book"/>
              </a:rPr>
              <a:t> </a:t>
            </a:r>
            <a:r>
              <a:rPr lang="es-ES" sz="2200" dirty="0" err="1">
                <a:latin typeface="Franklin Gothic Book"/>
              </a:rPr>
              <a:t>its</a:t>
            </a:r>
            <a:r>
              <a:rPr lang="es-ES" sz="2200" dirty="0">
                <a:latin typeface="Franklin Gothic Book"/>
              </a:rPr>
              <a:t> </a:t>
            </a:r>
            <a:r>
              <a:rPr lang="es-ES" sz="2200" dirty="0" err="1">
                <a:latin typeface="Franklin Gothic Book"/>
              </a:rPr>
              <a:t>financial</a:t>
            </a:r>
            <a:r>
              <a:rPr lang="es-ES" sz="2200" dirty="0">
                <a:latin typeface="Franklin Gothic Book"/>
              </a:rPr>
              <a:t> </a:t>
            </a:r>
            <a:r>
              <a:rPr lang="es-ES" sz="2200" dirty="0" err="1">
                <a:latin typeface="Franklin Gothic Book"/>
              </a:rPr>
              <a:t>obligations</a:t>
            </a:r>
            <a:r>
              <a:rPr lang="es-ES" sz="2200" dirty="0">
                <a:latin typeface="Franklin Gothic Book"/>
              </a:rPr>
              <a:t> </a:t>
            </a:r>
            <a:r>
              <a:rPr lang="es-ES" sz="2200" dirty="0" err="1">
                <a:latin typeface="Franklin Gothic Book"/>
              </a:rPr>
              <a:t>when</a:t>
            </a:r>
            <a:r>
              <a:rPr lang="es-ES" sz="2200" dirty="0">
                <a:latin typeface="Franklin Gothic Book"/>
              </a:rPr>
              <a:t> </a:t>
            </a:r>
            <a:r>
              <a:rPr lang="es-ES" sz="2200" dirty="0" err="1">
                <a:latin typeface="Franklin Gothic Book"/>
              </a:rPr>
              <a:t>they</a:t>
            </a:r>
            <a:r>
              <a:rPr lang="es-ES" sz="2200" dirty="0">
                <a:latin typeface="Franklin Gothic Book"/>
              </a:rPr>
              <a:t> </a:t>
            </a:r>
            <a:r>
              <a:rPr lang="es-ES" sz="2200" dirty="0" err="1">
                <a:latin typeface="Franklin Gothic Book"/>
              </a:rPr>
              <a:t>should</a:t>
            </a:r>
            <a:r>
              <a:rPr lang="es-ES" sz="2200" dirty="0">
                <a:latin typeface="Franklin Gothic Book"/>
              </a:rPr>
              <a:t> be </a:t>
            </a:r>
            <a:r>
              <a:rPr lang="es-ES" sz="2200" dirty="0" err="1">
                <a:latin typeface="Franklin Gothic Book"/>
              </a:rPr>
              <a:t>paid</a:t>
            </a:r>
            <a:r>
              <a:rPr lang="es-ES" sz="2200" dirty="0">
                <a:latin typeface="Franklin Gothic Book"/>
              </a:rPr>
              <a:t>?</a:t>
            </a:r>
            <a:endParaRPr lang="es-ES" sz="2200" dirty="0">
              <a:solidFill>
                <a:schemeClr val="accent1"/>
              </a:solidFill>
              <a:latin typeface="Franklin Gothic Book"/>
            </a:endParaRPr>
          </a:p>
          <a:p>
            <a:endParaRPr lang="es-ES" sz="2200" dirty="0">
              <a:latin typeface="Franklin Gothic Book"/>
            </a:endParaRPr>
          </a:p>
          <a:p>
            <a:r>
              <a:rPr lang="es-ES" sz="2200" dirty="0">
                <a:latin typeface="Franklin Gothic Book"/>
              </a:rPr>
              <a:t>(2) </a:t>
            </a:r>
            <a:r>
              <a:rPr lang="es-ES" sz="2200" dirty="0" err="1">
                <a:latin typeface="Franklin Gothic Book"/>
              </a:rPr>
              <a:t>Debt</a:t>
            </a:r>
            <a:r>
              <a:rPr lang="es-ES" sz="2200" dirty="0">
                <a:latin typeface="Franklin Gothic Book"/>
              </a:rPr>
              <a:t> </a:t>
            </a:r>
            <a:r>
              <a:rPr lang="es-ES" sz="2200" dirty="0" err="1">
                <a:latin typeface="Franklin Gothic Book"/>
              </a:rPr>
              <a:t>level</a:t>
            </a:r>
            <a:r>
              <a:rPr lang="es-ES" sz="2200" dirty="0">
                <a:latin typeface="Franklin Gothic Book"/>
              </a:rPr>
              <a:t> </a:t>
            </a:r>
            <a:r>
              <a:rPr lang="es-ES" sz="2200" dirty="0" err="1">
                <a:latin typeface="Franklin Gothic Book"/>
              </a:rPr>
              <a:t>or</a:t>
            </a:r>
            <a:r>
              <a:rPr lang="es-ES" sz="2200" dirty="0">
                <a:latin typeface="Franklin Gothic Book"/>
              </a:rPr>
              <a:t> </a:t>
            </a:r>
            <a:r>
              <a:rPr lang="es-ES" sz="2200" dirty="0" err="1">
                <a:latin typeface="Franklin Gothic Book"/>
              </a:rPr>
              <a:t>Solvency</a:t>
            </a:r>
            <a:r>
              <a:rPr lang="es-ES" sz="2200" dirty="0">
                <a:latin typeface="Franklin Gothic Book"/>
              </a:rPr>
              <a:t>: </a:t>
            </a:r>
            <a:r>
              <a:rPr lang="es-ES" sz="2200" dirty="0" err="1">
                <a:latin typeface="Franklin Gothic Book"/>
              </a:rPr>
              <a:t>does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firm</a:t>
            </a:r>
            <a:r>
              <a:rPr lang="es-ES" sz="2200" dirty="0">
                <a:latin typeface="Franklin Gothic Book"/>
              </a:rPr>
              <a:t> </a:t>
            </a:r>
            <a:r>
              <a:rPr lang="es-ES" sz="2200" dirty="0" err="1">
                <a:latin typeface="Franklin Gothic Book"/>
              </a:rPr>
              <a:t>have</a:t>
            </a:r>
            <a:r>
              <a:rPr lang="es-ES" sz="2200" dirty="0">
                <a:latin typeface="Franklin Gothic Book"/>
              </a:rPr>
              <a:t> </a:t>
            </a:r>
            <a:r>
              <a:rPr lang="es-ES" sz="2200" dirty="0" err="1">
                <a:latin typeface="Franklin Gothic Book"/>
              </a:rPr>
              <a:t>too</a:t>
            </a:r>
            <a:r>
              <a:rPr lang="es-ES" sz="2200" dirty="0">
                <a:latin typeface="Franklin Gothic Book"/>
              </a:rPr>
              <a:t> </a:t>
            </a:r>
            <a:r>
              <a:rPr lang="es-ES" sz="2200" dirty="0" err="1">
                <a:latin typeface="Franklin Gothic Book"/>
              </a:rPr>
              <a:t>much</a:t>
            </a:r>
            <a:r>
              <a:rPr lang="es-ES" sz="2200" dirty="0">
                <a:latin typeface="Franklin Gothic Book"/>
              </a:rPr>
              <a:t> </a:t>
            </a:r>
            <a:r>
              <a:rPr lang="es-ES" sz="2200" dirty="0" err="1">
                <a:latin typeface="Franklin Gothic Book"/>
              </a:rPr>
              <a:t>debt</a:t>
            </a:r>
            <a:r>
              <a:rPr lang="es-ES" sz="2200" dirty="0">
                <a:latin typeface="Franklin Gothic Book"/>
              </a:rPr>
              <a:t>? Can </a:t>
            </a:r>
            <a:r>
              <a:rPr lang="es-ES" sz="2200" dirty="0" err="1">
                <a:latin typeface="Franklin Gothic Book"/>
              </a:rPr>
              <a:t>it</a:t>
            </a:r>
            <a:r>
              <a:rPr lang="es-ES" sz="2200" dirty="0">
                <a:latin typeface="Franklin Gothic Book"/>
              </a:rPr>
              <a:t> </a:t>
            </a:r>
            <a:r>
              <a:rPr lang="es-ES" sz="2200" dirty="0" err="1">
                <a:latin typeface="Franklin Gothic Book"/>
              </a:rPr>
              <a:t>pay</a:t>
            </a:r>
            <a:r>
              <a:rPr lang="es-ES" sz="2200" dirty="0">
                <a:latin typeface="Franklin Gothic Book"/>
              </a:rPr>
              <a:t> </a:t>
            </a:r>
            <a:r>
              <a:rPr lang="es-ES" sz="2200" dirty="0" err="1">
                <a:latin typeface="Franklin Gothic Book"/>
              </a:rPr>
              <a:t>it</a:t>
            </a:r>
            <a:r>
              <a:rPr lang="es-ES" sz="2200" dirty="0">
                <a:latin typeface="Franklin Gothic Book"/>
              </a:rPr>
              <a:t> in </a:t>
            </a:r>
            <a:r>
              <a:rPr lang="es-ES" sz="2200" dirty="0" err="1">
                <a:latin typeface="Franklin Gothic Book"/>
              </a:rPr>
              <a:t>the</a:t>
            </a:r>
            <a:r>
              <a:rPr lang="es-ES" sz="2200" dirty="0">
                <a:latin typeface="Franklin Gothic Book"/>
              </a:rPr>
              <a:t> </a:t>
            </a:r>
            <a:r>
              <a:rPr lang="es-ES" sz="2200" dirty="0" err="1">
                <a:latin typeface="Franklin Gothic Book"/>
              </a:rPr>
              <a:t>long-term</a:t>
            </a:r>
            <a:r>
              <a:rPr lang="es-ES" sz="2200" dirty="0">
                <a:latin typeface="Franklin Gothic Book"/>
              </a:rPr>
              <a:t>?</a:t>
            </a:r>
            <a:endParaRPr lang="es-ES" dirty="0"/>
          </a:p>
          <a:p>
            <a:endParaRPr lang="es-ES" sz="2200" dirty="0">
              <a:latin typeface="Franklin Gothic Book"/>
            </a:endParaRPr>
          </a:p>
          <a:p>
            <a:r>
              <a:rPr lang="es-ES" sz="2200" dirty="0">
                <a:latin typeface="Franklin Gothic Book"/>
              </a:rPr>
              <a:t>(3) </a:t>
            </a:r>
            <a:r>
              <a:rPr lang="es-ES" sz="2200" dirty="0" err="1">
                <a:latin typeface="Franklin Gothic Book"/>
              </a:rPr>
              <a:t>Asset</a:t>
            </a:r>
            <a:r>
              <a:rPr lang="es-ES" sz="2200" dirty="0">
                <a:latin typeface="Franklin Gothic Book"/>
              </a:rPr>
              <a:t> </a:t>
            </a:r>
            <a:r>
              <a:rPr lang="es-ES" sz="2200" dirty="0" err="1">
                <a:latin typeface="Franklin Gothic Book"/>
              </a:rPr>
              <a:t>management</a:t>
            </a:r>
            <a:r>
              <a:rPr lang="es-ES" sz="2200" dirty="0">
                <a:latin typeface="Franklin Gothic Book"/>
              </a:rPr>
              <a:t>: </a:t>
            </a:r>
            <a:r>
              <a:rPr lang="es-ES" sz="2200" dirty="0" err="1">
                <a:latin typeface="Franklin Gothic Book"/>
              </a:rPr>
              <a:t>how</a:t>
            </a:r>
            <a:r>
              <a:rPr lang="es-ES" sz="2200" dirty="0">
                <a:latin typeface="Franklin Gothic Book"/>
              </a:rPr>
              <a:t> </a:t>
            </a:r>
            <a:r>
              <a:rPr lang="es-ES" sz="2200" dirty="0" err="1">
                <a:latin typeface="Franklin Gothic Book"/>
              </a:rPr>
              <a:t>efficient</a:t>
            </a:r>
            <a:r>
              <a:rPr lang="es-ES" sz="2200" dirty="0">
                <a:latin typeface="Franklin Gothic Book"/>
              </a:rPr>
              <a:t> </a:t>
            </a:r>
            <a:r>
              <a:rPr lang="es-ES" sz="2200" dirty="0" err="1">
                <a:latin typeface="Franklin Gothic Book"/>
              </a:rPr>
              <a:t>is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company</a:t>
            </a:r>
            <a:r>
              <a:rPr lang="es-ES" sz="2200" dirty="0">
                <a:latin typeface="Franklin Gothic Book"/>
              </a:rPr>
              <a:t> in </a:t>
            </a:r>
            <a:r>
              <a:rPr lang="es-ES" sz="2200" dirty="0" err="1">
                <a:latin typeface="Franklin Gothic Book"/>
              </a:rPr>
              <a:t>using</a:t>
            </a:r>
            <a:r>
              <a:rPr lang="es-ES" sz="2200" dirty="0">
                <a:latin typeface="Franklin Gothic Book"/>
              </a:rPr>
              <a:t> </a:t>
            </a:r>
            <a:r>
              <a:rPr lang="es-ES" sz="2200" dirty="0" err="1">
                <a:latin typeface="Franklin Gothic Book"/>
              </a:rPr>
              <a:t>its</a:t>
            </a:r>
            <a:r>
              <a:rPr lang="es-ES" sz="2200" dirty="0">
                <a:latin typeface="Franklin Gothic Book"/>
              </a:rPr>
              <a:t> </a:t>
            </a:r>
            <a:r>
              <a:rPr lang="es-ES" sz="2200" dirty="0" err="1">
                <a:latin typeface="Franklin Gothic Book"/>
              </a:rPr>
              <a:t>assets</a:t>
            </a:r>
            <a:r>
              <a:rPr lang="es-ES" sz="2200" dirty="0">
                <a:latin typeface="Franklin Gothic Book"/>
              </a:rPr>
              <a:t> </a:t>
            </a:r>
            <a:r>
              <a:rPr lang="es-ES" sz="2200" dirty="0" err="1">
                <a:latin typeface="Franklin Gothic Book"/>
              </a:rPr>
              <a:t>to</a:t>
            </a:r>
            <a:r>
              <a:rPr lang="es-ES" sz="2200" dirty="0">
                <a:latin typeface="Franklin Gothic Book"/>
              </a:rPr>
              <a:t> produce sales/</a:t>
            </a:r>
            <a:r>
              <a:rPr lang="es-ES" sz="2200" dirty="0" err="1">
                <a:latin typeface="Franklin Gothic Book"/>
              </a:rPr>
              <a:t>revenues</a:t>
            </a:r>
            <a:r>
              <a:rPr lang="es-ES" sz="2200" dirty="0">
                <a:latin typeface="Franklin Gothic Book"/>
              </a:rPr>
              <a:t>?</a:t>
            </a:r>
          </a:p>
          <a:p>
            <a:pPr lvl="1"/>
            <a:endParaRPr lang="es-ES" sz="2200" dirty="0">
              <a:latin typeface="Franklin Gothic Book (Body)"/>
            </a:endParaRPr>
          </a:p>
          <a:p>
            <a:endParaRPr lang="es-ES" dirty="0"/>
          </a:p>
          <a:p>
            <a:endParaRPr lang="es-ES" dirty="0"/>
          </a:p>
        </p:txBody>
      </p:sp>
    </p:spTree>
    <p:extLst>
      <p:ext uri="{BB962C8B-B14F-4D97-AF65-F5344CB8AC3E}">
        <p14:creationId xmlns:p14="http://schemas.microsoft.com/office/powerpoint/2010/main" val="2032696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D86F4-B79B-48CB-B52A-BBBFED679916}"/>
              </a:ext>
            </a:extLst>
          </p:cNvPr>
          <p:cNvSpPr txBox="1"/>
          <p:nvPr/>
        </p:nvSpPr>
        <p:spPr>
          <a:xfrm>
            <a:off x="6293558" y="3766425"/>
            <a:ext cx="5841427" cy="18566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763270"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1164" y="201017"/>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Metrics</a:t>
              </a:r>
              <a:endParaRPr lang="en-US" sz="1800" kern="1200"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Return and Profitability</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4" name="Rectangle 1033">
            <a:extLst>
              <a:ext uri="{FF2B5EF4-FFF2-40B4-BE49-F238E27FC236}">
                <a16:creationId xmlns:a16="http://schemas.microsoft.com/office/drawing/2014/main" id="{FE6D6733-281A-4EAC-B3C0-2A82714ED6B1}"/>
              </a:ext>
            </a:extLst>
          </p:cNvPr>
          <p:cNvSpPr>
            <a:spLocks noChangeArrowheads="1"/>
          </p:cNvSpPr>
          <p:nvPr/>
        </p:nvSpPr>
        <p:spPr bwMode="auto">
          <a:xfrm>
            <a:off x="294513" y="1185007"/>
            <a:ext cx="2895600" cy="4465641"/>
          </a:xfrm>
          <a:prstGeom prst="rect">
            <a:avLst/>
          </a:prstGeom>
          <a:noFill/>
          <a:ln w="9525">
            <a:solidFill>
              <a:schemeClr val="tx1"/>
            </a:solidFill>
            <a:miter lim="800000"/>
            <a:headEnd/>
            <a:tailEnd/>
          </a:ln>
          <a:effectLst/>
        </p:spPr>
        <p:txBody>
          <a:bodyPr wrap="none" anchor="ctr"/>
          <a:lstStyle/>
          <a:p>
            <a:pPr eaLnBrk="0" hangingPunct="0">
              <a:defRPr/>
            </a:pPr>
            <a:endParaRPr lang="es-ES">
              <a:solidFill>
                <a:srgbClr val="000000"/>
              </a:solidFill>
              <a:latin typeface="Arial" charset="0"/>
            </a:endParaRPr>
          </a:p>
        </p:txBody>
      </p:sp>
      <p:sp>
        <p:nvSpPr>
          <p:cNvPr id="25" name="Rectangle 1034">
            <a:extLst>
              <a:ext uri="{FF2B5EF4-FFF2-40B4-BE49-F238E27FC236}">
                <a16:creationId xmlns:a16="http://schemas.microsoft.com/office/drawing/2014/main" id="{6621B146-1697-46D7-82D1-42D613C355B8}"/>
              </a:ext>
            </a:extLst>
          </p:cNvPr>
          <p:cNvSpPr>
            <a:spLocks noChangeArrowheads="1"/>
          </p:cNvSpPr>
          <p:nvPr/>
        </p:nvSpPr>
        <p:spPr bwMode="auto">
          <a:xfrm>
            <a:off x="6246367" y="1162052"/>
            <a:ext cx="2895600" cy="2000252"/>
          </a:xfrm>
          <a:prstGeom prst="rect">
            <a:avLst/>
          </a:prstGeom>
          <a:noFill/>
          <a:ln w="9525">
            <a:solidFill>
              <a:schemeClr val="tx1"/>
            </a:solidFill>
            <a:miter lim="800000"/>
            <a:headEnd/>
            <a:tailEnd/>
          </a:ln>
          <a:effectLst/>
        </p:spPr>
        <p:txBody>
          <a:bodyPr wrap="none" anchor="ctr"/>
          <a:lstStyle/>
          <a:p>
            <a:pPr eaLnBrk="0" hangingPunct="0"/>
            <a:endParaRPr lang="es-ES">
              <a:solidFill>
                <a:srgbClr val="000000"/>
              </a:solidFill>
              <a:latin typeface="Arial" charset="0"/>
            </a:endParaRPr>
          </a:p>
        </p:txBody>
      </p:sp>
      <p:sp>
        <p:nvSpPr>
          <p:cNvPr id="26" name="Rectangle 1035">
            <a:extLst>
              <a:ext uri="{FF2B5EF4-FFF2-40B4-BE49-F238E27FC236}">
                <a16:creationId xmlns:a16="http://schemas.microsoft.com/office/drawing/2014/main" id="{8E6EAE17-1642-40BC-95C8-DB03C6F0E21D}"/>
              </a:ext>
            </a:extLst>
          </p:cNvPr>
          <p:cNvSpPr>
            <a:spLocks noChangeArrowheads="1"/>
          </p:cNvSpPr>
          <p:nvPr/>
        </p:nvSpPr>
        <p:spPr bwMode="auto">
          <a:xfrm>
            <a:off x="3274567" y="1162051"/>
            <a:ext cx="2895600" cy="4465641"/>
          </a:xfrm>
          <a:prstGeom prst="rect">
            <a:avLst/>
          </a:prstGeom>
          <a:noFill/>
          <a:ln w="9525">
            <a:solidFill>
              <a:schemeClr val="tx1"/>
            </a:solidFill>
            <a:miter lim="800000"/>
            <a:headEnd/>
            <a:tailEnd/>
          </a:ln>
          <a:effectLst/>
        </p:spPr>
        <p:txBody>
          <a:bodyPr wrap="none" anchor="ctr"/>
          <a:lstStyle/>
          <a:p>
            <a:pPr eaLnBrk="0" hangingPunct="0"/>
            <a:endParaRPr lang="es-ES">
              <a:solidFill>
                <a:srgbClr val="000000"/>
              </a:solidFill>
              <a:latin typeface="Arial" charset="0"/>
            </a:endParaRPr>
          </a:p>
        </p:txBody>
      </p:sp>
      <p:sp>
        <p:nvSpPr>
          <p:cNvPr id="27" name="Rectangle 1036">
            <a:extLst>
              <a:ext uri="{FF2B5EF4-FFF2-40B4-BE49-F238E27FC236}">
                <a16:creationId xmlns:a16="http://schemas.microsoft.com/office/drawing/2014/main" id="{D8D54AC3-B49D-42CD-9F0F-6772AABAD24E}"/>
              </a:ext>
            </a:extLst>
          </p:cNvPr>
          <p:cNvSpPr>
            <a:spLocks noChangeArrowheads="1"/>
          </p:cNvSpPr>
          <p:nvPr/>
        </p:nvSpPr>
        <p:spPr bwMode="auto">
          <a:xfrm>
            <a:off x="3027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Liquidity</a:t>
            </a:r>
            <a:endParaRPr lang="es-ES_tradnl" sz="2600" dirty="0">
              <a:solidFill>
                <a:schemeClr val="bg1"/>
              </a:solidFill>
              <a:latin typeface="Calibri"/>
              <a:cs typeface="Calibri"/>
            </a:endParaRPr>
          </a:p>
        </p:txBody>
      </p:sp>
      <p:sp>
        <p:nvSpPr>
          <p:cNvPr id="28" name="Rectangle 1037">
            <a:extLst>
              <a:ext uri="{FF2B5EF4-FFF2-40B4-BE49-F238E27FC236}">
                <a16:creationId xmlns:a16="http://schemas.microsoft.com/office/drawing/2014/main" id="{C5380657-9D5E-4A22-8DBC-E6E215C5DBFD}"/>
              </a:ext>
            </a:extLst>
          </p:cNvPr>
          <p:cNvSpPr>
            <a:spLocks noChangeArrowheads="1"/>
          </p:cNvSpPr>
          <p:nvPr/>
        </p:nvSpPr>
        <p:spPr bwMode="auto">
          <a:xfrm>
            <a:off x="32745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Debt</a:t>
            </a:r>
            <a:endParaRPr lang="es-ES_tradnl" sz="2600" dirty="0">
              <a:solidFill>
                <a:schemeClr val="bg1"/>
              </a:solidFill>
              <a:latin typeface="Calibri"/>
              <a:cs typeface="Calibri"/>
            </a:endParaRPr>
          </a:p>
        </p:txBody>
      </p:sp>
      <p:sp>
        <p:nvSpPr>
          <p:cNvPr id="29" name="Rectangle 1038">
            <a:extLst>
              <a:ext uri="{FF2B5EF4-FFF2-40B4-BE49-F238E27FC236}">
                <a16:creationId xmlns:a16="http://schemas.microsoft.com/office/drawing/2014/main" id="{E310C1CC-227E-433A-8282-4194B24F59B9}"/>
              </a:ext>
            </a:extLst>
          </p:cNvPr>
          <p:cNvSpPr>
            <a:spLocks noChangeArrowheads="1"/>
          </p:cNvSpPr>
          <p:nvPr/>
        </p:nvSpPr>
        <p:spPr bwMode="auto">
          <a:xfrm>
            <a:off x="62463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Assets</a:t>
            </a:r>
            <a:endParaRPr lang="es-ES_tradnl" sz="2600" dirty="0">
              <a:solidFill>
                <a:schemeClr val="bg1"/>
              </a:solidFill>
              <a:latin typeface="Calibri"/>
              <a:cs typeface="Calibri"/>
            </a:endParaRPr>
          </a:p>
        </p:txBody>
      </p:sp>
      <p:sp>
        <p:nvSpPr>
          <p:cNvPr id="30" name="Text Box 1039">
            <a:extLst>
              <a:ext uri="{FF2B5EF4-FFF2-40B4-BE49-F238E27FC236}">
                <a16:creationId xmlns:a16="http://schemas.microsoft.com/office/drawing/2014/main" id="{5C68BFB2-C02B-4FD6-B03B-A9E423213FE9}"/>
              </a:ext>
            </a:extLst>
          </p:cNvPr>
          <p:cNvSpPr txBox="1">
            <a:spLocks noChangeArrowheads="1"/>
          </p:cNvSpPr>
          <p:nvPr/>
        </p:nvSpPr>
        <p:spPr bwMode="auto">
          <a:xfrm>
            <a:off x="340244" y="1924051"/>
            <a:ext cx="2359346" cy="841256"/>
          </a:xfrm>
          <a:prstGeom prst="rect">
            <a:avLst/>
          </a:prstGeom>
          <a:noFill/>
          <a:ln w="9525">
            <a:noFill/>
            <a:miter lim="800000"/>
            <a:headEnd/>
            <a:tailEnd/>
          </a:ln>
        </p:spPr>
        <p:txBody>
          <a:bodyPr wrap="square">
            <a:spAutoFit/>
          </a:bodyPr>
          <a:lstStyle/>
          <a:p>
            <a:pPr eaLnBrk="0" hangingPunct="0">
              <a:lnSpc>
                <a:spcPct val="80000"/>
              </a:lnSpc>
              <a:tabLst>
                <a:tab pos="1333500" algn="ctr"/>
                <a:tab pos="1619250" algn="l"/>
              </a:tabLst>
            </a:pPr>
            <a:r>
              <a:rPr lang="es-ES_tradnl" sz="2000" dirty="0">
                <a:solidFill>
                  <a:srgbClr val="000000"/>
                </a:solidFill>
                <a:latin typeface="Arial Narrow" pitchFamily="34" charset="0"/>
              </a:rPr>
              <a:t>	CA</a:t>
            </a:r>
          </a:p>
          <a:p>
            <a:pPr eaLnBrk="0" hangingPunct="0">
              <a:lnSpc>
                <a:spcPct val="80000"/>
              </a:lnSpc>
              <a:tabLst>
                <a:tab pos="1333500" algn="ctr"/>
                <a:tab pos="1619250" algn="l"/>
              </a:tabLst>
            </a:pPr>
            <a:r>
              <a:rPr lang="es-ES_tradnl" sz="2000" dirty="0" err="1">
                <a:solidFill>
                  <a:srgbClr val="000000"/>
                </a:solidFill>
                <a:latin typeface="Arial Narrow" pitchFamily="34" charset="0"/>
              </a:rPr>
              <a:t>Current</a:t>
            </a:r>
            <a:r>
              <a:rPr lang="es-ES_tradnl" sz="2000" dirty="0">
                <a:solidFill>
                  <a:srgbClr val="000000"/>
                </a:solidFill>
                <a:latin typeface="Arial Narrow" pitchFamily="34" charset="0"/>
              </a:rPr>
              <a:t> R.	</a:t>
            </a:r>
          </a:p>
          <a:p>
            <a:pPr eaLnBrk="0" hangingPunct="0">
              <a:lnSpc>
                <a:spcPct val="80000"/>
              </a:lnSpc>
              <a:tabLst>
                <a:tab pos="1333500" algn="ctr"/>
                <a:tab pos="1619250" algn="l"/>
              </a:tabLst>
            </a:pPr>
            <a:r>
              <a:rPr lang="es-ES_tradnl" sz="2000" dirty="0">
                <a:solidFill>
                  <a:srgbClr val="000000"/>
                </a:solidFill>
                <a:latin typeface="Arial Narrow" pitchFamily="34" charset="0"/>
              </a:rPr>
              <a:t>	CL</a:t>
            </a:r>
          </a:p>
        </p:txBody>
      </p:sp>
      <p:sp>
        <p:nvSpPr>
          <p:cNvPr id="31" name="Text Box 1042">
            <a:extLst>
              <a:ext uri="{FF2B5EF4-FFF2-40B4-BE49-F238E27FC236}">
                <a16:creationId xmlns:a16="http://schemas.microsoft.com/office/drawing/2014/main" id="{9A0DAE43-601B-4EC6-9928-A58EC5B3F58E}"/>
              </a:ext>
            </a:extLst>
          </p:cNvPr>
          <p:cNvSpPr txBox="1">
            <a:spLocks noChangeArrowheads="1"/>
          </p:cNvSpPr>
          <p:nvPr/>
        </p:nvSpPr>
        <p:spPr bwMode="auto">
          <a:xfrm>
            <a:off x="340243" y="3250146"/>
            <a:ext cx="2324723" cy="830997"/>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CA – Inv.</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Liquidity</a:t>
            </a: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pitchFamily="34" charset="0"/>
              </a:rPr>
              <a:t>	CL</a:t>
            </a:r>
          </a:p>
        </p:txBody>
      </p:sp>
      <p:sp>
        <p:nvSpPr>
          <p:cNvPr id="32" name="Text Box 1043">
            <a:extLst>
              <a:ext uri="{FF2B5EF4-FFF2-40B4-BE49-F238E27FC236}">
                <a16:creationId xmlns:a16="http://schemas.microsoft.com/office/drawing/2014/main" id="{068A7953-162E-4963-8D62-6584C83DF8E2}"/>
              </a:ext>
            </a:extLst>
          </p:cNvPr>
          <p:cNvSpPr txBox="1">
            <a:spLocks noChangeArrowheads="1"/>
          </p:cNvSpPr>
          <p:nvPr/>
        </p:nvSpPr>
        <p:spPr bwMode="auto">
          <a:xfrm>
            <a:off x="302767" y="4608514"/>
            <a:ext cx="2590800" cy="841256"/>
          </a:xfrm>
          <a:prstGeom prst="rect">
            <a:avLst/>
          </a:prstGeom>
          <a:noFill/>
          <a:ln w="9525">
            <a:noFill/>
            <a:miter lim="800000"/>
            <a:headEnd/>
            <a:tailEnd/>
          </a:ln>
        </p:spPr>
        <p:txBody>
          <a:bodyPr>
            <a:spAutoFit/>
          </a:bodyPr>
          <a:lstStyle/>
          <a:p>
            <a:pPr eaLnBrk="0" hangingPunct="0">
              <a:lnSpc>
                <a:spcPct val="80000"/>
              </a:lnSpc>
              <a:tabLst>
                <a:tab pos="1282700" algn="ctr"/>
                <a:tab pos="1581150" algn="l"/>
              </a:tabLst>
            </a:pPr>
            <a:r>
              <a:rPr lang="es-ES_tradnl" sz="2000" dirty="0">
                <a:solidFill>
                  <a:srgbClr val="000000"/>
                </a:solidFill>
                <a:latin typeface="Arial Narrow" pitchFamily="34" charset="0"/>
              </a:rPr>
              <a:t>	Cash</a:t>
            </a:r>
          </a:p>
          <a:p>
            <a:pPr eaLnBrk="0" hangingPunct="0">
              <a:lnSpc>
                <a:spcPct val="80000"/>
              </a:lnSpc>
              <a:tabLst>
                <a:tab pos="1282700" algn="ctr"/>
                <a:tab pos="1581150" algn="l"/>
              </a:tabLst>
            </a:pPr>
            <a:r>
              <a:rPr lang="es-ES_tradnl" sz="2000" dirty="0">
                <a:solidFill>
                  <a:srgbClr val="000000"/>
                </a:solidFill>
                <a:latin typeface="Arial Narrow" pitchFamily="34" charset="0"/>
              </a:rPr>
              <a:t>	 	</a:t>
            </a:r>
          </a:p>
          <a:p>
            <a:pPr eaLnBrk="0" hangingPunct="0">
              <a:lnSpc>
                <a:spcPct val="80000"/>
              </a:lnSpc>
              <a:tabLst>
                <a:tab pos="1282700" algn="ctr"/>
                <a:tab pos="1581150" algn="l"/>
              </a:tabLst>
            </a:pPr>
            <a:r>
              <a:rPr lang="es-ES_tradnl" sz="2000" dirty="0">
                <a:solidFill>
                  <a:srgbClr val="000000"/>
                </a:solidFill>
                <a:latin typeface="Arial Narrow" pitchFamily="34" charset="0"/>
              </a:rPr>
              <a:t>	CL</a:t>
            </a:r>
          </a:p>
        </p:txBody>
      </p:sp>
      <p:sp>
        <p:nvSpPr>
          <p:cNvPr id="33" name="Line 1044">
            <a:extLst>
              <a:ext uri="{FF2B5EF4-FFF2-40B4-BE49-F238E27FC236}">
                <a16:creationId xmlns:a16="http://schemas.microsoft.com/office/drawing/2014/main" id="{1C5F350C-015B-4B6F-9EC3-41FED523B32D}"/>
              </a:ext>
            </a:extLst>
          </p:cNvPr>
          <p:cNvSpPr>
            <a:spLocks noChangeShapeType="1"/>
          </p:cNvSpPr>
          <p:nvPr/>
        </p:nvSpPr>
        <p:spPr bwMode="auto">
          <a:xfrm>
            <a:off x="1521967" y="2362201"/>
            <a:ext cx="38100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4" name="Line 1045">
            <a:extLst>
              <a:ext uri="{FF2B5EF4-FFF2-40B4-BE49-F238E27FC236}">
                <a16:creationId xmlns:a16="http://schemas.microsoft.com/office/drawing/2014/main" id="{31376BCF-0B92-4C6E-8B8D-B525DDC4D802}"/>
              </a:ext>
            </a:extLst>
          </p:cNvPr>
          <p:cNvSpPr>
            <a:spLocks noChangeShapeType="1"/>
          </p:cNvSpPr>
          <p:nvPr/>
        </p:nvSpPr>
        <p:spPr bwMode="auto">
          <a:xfrm>
            <a:off x="1502917" y="3676651"/>
            <a:ext cx="60960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5" name="Text Box 1046">
            <a:extLst>
              <a:ext uri="{FF2B5EF4-FFF2-40B4-BE49-F238E27FC236}">
                <a16:creationId xmlns:a16="http://schemas.microsoft.com/office/drawing/2014/main" id="{7DD78D1B-36AF-4171-B4E4-8034AF320DAF}"/>
              </a:ext>
            </a:extLst>
          </p:cNvPr>
          <p:cNvSpPr txBox="1">
            <a:spLocks noChangeArrowheads="1"/>
          </p:cNvSpPr>
          <p:nvPr/>
        </p:nvSpPr>
        <p:spPr bwMode="auto">
          <a:xfrm>
            <a:off x="302767" y="4855211"/>
            <a:ext cx="1143000" cy="348813"/>
          </a:xfrm>
          <a:prstGeom prst="rect">
            <a:avLst/>
          </a:prstGeom>
          <a:noFill/>
          <a:ln w="9525">
            <a:noFill/>
            <a:miter lim="800000"/>
            <a:headEnd/>
            <a:tailEnd/>
          </a:ln>
        </p:spPr>
        <p:txBody>
          <a:bodyPr>
            <a:spAutoFit/>
          </a:bodyPr>
          <a:lstStyle/>
          <a:p>
            <a:pPr eaLnBrk="0" hangingPunct="0">
              <a:lnSpc>
                <a:spcPct val="80000"/>
              </a:lnSpc>
              <a:spcBef>
                <a:spcPct val="50000"/>
              </a:spcBef>
            </a:pPr>
            <a:r>
              <a:rPr lang="es-ES_tradnl" sz="2000" dirty="0" err="1">
                <a:solidFill>
                  <a:srgbClr val="000000"/>
                </a:solidFill>
                <a:latin typeface="Arial Narrow" pitchFamily="34" charset="0"/>
              </a:rPr>
              <a:t>Acid</a:t>
            </a:r>
            <a:r>
              <a:rPr lang="es-ES_tradnl" sz="2000" dirty="0">
                <a:solidFill>
                  <a:srgbClr val="000000"/>
                </a:solidFill>
                <a:latin typeface="Arial Narrow" pitchFamily="34" charset="0"/>
              </a:rPr>
              <a:t> test</a:t>
            </a:r>
          </a:p>
        </p:txBody>
      </p:sp>
      <p:sp>
        <p:nvSpPr>
          <p:cNvPr id="36" name="Line 1047">
            <a:extLst>
              <a:ext uri="{FF2B5EF4-FFF2-40B4-BE49-F238E27FC236}">
                <a16:creationId xmlns:a16="http://schemas.microsoft.com/office/drawing/2014/main" id="{92CE8599-B410-4BDA-940B-1CA777A98BAD}"/>
              </a:ext>
            </a:extLst>
          </p:cNvPr>
          <p:cNvSpPr>
            <a:spLocks noChangeShapeType="1"/>
          </p:cNvSpPr>
          <p:nvPr/>
        </p:nvSpPr>
        <p:spPr bwMode="auto">
          <a:xfrm>
            <a:off x="1474342" y="5041901"/>
            <a:ext cx="371475"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7" name="Text Box 1048">
            <a:extLst>
              <a:ext uri="{FF2B5EF4-FFF2-40B4-BE49-F238E27FC236}">
                <a16:creationId xmlns:a16="http://schemas.microsoft.com/office/drawing/2014/main" id="{04E01F50-9EED-46D0-BCA2-01DF2F693A49}"/>
              </a:ext>
            </a:extLst>
          </p:cNvPr>
          <p:cNvSpPr txBox="1">
            <a:spLocks noChangeArrowheads="1"/>
          </p:cNvSpPr>
          <p:nvPr/>
        </p:nvSpPr>
        <p:spPr bwMode="auto">
          <a:xfrm>
            <a:off x="3337746" y="1771651"/>
            <a:ext cx="2768600" cy="766364"/>
          </a:xfrm>
          <a:prstGeom prst="rect">
            <a:avLst/>
          </a:prstGeom>
          <a:noFill/>
          <a:ln w="9525">
            <a:noFill/>
            <a:miter lim="800000"/>
            <a:headEnd/>
            <a:tailEnd/>
          </a:ln>
        </p:spPr>
        <p:txBody>
          <a:bodyPr wrap="square" lIns="91440" tIns="45720" rIns="91440" bIns="45720" anchor="t">
            <a:spAutoFit/>
          </a:bodyPr>
          <a:lstStyle/>
          <a:p>
            <a:pPr eaLnBrk="0" hangingPunct="0">
              <a:lnSpc>
                <a:spcPct val="80000"/>
              </a:lnSpc>
              <a:tabLst>
                <a:tab pos="1209675" algn="ctr"/>
                <a:tab pos="1981200" algn="l"/>
              </a:tabLst>
            </a:pPr>
            <a:r>
              <a:rPr lang="es-ES_tradnl" sz="1800" dirty="0">
                <a:solidFill>
                  <a:srgbClr val="000000"/>
                </a:solidFill>
                <a:latin typeface="Arial Narrow"/>
              </a:rPr>
              <a:t>	</a:t>
            </a:r>
            <a:r>
              <a:rPr lang="es-ES_tradnl" sz="1800" dirty="0" err="1">
                <a:solidFill>
                  <a:srgbClr val="000000"/>
                </a:solidFill>
                <a:latin typeface="Arial Narrow"/>
              </a:rPr>
              <a:t>Liabilities</a:t>
            </a:r>
          </a:p>
          <a:p>
            <a:pPr eaLnBrk="0" hangingPunct="0">
              <a:lnSpc>
                <a:spcPct val="80000"/>
              </a:lnSpc>
              <a:tabLst>
                <a:tab pos="1209675" algn="ctr"/>
                <a:tab pos="1879600" algn="l"/>
              </a:tabLst>
            </a:pPr>
            <a:r>
              <a:rPr lang="es-ES_tradnl" sz="1800" dirty="0">
                <a:solidFill>
                  <a:srgbClr val="000000"/>
                </a:solidFill>
                <a:latin typeface="Arial Narrow" pitchFamily="34" charset="0"/>
              </a:rPr>
              <a:t>	 	</a:t>
            </a:r>
          </a:p>
          <a:p>
            <a:pPr eaLnBrk="0" hangingPunct="0">
              <a:lnSpc>
                <a:spcPct val="80000"/>
              </a:lnSpc>
              <a:tabLst>
                <a:tab pos="1209675" algn="ctr"/>
                <a:tab pos="19812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Liabilities+Equity</a:t>
            </a:r>
            <a:endParaRPr lang="es-ES_tradnl" sz="1800" dirty="0">
              <a:solidFill>
                <a:srgbClr val="000000"/>
              </a:solidFill>
              <a:latin typeface="Arial Narrow" pitchFamily="34" charset="0"/>
            </a:endParaRPr>
          </a:p>
        </p:txBody>
      </p:sp>
      <p:sp>
        <p:nvSpPr>
          <p:cNvPr id="38" name="Text Box 1050">
            <a:extLst>
              <a:ext uri="{FF2B5EF4-FFF2-40B4-BE49-F238E27FC236}">
                <a16:creationId xmlns:a16="http://schemas.microsoft.com/office/drawing/2014/main" id="{B544D7D3-6E96-41B2-A185-3D00F874CA93}"/>
              </a:ext>
            </a:extLst>
          </p:cNvPr>
          <p:cNvSpPr txBox="1">
            <a:spLocks noChangeArrowheads="1"/>
          </p:cNvSpPr>
          <p:nvPr/>
        </p:nvSpPr>
        <p:spPr bwMode="auto">
          <a:xfrm>
            <a:off x="3255517" y="1967231"/>
            <a:ext cx="786130" cy="323165"/>
          </a:xfrm>
          <a:prstGeom prst="rect">
            <a:avLst/>
          </a:prstGeom>
          <a:noFill/>
          <a:ln w="9525">
            <a:noFill/>
            <a:miter lim="800000"/>
            <a:headEnd/>
            <a:tailEnd/>
          </a:ln>
        </p:spPr>
        <p:txBody>
          <a:bodyPr wrap="square">
            <a:spAutoFit/>
          </a:bodyPr>
          <a:lstStyle/>
          <a:p>
            <a:pPr eaLnBrk="0" hangingPunct="0">
              <a:lnSpc>
                <a:spcPct val="80000"/>
              </a:lnSpc>
            </a:pPr>
            <a:r>
              <a:rPr lang="es-ES_tradnl" sz="1800" dirty="0" err="1">
                <a:solidFill>
                  <a:srgbClr val="000000"/>
                </a:solidFill>
                <a:latin typeface="Arial Narrow" pitchFamily="34" charset="0"/>
              </a:rPr>
              <a:t>Debt</a:t>
            </a:r>
            <a:endParaRPr lang="es-ES_tradnl" sz="1800" dirty="0">
              <a:solidFill>
                <a:srgbClr val="000000"/>
              </a:solidFill>
              <a:latin typeface="Arial Narrow" pitchFamily="34" charset="0"/>
            </a:endParaRPr>
          </a:p>
        </p:txBody>
      </p:sp>
      <p:sp>
        <p:nvSpPr>
          <p:cNvPr id="39" name="Line 1051">
            <a:extLst>
              <a:ext uri="{FF2B5EF4-FFF2-40B4-BE49-F238E27FC236}">
                <a16:creationId xmlns:a16="http://schemas.microsoft.com/office/drawing/2014/main" id="{D7CE1168-D992-4DBF-8C87-4CFDC148F65E}"/>
              </a:ext>
            </a:extLst>
          </p:cNvPr>
          <p:cNvSpPr>
            <a:spLocks noChangeShapeType="1"/>
          </p:cNvSpPr>
          <p:nvPr/>
        </p:nvSpPr>
        <p:spPr bwMode="auto">
          <a:xfrm flipV="1">
            <a:off x="3868292" y="2127251"/>
            <a:ext cx="1317625"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nvGrpSpPr>
          <p:cNvPr id="40" name="Group 1052">
            <a:extLst>
              <a:ext uri="{FF2B5EF4-FFF2-40B4-BE49-F238E27FC236}">
                <a16:creationId xmlns:a16="http://schemas.microsoft.com/office/drawing/2014/main" id="{23A9BFFC-041F-443D-8FA6-44BFE34BF0D2}"/>
              </a:ext>
            </a:extLst>
          </p:cNvPr>
          <p:cNvGrpSpPr>
            <a:grpSpLocks/>
          </p:cNvGrpSpPr>
          <p:nvPr/>
        </p:nvGrpSpPr>
        <p:grpSpPr bwMode="auto">
          <a:xfrm>
            <a:off x="3274567" y="2794003"/>
            <a:ext cx="2895600" cy="757238"/>
            <a:chOff x="1968" y="1976"/>
            <a:chExt cx="1824" cy="477"/>
          </a:xfrm>
        </p:grpSpPr>
        <p:sp>
          <p:nvSpPr>
            <p:cNvPr id="41" name="Text Box 1053">
              <a:extLst>
                <a:ext uri="{FF2B5EF4-FFF2-40B4-BE49-F238E27FC236}">
                  <a16:creationId xmlns:a16="http://schemas.microsoft.com/office/drawing/2014/main" id="{1A3FA4CA-9497-4E5C-A331-E95B0944C83E}"/>
                </a:ext>
              </a:extLst>
            </p:cNvPr>
            <p:cNvSpPr txBox="1">
              <a:spLocks noChangeArrowheads="1"/>
            </p:cNvSpPr>
            <p:nvPr/>
          </p:nvSpPr>
          <p:spPr bwMode="auto">
            <a:xfrm>
              <a:off x="1968" y="1976"/>
              <a:ext cx="1824" cy="477"/>
            </a:xfrm>
            <a:prstGeom prst="rect">
              <a:avLst/>
            </a:prstGeom>
            <a:noFill/>
            <a:ln w="9525">
              <a:noFill/>
              <a:miter lim="800000"/>
              <a:headEnd/>
              <a:tailEnd/>
            </a:ln>
          </p:spPr>
          <p:txBody>
            <a:bodyPr lIns="91440" tIns="45720" rIns="91440" bIns="45720" anchor="t">
              <a:spAutoFit/>
            </a:bodyPr>
            <a:lstStyle/>
            <a:p>
              <a:pPr eaLnBrk="0" hangingPunct="0">
                <a:lnSpc>
                  <a:spcPct val="80000"/>
                </a:lnSpc>
                <a:tabLst>
                  <a:tab pos="1524000" algn="ctr"/>
                  <a:tab pos="2381250" algn="l"/>
                </a:tabLst>
              </a:pPr>
              <a:r>
                <a:rPr lang="es-ES_tradnl" sz="1800" dirty="0">
                  <a:solidFill>
                    <a:srgbClr val="000000"/>
                  </a:solidFill>
                  <a:latin typeface="Arial Narrow" pitchFamily="34" charset="0"/>
                </a:rPr>
                <a:t>	CL</a:t>
              </a:r>
            </a:p>
            <a:p>
              <a:pPr eaLnBrk="0" hangingPunct="0">
                <a:lnSpc>
                  <a:spcPct val="80000"/>
                </a:lnSpc>
                <a:tabLst>
                  <a:tab pos="1524000" algn="ctr"/>
                  <a:tab pos="2381250" algn="l"/>
                </a:tabLst>
              </a:pPr>
              <a:r>
                <a:rPr lang="es-ES_tradnl" sz="1800" dirty="0" err="1">
                  <a:solidFill>
                    <a:srgbClr val="000000"/>
                  </a:solidFill>
                  <a:latin typeface="Arial Narrow" pitchFamily="34" charset="0"/>
                </a:rPr>
                <a:t>Quality</a:t>
              </a:r>
              <a:r>
                <a:rPr lang="es-ES_tradnl" sz="1800" dirty="0">
                  <a:solidFill>
                    <a:srgbClr val="000000"/>
                  </a:solidFill>
                  <a:latin typeface="Arial Narrow" pitchFamily="34" charset="0"/>
                </a:rPr>
                <a:t>	 	</a:t>
              </a:r>
            </a:p>
            <a:p>
              <a:pPr eaLnBrk="0" hangingPunct="0">
                <a:lnSpc>
                  <a:spcPct val="80000"/>
                </a:lnSpc>
                <a:tabLst>
                  <a:tab pos="1524000" algn="ctr"/>
                  <a:tab pos="2381250" algn="l"/>
                </a:tabLst>
              </a:pPr>
              <a:r>
                <a:rPr lang="es-ES_tradnl" sz="1800" dirty="0">
                  <a:solidFill>
                    <a:srgbClr val="000000"/>
                  </a:solidFill>
                  <a:latin typeface="Arial Narrow"/>
                </a:rPr>
                <a:t>	</a:t>
              </a:r>
              <a:r>
                <a:rPr lang="es-ES_tradnl" sz="1800" dirty="0" err="1">
                  <a:solidFill>
                    <a:srgbClr val="000000"/>
                  </a:solidFill>
                  <a:latin typeface="Arial Narrow"/>
                </a:rPr>
                <a:t>Liabilities</a:t>
              </a:r>
            </a:p>
          </p:txBody>
        </p:sp>
        <p:sp>
          <p:nvSpPr>
            <p:cNvPr id="42" name="Line 1054">
              <a:extLst>
                <a:ext uri="{FF2B5EF4-FFF2-40B4-BE49-F238E27FC236}">
                  <a16:creationId xmlns:a16="http://schemas.microsoft.com/office/drawing/2014/main" id="{84B7E2EC-8641-444A-99CF-AFC334407212}"/>
                </a:ext>
              </a:extLst>
            </p:cNvPr>
            <p:cNvSpPr>
              <a:spLocks noChangeShapeType="1"/>
            </p:cNvSpPr>
            <p:nvPr/>
          </p:nvSpPr>
          <p:spPr bwMode="auto">
            <a:xfrm flipV="1">
              <a:off x="2564" y="2208"/>
              <a:ext cx="84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43" name="Group 1055">
            <a:extLst>
              <a:ext uri="{FF2B5EF4-FFF2-40B4-BE49-F238E27FC236}">
                <a16:creationId xmlns:a16="http://schemas.microsoft.com/office/drawing/2014/main" id="{609CB6B7-9BC4-42DD-848A-3814F24F5572}"/>
              </a:ext>
            </a:extLst>
          </p:cNvPr>
          <p:cNvGrpSpPr>
            <a:grpSpLocks/>
          </p:cNvGrpSpPr>
          <p:nvPr/>
        </p:nvGrpSpPr>
        <p:grpSpPr bwMode="auto">
          <a:xfrm>
            <a:off x="3255517" y="3822704"/>
            <a:ext cx="3219450" cy="757238"/>
            <a:chOff x="1956" y="2504"/>
            <a:chExt cx="2028" cy="477"/>
          </a:xfrm>
        </p:grpSpPr>
        <p:sp>
          <p:nvSpPr>
            <p:cNvPr id="44" name="Text Box 1056">
              <a:extLst>
                <a:ext uri="{FF2B5EF4-FFF2-40B4-BE49-F238E27FC236}">
                  <a16:creationId xmlns:a16="http://schemas.microsoft.com/office/drawing/2014/main" id="{2D4585E3-4620-4355-A2CE-B7FC28F6274D}"/>
                </a:ext>
              </a:extLst>
            </p:cNvPr>
            <p:cNvSpPr txBox="1">
              <a:spLocks noChangeArrowheads="1"/>
            </p:cNvSpPr>
            <p:nvPr/>
          </p:nvSpPr>
          <p:spPr bwMode="auto">
            <a:xfrm>
              <a:off x="1968" y="2504"/>
              <a:ext cx="2016" cy="477"/>
            </a:xfrm>
            <a:prstGeom prst="rect">
              <a:avLst/>
            </a:prstGeom>
            <a:noFill/>
            <a:ln w="9525">
              <a:noFill/>
              <a:miter lim="800000"/>
              <a:headEnd/>
              <a:tailEnd/>
            </a:ln>
          </p:spPr>
          <p:txBody>
            <a:bodyPr>
              <a:spAutoFit/>
            </a:bodyPr>
            <a:lstStyle/>
            <a:p>
              <a:pPr eaLnBrk="0" hangingPunct="0">
                <a:lnSpc>
                  <a:spcPct val="80000"/>
                </a:lnSpc>
                <a:tabLst>
                  <a:tab pos="1657350" algn="ctr"/>
                  <a:tab pos="2241550" algn="l"/>
                </a:tabLst>
              </a:pPr>
              <a:r>
                <a:rPr lang="es-ES_tradnl" sz="1800" dirty="0">
                  <a:solidFill>
                    <a:srgbClr val="000000"/>
                  </a:solidFill>
                  <a:latin typeface="Arial Narrow" pitchFamily="34" charset="0"/>
                </a:rPr>
                <a:t>	Fin. expe</a:t>
              </a:r>
              <a:r>
                <a:rPr lang="es-ES_tradnl" dirty="0">
                  <a:solidFill>
                    <a:srgbClr val="000000"/>
                  </a:solidFill>
                  <a:latin typeface="Arial Narrow" pitchFamily="34" charset="0"/>
                </a:rPr>
                <a:t>nses</a:t>
              </a:r>
              <a:endParaRPr lang="es-ES_tradnl" sz="1800" dirty="0">
                <a:solidFill>
                  <a:srgbClr val="000000"/>
                </a:solidFill>
                <a:latin typeface="Arial Narrow" pitchFamily="34" charset="0"/>
              </a:endParaRPr>
            </a:p>
            <a:p>
              <a:pPr eaLnBrk="0" hangingPunct="0">
                <a:lnSpc>
                  <a:spcPct val="80000"/>
                </a:lnSpc>
                <a:tabLst>
                  <a:tab pos="1657350" algn="ctr"/>
                  <a:tab pos="2241550" algn="l"/>
                </a:tabLst>
              </a:pPr>
              <a:r>
                <a:rPr lang="es-ES_tradnl" sz="1800" dirty="0">
                  <a:solidFill>
                    <a:srgbClr val="000000"/>
                  </a:solidFill>
                  <a:latin typeface="Arial Narrow" pitchFamily="34" charset="0"/>
                </a:rPr>
                <a:t>	 	</a:t>
              </a:r>
            </a:p>
            <a:p>
              <a:pPr eaLnBrk="0" hangingPunct="0">
                <a:lnSpc>
                  <a:spcPct val="80000"/>
                </a:lnSpc>
                <a:tabLst>
                  <a:tab pos="1657350" algn="ctr"/>
                  <a:tab pos="2241550" algn="l"/>
                </a:tabLst>
              </a:pPr>
              <a:r>
                <a:rPr lang="es-ES_tradnl" sz="1800" dirty="0">
                  <a:solidFill>
                    <a:srgbClr val="000000"/>
                  </a:solidFill>
                  <a:latin typeface="Arial Narrow" pitchFamily="34" charset="0"/>
                </a:rPr>
                <a:t>	Sales</a:t>
              </a:r>
            </a:p>
          </p:txBody>
        </p:sp>
        <p:sp>
          <p:nvSpPr>
            <p:cNvPr id="45" name="Text Box 1057">
              <a:extLst>
                <a:ext uri="{FF2B5EF4-FFF2-40B4-BE49-F238E27FC236}">
                  <a16:creationId xmlns:a16="http://schemas.microsoft.com/office/drawing/2014/main" id="{53DFF7A7-8676-4304-A39D-0E8BD5047768}"/>
                </a:ext>
              </a:extLst>
            </p:cNvPr>
            <p:cNvSpPr txBox="1">
              <a:spLocks noChangeArrowheads="1"/>
            </p:cNvSpPr>
            <p:nvPr/>
          </p:nvSpPr>
          <p:spPr bwMode="auto">
            <a:xfrm>
              <a:off x="1956" y="2576"/>
              <a:ext cx="780" cy="337"/>
            </a:xfrm>
            <a:prstGeom prst="rect">
              <a:avLst/>
            </a:prstGeom>
            <a:noFill/>
            <a:ln w="9525">
              <a:noFill/>
              <a:miter lim="800000"/>
              <a:headEnd/>
              <a:tailEnd/>
            </a:ln>
          </p:spPr>
          <p:txBody>
            <a:bodyPr>
              <a:spAutoFit/>
            </a:bodyPr>
            <a:lstStyle/>
            <a:p>
              <a:pPr eaLnBrk="0" hangingPunct="0">
                <a:lnSpc>
                  <a:spcPct val="80000"/>
                </a:lnSpc>
              </a:pPr>
              <a:r>
                <a:rPr lang="es-ES_tradnl" sz="1800" dirty="0" err="1">
                  <a:solidFill>
                    <a:srgbClr val="000000"/>
                  </a:solidFill>
                  <a:latin typeface="Arial Narrow" pitchFamily="34" charset="0"/>
                </a:rPr>
                <a:t>Financial</a:t>
              </a:r>
              <a:endParaRPr lang="es-ES_tradnl" sz="1800" dirty="0">
                <a:solidFill>
                  <a:srgbClr val="000000"/>
                </a:solidFill>
                <a:latin typeface="Arial Narrow" pitchFamily="34" charset="0"/>
              </a:endParaRPr>
            </a:p>
            <a:p>
              <a:pPr eaLnBrk="0" hangingPunct="0">
                <a:lnSpc>
                  <a:spcPct val="80000"/>
                </a:lnSpc>
              </a:pPr>
              <a:r>
                <a:rPr lang="es-ES_tradnl" sz="1800" dirty="0">
                  <a:solidFill>
                    <a:srgbClr val="000000"/>
                  </a:solidFill>
                  <a:latin typeface="Arial Narrow" pitchFamily="34" charset="0"/>
                </a:rPr>
                <a:t>Expenses</a:t>
              </a:r>
            </a:p>
          </p:txBody>
        </p:sp>
        <p:sp>
          <p:nvSpPr>
            <p:cNvPr id="46" name="Line 1058">
              <a:extLst>
                <a:ext uri="{FF2B5EF4-FFF2-40B4-BE49-F238E27FC236}">
                  <a16:creationId xmlns:a16="http://schemas.microsoft.com/office/drawing/2014/main" id="{3A79667C-E63F-4728-9256-9F76788305BD}"/>
                </a:ext>
              </a:extLst>
            </p:cNvPr>
            <p:cNvSpPr>
              <a:spLocks noChangeShapeType="1"/>
            </p:cNvSpPr>
            <p:nvPr/>
          </p:nvSpPr>
          <p:spPr bwMode="auto">
            <a:xfrm flipV="1">
              <a:off x="2688" y="2736"/>
              <a:ext cx="72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47" name="Group 1059">
            <a:extLst>
              <a:ext uri="{FF2B5EF4-FFF2-40B4-BE49-F238E27FC236}">
                <a16:creationId xmlns:a16="http://schemas.microsoft.com/office/drawing/2014/main" id="{4365B70A-8FF6-415B-B38B-83EEF0621672}"/>
              </a:ext>
            </a:extLst>
          </p:cNvPr>
          <p:cNvGrpSpPr>
            <a:grpSpLocks/>
          </p:cNvGrpSpPr>
          <p:nvPr/>
        </p:nvGrpSpPr>
        <p:grpSpPr bwMode="auto">
          <a:xfrm>
            <a:off x="3255517" y="4870454"/>
            <a:ext cx="3219450" cy="757238"/>
            <a:chOff x="1956" y="3312"/>
            <a:chExt cx="2028" cy="477"/>
          </a:xfrm>
        </p:grpSpPr>
        <p:sp>
          <p:nvSpPr>
            <p:cNvPr id="48" name="Text Box 1060">
              <a:extLst>
                <a:ext uri="{FF2B5EF4-FFF2-40B4-BE49-F238E27FC236}">
                  <a16:creationId xmlns:a16="http://schemas.microsoft.com/office/drawing/2014/main" id="{26EF1460-1528-48E1-B314-6B16BA6B33BF}"/>
                </a:ext>
              </a:extLst>
            </p:cNvPr>
            <p:cNvSpPr txBox="1">
              <a:spLocks noChangeArrowheads="1"/>
            </p:cNvSpPr>
            <p:nvPr/>
          </p:nvSpPr>
          <p:spPr bwMode="auto">
            <a:xfrm>
              <a:off x="1968" y="3312"/>
              <a:ext cx="2016" cy="477"/>
            </a:xfrm>
            <a:prstGeom prst="rect">
              <a:avLst/>
            </a:prstGeom>
            <a:noFill/>
            <a:ln w="9525">
              <a:noFill/>
              <a:miter lim="800000"/>
              <a:headEnd/>
              <a:tailEnd/>
            </a:ln>
          </p:spPr>
          <p:txBody>
            <a:bodyPr>
              <a:spAutoFit/>
            </a:bodyPr>
            <a:lstStyle/>
            <a:p>
              <a:pPr eaLnBrk="0" hangingPunct="0">
                <a:lnSpc>
                  <a:spcPct val="80000"/>
                </a:lnSpc>
                <a:tabLst>
                  <a:tab pos="1809750" algn="ctr"/>
                  <a:tab pos="2540000" algn="l"/>
                </a:tabLst>
              </a:pPr>
              <a:r>
                <a:rPr lang="es-ES_tradnl" sz="1800" dirty="0">
                  <a:solidFill>
                    <a:srgbClr val="000000"/>
                  </a:solidFill>
                  <a:latin typeface="Arial Narrow" pitchFamily="34" charset="0"/>
                </a:rPr>
                <a:t>	Cash </a:t>
              </a:r>
              <a:r>
                <a:rPr lang="es-ES_tradnl" sz="1800" dirty="0" err="1">
                  <a:solidFill>
                    <a:srgbClr val="000000"/>
                  </a:solidFill>
                  <a:latin typeface="Arial Narrow" pitchFamily="34" charset="0"/>
                </a:rPr>
                <a:t>flow</a:t>
              </a:r>
              <a:endParaRPr lang="es-ES_tradnl" sz="1800" dirty="0">
                <a:solidFill>
                  <a:srgbClr val="000000"/>
                </a:solidFill>
                <a:latin typeface="Arial Narrow" pitchFamily="34" charset="0"/>
              </a:endParaRPr>
            </a:p>
            <a:p>
              <a:pPr eaLnBrk="0" hangingPunct="0">
                <a:lnSpc>
                  <a:spcPct val="80000"/>
                </a:lnSpc>
                <a:tabLst>
                  <a:tab pos="1809750" algn="ctr"/>
                  <a:tab pos="2540000" algn="l"/>
                </a:tabLst>
              </a:pPr>
              <a:r>
                <a:rPr lang="es-ES_tradnl" sz="1800" dirty="0">
                  <a:solidFill>
                    <a:srgbClr val="000000"/>
                  </a:solidFill>
                  <a:latin typeface="Arial Narrow" pitchFamily="34" charset="0"/>
                </a:rPr>
                <a:t>	 	</a:t>
              </a:r>
            </a:p>
            <a:p>
              <a:pPr eaLnBrk="0" hangingPunct="0">
                <a:lnSpc>
                  <a:spcPct val="80000"/>
                </a:lnSpc>
                <a:tabLst>
                  <a:tab pos="1809750" algn="ctr"/>
                  <a:tab pos="2540000" algn="l"/>
                </a:tabLst>
              </a:pPr>
              <a:r>
                <a:rPr lang="es-ES_tradnl" sz="1800" dirty="0">
                  <a:solidFill>
                    <a:srgbClr val="000000"/>
                  </a:solidFill>
                  <a:latin typeface="Arial Narrow" pitchFamily="34" charset="0"/>
                </a:rPr>
                <a:t>	Total  </a:t>
              </a:r>
              <a:r>
                <a:rPr lang="es-ES_tradnl" sz="1800" dirty="0" err="1">
                  <a:solidFill>
                    <a:srgbClr val="000000"/>
                  </a:solidFill>
                  <a:latin typeface="Arial Narrow" pitchFamily="34" charset="0"/>
                </a:rPr>
                <a:t>Loans</a:t>
              </a:r>
              <a:endParaRPr lang="es-ES_tradnl" sz="1800" dirty="0">
                <a:solidFill>
                  <a:srgbClr val="000000"/>
                </a:solidFill>
                <a:latin typeface="Arial Narrow" pitchFamily="34" charset="0"/>
              </a:endParaRPr>
            </a:p>
          </p:txBody>
        </p:sp>
        <p:sp>
          <p:nvSpPr>
            <p:cNvPr id="49" name="Text Box 1061">
              <a:extLst>
                <a:ext uri="{FF2B5EF4-FFF2-40B4-BE49-F238E27FC236}">
                  <a16:creationId xmlns:a16="http://schemas.microsoft.com/office/drawing/2014/main" id="{F2C3020A-60D0-42B6-80D1-D4A3DDCE9971}"/>
                </a:ext>
              </a:extLst>
            </p:cNvPr>
            <p:cNvSpPr txBox="1">
              <a:spLocks noChangeArrowheads="1"/>
            </p:cNvSpPr>
            <p:nvPr/>
          </p:nvSpPr>
          <p:spPr bwMode="auto">
            <a:xfrm>
              <a:off x="1956" y="3384"/>
              <a:ext cx="780" cy="334"/>
            </a:xfrm>
            <a:prstGeom prst="rect">
              <a:avLst/>
            </a:prstGeom>
            <a:noFill/>
            <a:ln w="9525">
              <a:noFill/>
              <a:miter lim="800000"/>
              <a:headEnd/>
              <a:tailEnd/>
            </a:ln>
          </p:spPr>
          <p:txBody>
            <a:bodyPr>
              <a:spAutoFit/>
            </a:bodyPr>
            <a:lstStyle/>
            <a:p>
              <a:pPr eaLnBrk="0" hangingPunct="0">
                <a:lnSpc>
                  <a:spcPct val="80000"/>
                </a:lnSpc>
              </a:pPr>
              <a:r>
                <a:rPr lang="es-ES_tradnl" sz="1800" dirty="0" err="1">
                  <a:solidFill>
                    <a:srgbClr val="000000"/>
                  </a:solidFill>
                  <a:latin typeface="Arial Narrow" pitchFamily="34" charset="0"/>
                </a:rPr>
                <a:t>Return</a:t>
              </a:r>
              <a:endParaRPr lang="es-ES_tradnl" sz="1800" dirty="0">
                <a:solidFill>
                  <a:srgbClr val="000000"/>
                </a:solidFill>
                <a:latin typeface="Arial Narrow" pitchFamily="34" charset="0"/>
              </a:endParaRPr>
            </a:p>
            <a:p>
              <a:pPr eaLnBrk="0" hangingPunct="0">
                <a:lnSpc>
                  <a:spcPct val="80000"/>
                </a:lnSpc>
              </a:pPr>
              <a:r>
                <a:rPr lang="es-ES_tradnl" sz="1800" dirty="0" err="1">
                  <a:solidFill>
                    <a:srgbClr val="000000"/>
                  </a:solidFill>
                  <a:latin typeface="Arial Narrow" pitchFamily="34" charset="0"/>
                </a:rPr>
                <a:t>capacity</a:t>
              </a:r>
              <a:endParaRPr lang="es-ES_tradnl" sz="1800" dirty="0">
                <a:solidFill>
                  <a:srgbClr val="000000"/>
                </a:solidFill>
                <a:latin typeface="Arial Narrow" pitchFamily="34" charset="0"/>
              </a:endParaRPr>
            </a:p>
          </p:txBody>
        </p:sp>
        <p:sp>
          <p:nvSpPr>
            <p:cNvPr id="50" name="Line 1062">
              <a:extLst>
                <a:ext uri="{FF2B5EF4-FFF2-40B4-BE49-F238E27FC236}">
                  <a16:creationId xmlns:a16="http://schemas.microsoft.com/office/drawing/2014/main" id="{98AF22DC-E4F3-4049-9C6E-559DBD31EEBA}"/>
                </a:ext>
              </a:extLst>
            </p:cNvPr>
            <p:cNvSpPr>
              <a:spLocks noChangeShapeType="1"/>
            </p:cNvSpPr>
            <p:nvPr/>
          </p:nvSpPr>
          <p:spPr bwMode="auto">
            <a:xfrm flipV="1">
              <a:off x="2736" y="3536"/>
              <a:ext cx="86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1" name="Group 1063">
            <a:extLst>
              <a:ext uri="{FF2B5EF4-FFF2-40B4-BE49-F238E27FC236}">
                <a16:creationId xmlns:a16="http://schemas.microsoft.com/office/drawing/2014/main" id="{63D1E4CD-082A-4368-B1C8-74F8393BE220}"/>
              </a:ext>
            </a:extLst>
          </p:cNvPr>
          <p:cNvGrpSpPr>
            <a:grpSpLocks/>
          </p:cNvGrpSpPr>
          <p:nvPr/>
        </p:nvGrpSpPr>
        <p:grpSpPr bwMode="auto">
          <a:xfrm>
            <a:off x="6246367" y="1695453"/>
            <a:ext cx="2895600" cy="757238"/>
            <a:chOff x="3840" y="1440"/>
            <a:chExt cx="1824" cy="477"/>
          </a:xfrm>
        </p:grpSpPr>
        <p:sp>
          <p:nvSpPr>
            <p:cNvPr id="52" name="Text Box 1064">
              <a:extLst>
                <a:ext uri="{FF2B5EF4-FFF2-40B4-BE49-F238E27FC236}">
                  <a16:creationId xmlns:a16="http://schemas.microsoft.com/office/drawing/2014/main" id="{C4441277-00F9-43B9-BA57-DBDDFEF88939}"/>
                </a:ext>
              </a:extLst>
            </p:cNvPr>
            <p:cNvSpPr txBox="1">
              <a:spLocks noChangeArrowheads="1"/>
            </p:cNvSpPr>
            <p:nvPr/>
          </p:nvSpPr>
          <p:spPr bwMode="auto">
            <a:xfrm>
              <a:off x="3840" y="1440"/>
              <a:ext cx="1824" cy="477"/>
            </a:xfrm>
            <a:prstGeom prst="rect">
              <a:avLst/>
            </a:prstGeom>
            <a:noFill/>
            <a:ln w="9525">
              <a:noFill/>
              <a:miter lim="800000"/>
              <a:headEnd/>
              <a:tailEnd/>
            </a:ln>
          </p:spPr>
          <p:txBody>
            <a:bodyPr>
              <a:spAutoFit/>
            </a:bodyPr>
            <a:lstStyle/>
            <a:p>
              <a:pPr eaLnBrk="0" hangingPunct="0">
                <a:lnSpc>
                  <a:spcPct val="80000"/>
                </a:lnSpc>
                <a:tabLst>
                  <a:tab pos="1714500" algn="ctr"/>
                  <a:tab pos="2381250" algn="l"/>
                </a:tabLst>
              </a:pPr>
              <a:r>
                <a:rPr lang="es-ES_tradnl" sz="1800" dirty="0">
                  <a:solidFill>
                    <a:srgbClr val="000000"/>
                  </a:solidFill>
                  <a:latin typeface="Arial Narrow" pitchFamily="34" charset="0"/>
                </a:rPr>
                <a:t>	Sales</a:t>
              </a:r>
            </a:p>
            <a:p>
              <a:pPr eaLnBrk="0" hangingPunct="0">
                <a:lnSpc>
                  <a:spcPct val="80000"/>
                </a:lnSpc>
                <a:tabLst>
                  <a:tab pos="1714500" algn="ctr"/>
                  <a:tab pos="2381250" algn="l"/>
                </a:tabLst>
              </a:pPr>
              <a:r>
                <a:rPr lang="es-ES_tradnl" sz="1800" dirty="0">
                  <a:solidFill>
                    <a:srgbClr val="000000"/>
                  </a:solidFill>
                  <a:latin typeface="Arial Narrow" pitchFamily="34" charset="0"/>
                </a:rPr>
                <a:t> FA </a:t>
              </a:r>
              <a:r>
                <a:rPr lang="es-ES_tradnl" sz="1800" dirty="0" err="1">
                  <a:solidFill>
                    <a:srgbClr val="000000"/>
                  </a:solidFill>
                  <a:latin typeface="Arial Narrow" pitchFamily="34" charset="0"/>
                </a:rPr>
                <a:t>turnover</a:t>
              </a:r>
              <a:r>
                <a:rPr lang="es-ES_tradnl" sz="1800" dirty="0">
                  <a:solidFill>
                    <a:srgbClr val="000000"/>
                  </a:solidFill>
                  <a:latin typeface="Arial Narrow" pitchFamily="34" charset="0"/>
                </a:rPr>
                <a:t>	 	</a:t>
              </a:r>
            </a:p>
            <a:p>
              <a:pPr eaLnBrk="0" hangingPunct="0">
                <a:lnSpc>
                  <a:spcPct val="80000"/>
                </a:lnSpc>
                <a:tabLst>
                  <a:tab pos="1714500" algn="ctr"/>
                  <a:tab pos="2381250" algn="l"/>
                </a:tabLst>
              </a:pPr>
              <a:r>
                <a:rPr lang="es-ES_tradnl" sz="1800" dirty="0">
                  <a:solidFill>
                    <a:srgbClr val="000000"/>
                  </a:solidFill>
                  <a:latin typeface="Arial Narrow" pitchFamily="34" charset="0"/>
                </a:rPr>
                <a:t>	FA</a:t>
              </a:r>
            </a:p>
          </p:txBody>
        </p:sp>
        <p:sp>
          <p:nvSpPr>
            <p:cNvPr id="53" name="Line 1065">
              <a:extLst>
                <a:ext uri="{FF2B5EF4-FFF2-40B4-BE49-F238E27FC236}">
                  <a16:creationId xmlns:a16="http://schemas.microsoft.com/office/drawing/2014/main" id="{0AF62182-F622-461D-9BFF-1C81268C089E}"/>
                </a:ext>
              </a:extLst>
            </p:cNvPr>
            <p:cNvSpPr>
              <a:spLocks noChangeShapeType="1"/>
            </p:cNvSpPr>
            <p:nvPr/>
          </p:nvSpPr>
          <p:spPr bwMode="auto">
            <a:xfrm flipV="1">
              <a:off x="4720" y="1664"/>
              <a:ext cx="48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4" name="Group 1066">
            <a:extLst>
              <a:ext uri="{FF2B5EF4-FFF2-40B4-BE49-F238E27FC236}">
                <a16:creationId xmlns:a16="http://schemas.microsoft.com/office/drawing/2014/main" id="{E8067F1D-B00B-4F00-8FFC-0FC0C908CE2F}"/>
              </a:ext>
            </a:extLst>
          </p:cNvPr>
          <p:cNvGrpSpPr>
            <a:grpSpLocks/>
          </p:cNvGrpSpPr>
          <p:nvPr/>
        </p:nvGrpSpPr>
        <p:grpSpPr bwMode="auto">
          <a:xfrm>
            <a:off x="6246367" y="2527303"/>
            <a:ext cx="2895600" cy="757238"/>
            <a:chOff x="3840" y="1440"/>
            <a:chExt cx="1824" cy="477"/>
          </a:xfrm>
        </p:grpSpPr>
        <p:sp>
          <p:nvSpPr>
            <p:cNvPr id="55" name="Text Box 1067">
              <a:extLst>
                <a:ext uri="{FF2B5EF4-FFF2-40B4-BE49-F238E27FC236}">
                  <a16:creationId xmlns:a16="http://schemas.microsoft.com/office/drawing/2014/main" id="{B76D3E82-F19E-4D30-9293-B9AD9181E9E4}"/>
                </a:ext>
              </a:extLst>
            </p:cNvPr>
            <p:cNvSpPr txBox="1">
              <a:spLocks noChangeArrowheads="1"/>
            </p:cNvSpPr>
            <p:nvPr/>
          </p:nvSpPr>
          <p:spPr bwMode="auto">
            <a:xfrm>
              <a:off x="3840" y="1440"/>
              <a:ext cx="1824" cy="477"/>
            </a:xfrm>
            <a:prstGeom prst="rect">
              <a:avLst/>
            </a:prstGeom>
            <a:noFill/>
            <a:ln w="9525">
              <a:noFill/>
              <a:miter lim="800000"/>
              <a:headEnd/>
              <a:tailEnd/>
            </a:ln>
          </p:spPr>
          <p:txBody>
            <a:bodyPr>
              <a:spAutoFit/>
            </a:bodyPr>
            <a:lstStyle/>
            <a:p>
              <a:pPr eaLnBrk="0" hangingPunct="0">
                <a:lnSpc>
                  <a:spcPct val="80000"/>
                </a:lnSpc>
                <a:tabLst>
                  <a:tab pos="1714500" algn="ctr"/>
                  <a:tab pos="2381250" algn="l"/>
                </a:tabLst>
              </a:pPr>
              <a:r>
                <a:rPr lang="es-ES_tradnl" sz="1800" dirty="0">
                  <a:solidFill>
                    <a:srgbClr val="000000"/>
                  </a:solidFill>
                  <a:latin typeface="Arial Narrow" pitchFamily="34" charset="0"/>
                </a:rPr>
                <a:t>	Sales</a:t>
              </a:r>
            </a:p>
            <a:p>
              <a:pPr eaLnBrk="0" hangingPunct="0">
                <a:lnSpc>
                  <a:spcPct val="80000"/>
                </a:lnSpc>
                <a:tabLst>
                  <a:tab pos="1714500" algn="ctr"/>
                  <a:tab pos="2381250" algn="l"/>
                </a:tabLst>
              </a:pPr>
              <a:r>
                <a:rPr lang="es-ES_tradnl" sz="1800" dirty="0">
                  <a:solidFill>
                    <a:srgbClr val="000000"/>
                  </a:solidFill>
                  <a:latin typeface="Arial Narrow" pitchFamily="34" charset="0"/>
                </a:rPr>
                <a:t>CA </a:t>
              </a:r>
              <a:r>
                <a:rPr lang="es-ES_tradnl" sz="1800" dirty="0" err="1">
                  <a:solidFill>
                    <a:srgbClr val="000000"/>
                  </a:solidFill>
                  <a:latin typeface="Arial Narrow" pitchFamily="34" charset="0"/>
                </a:rPr>
                <a:t>turnover</a:t>
              </a:r>
              <a:r>
                <a:rPr lang="es-ES_tradnl" sz="1800" dirty="0">
                  <a:solidFill>
                    <a:srgbClr val="000000"/>
                  </a:solidFill>
                  <a:latin typeface="Arial Narrow" pitchFamily="34" charset="0"/>
                </a:rPr>
                <a:t>	 		CA</a:t>
              </a:r>
            </a:p>
          </p:txBody>
        </p:sp>
        <p:sp>
          <p:nvSpPr>
            <p:cNvPr id="56" name="Line 1068">
              <a:extLst>
                <a:ext uri="{FF2B5EF4-FFF2-40B4-BE49-F238E27FC236}">
                  <a16:creationId xmlns:a16="http://schemas.microsoft.com/office/drawing/2014/main" id="{A4D55B7F-9AF4-4BEE-9BBB-244E8A4A4426}"/>
                </a:ext>
              </a:extLst>
            </p:cNvPr>
            <p:cNvSpPr>
              <a:spLocks noChangeShapeType="1"/>
            </p:cNvSpPr>
            <p:nvPr/>
          </p:nvSpPr>
          <p:spPr bwMode="auto">
            <a:xfrm flipV="1">
              <a:off x="4720" y="1664"/>
              <a:ext cx="48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7" name="Group 1069">
            <a:extLst>
              <a:ext uri="{FF2B5EF4-FFF2-40B4-BE49-F238E27FC236}">
                <a16:creationId xmlns:a16="http://schemas.microsoft.com/office/drawing/2014/main" id="{AB9ACEAD-FC8D-4030-94A0-A0119B0DAFC6}"/>
              </a:ext>
            </a:extLst>
          </p:cNvPr>
          <p:cNvGrpSpPr>
            <a:grpSpLocks/>
          </p:cNvGrpSpPr>
          <p:nvPr/>
        </p:nvGrpSpPr>
        <p:grpSpPr bwMode="auto">
          <a:xfrm>
            <a:off x="6440042" y="3735963"/>
            <a:ext cx="3067050" cy="757238"/>
            <a:chOff x="3828" y="2476"/>
            <a:chExt cx="1932" cy="477"/>
          </a:xfrm>
          <a:noFill/>
        </p:grpSpPr>
        <p:sp>
          <p:nvSpPr>
            <p:cNvPr id="58" name="Text Box 1070">
              <a:extLst>
                <a:ext uri="{FF2B5EF4-FFF2-40B4-BE49-F238E27FC236}">
                  <a16:creationId xmlns:a16="http://schemas.microsoft.com/office/drawing/2014/main" id="{8B695936-5E7E-4BF2-89F4-ED088167EA81}"/>
                </a:ext>
              </a:extLst>
            </p:cNvPr>
            <p:cNvSpPr txBox="1">
              <a:spLocks noChangeArrowheads="1"/>
            </p:cNvSpPr>
            <p:nvPr/>
          </p:nvSpPr>
          <p:spPr bwMode="auto">
            <a:xfrm>
              <a:off x="3840" y="2476"/>
              <a:ext cx="1920" cy="477"/>
            </a:xfrm>
            <a:prstGeom prst="rect">
              <a:avLst/>
            </a:prstGeom>
            <a:grpFill/>
            <a:ln w="9525">
              <a:noFill/>
              <a:miter lim="800000"/>
              <a:headEnd/>
              <a:tailEnd/>
            </a:ln>
          </p:spPr>
          <p:txBody>
            <a:bodyPr>
              <a:spAutoFit/>
            </a:bodyPr>
            <a:lstStyle/>
            <a:p>
              <a:pPr eaLnBrk="0" hangingPunct="0">
                <a:lnSpc>
                  <a:spcPct val="80000"/>
                </a:lnSpc>
                <a:tabLst>
                  <a:tab pos="1695450" algn="ctr"/>
                  <a:tab pos="25400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Inventories</a:t>
              </a:r>
              <a:endParaRPr lang="es-ES_tradnl" sz="1800" dirty="0">
                <a:solidFill>
                  <a:srgbClr val="000000"/>
                </a:solidFill>
                <a:latin typeface="Arial Narrow" pitchFamily="34" charset="0"/>
              </a:endParaRPr>
            </a:p>
            <a:p>
              <a:pPr eaLnBrk="0" hangingPunct="0">
                <a:lnSpc>
                  <a:spcPct val="80000"/>
                </a:lnSpc>
                <a:tabLst>
                  <a:tab pos="1695450" algn="ctr"/>
                  <a:tab pos="2540000" algn="l"/>
                </a:tabLst>
              </a:pPr>
              <a:r>
                <a:rPr lang="es-ES_tradnl" sz="1800" dirty="0">
                  <a:solidFill>
                    <a:srgbClr val="000000"/>
                  </a:solidFill>
                  <a:latin typeface="Arial Narrow" pitchFamily="34" charset="0"/>
                </a:rPr>
                <a:t>	 	</a:t>
              </a:r>
            </a:p>
            <a:p>
              <a:pPr eaLnBrk="0" hangingPunct="0">
                <a:lnSpc>
                  <a:spcPct val="80000"/>
                </a:lnSpc>
                <a:tabLst>
                  <a:tab pos="1695450" algn="ctr"/>
                  <a:tab pos="25400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Daily</a:t>
              </a: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cost</a:t>
              </a: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of</a:t>
              </a:r>
              <a:r>
                <a:rPr lang="es-ES_tradnl" sz="1800" dirty="0">
                  <a:solidFill>
                    <a:srgbClr val="000000"/>
                  </a:solidFill>
                  <a:latin typeface="Arial Narrow" pitchFamily="34" charset="0"/>
                </a:rPr>
                <a:t> sales</a:t>
              </a:r>
            </a:p>
          </p:txBody>
        </p:sp>
        <p:sp>
          <p:nvSpPr>
            <p:cNvPr id="59" name="Text Box 1071">
              <a:extLst>
                <a:ext uri="{FF2B5EF4-FFF2-40B4-BE49-F238E27FC236}">
                  <a16:creationId xmlns:a16="http://schemas.microsoft.com/office/drawing/2014/main" id="{8370FB05-ED04-4073-B688-3EDB15754154}"/>
                </a:ext>
              </a:extLst>
            </p:cNvPr>
            <p:cNvSpPr txBox="1">
              <a:spLocks noChangeArrowheads="1"/>
            </p:cNvSpPr>
            <p:nvPr/>
          </p:nvSpPr>
          <p:spPr bwMode="auto">
            <a:xfrm>
              <a:off x="3828" y="2548"/>
              <a:ext cx="780" cy="198"/>
            </a:xfrm>
            <a:prstGeom prst="rect">
              <a:avLst/>
            </a:prstGeom>
            <a:grpFill/>
            <a:ln w="9525">
              <a:noFill/>
              <a:miter lim="800000"/>
              <a:headEnd/>
              <a:tailEnd/>
            </a:ln>
          </p:spPr>
          <p:txBody>
            <a:bodyPr>
              <a:spAutoFit/>
            </a:bodyPr>
            <a:lstStyle/>
            <a:p>
              <a:pPr eaLnBrk="0" hangingPunct="0">
                <a:lnSpc>
                  <a:spcPct val="80000"/>
                </a:lnSpc>
              </a:pPr>
              <a:r>
                <a:rPr lang="es-ES_tradnl" sz="1800" dirty="0">
                  <a:solidFill>
                    <a:srgbClr val="000000"/>
                  </a:solidFill>
                  <a:latin typeface="Arial Narrow" pitchFamily="34" charset="0"/>
                </a:rPr>
                <a:t>Stock </a:t>
              </a:r>
              <a:r>
                <a:rPr lang="es-ES_tradnl" sz="1800" dirty="0" err="1">
                  <a:solidFill>
                    <a:srgbClr val="000000"/>
                  </a:solidFill>
                  <a:latin typeface="Arial Narrow" pitchFamily="34" charset="0"/>
                </a:rPr>
                <a:t>days</a:t>
              </a:r>
              <a:endParaRPr lang="es-ES_tradnl" sz="1800" dirty="0">
                <a:solidFill>
                  <a:srgbClr val="000000"/>
                </a:solidFill>
                <a:latin typeface="Arial Narrow" pitchFamily="34" charset="0"/>
              </a:endParaRPr>
            </a:p>
          </p:txBody>
        </p:sp>
        <p:sp>
          <p:nvSpPr>
            <p:cNvPr id="60" name="Line 1072">
              <a:extLst>
                <a:ext uri="{FF2B5EF4-FFF2-40B4-BE49-F238E27FC236}">
                  <a16:creationId xmlns:a16="http://schemas.microsoft.com/office/drawing/2014/main" id="{AEF25170-2F14-46E0-8424-A5B9C854023B}"/>
                </a:ext>
              </a:extLst>
            </p:cNvPr>
            <p:cNvSpPr>
              <a:spLocks noChangeShapeType="1"/>
            </p:cNvSpPr>
            <p:nvPr/>
          </p:nvSpPr>
          <p:spPr bwMode="auto">
            <a:xfrm flipV="1">
              <a:off x="4512" y="2708"/>
              <a:ext cx="912" cy="0"/>
            </a:xfrm>
            <a:prstGeom prst="line">
              <a:avLst/>
            </a:prstGeom>
            <a:grpFill/>
            <a:ln w="28575">
              <a:solidFill>
                <a:schemeClr val="tx1"/>
              </a:solidFill>
              <a:round/>
              <a:headEnd/>
              <a:tailEnd/>
            </a:ln>
          </p:spPr>
          <p:txBody>
            <a:bodyPr wrap="none" anchor="ctr"/>
            <a:lstStyle/>
            <a:p>
              <a:endParaRPr lang="ca-ES">
                <a:solidFill>
                  <a:srgbClr val="000000"/>
                </a:solidFill>
              </a:endParaRPr>
            </a:p>
          </p:txBody>
        </p:sp>
      </p:grpSp>
      <p:cxnSp>
        <p:nvCxnSpPr>
          <p:cNvPr id="61" name="48 Conector recto de flecha">
            <a:extLst>
              <a:ext uri="{FF2B5EF4-FFF2-40B4-BE49-F238E27FC236}">
                <a16:creationId xmlns:a16="http://schemas.microsoft.com/office/drawing/2014/main" id="{0D77E6DC-01DC-42C1-8387-2982D22004FD}"/>
              </a:ext>
            </a:extLst>
          </p:cNvPr>
          <p:cNvCxnSpPr/>
          <p:nvPr/>
        </p:nvCxnSpPr>
        <p:spPr bwMode="auto">
          <a:xfrm>
            <a:off x="5941567" y="2838451"/>
            <a:ext cx="0" cy="398463"/>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4" name="52 Conector recto de flecha">
            <a:extLst>
              <a:ext uri="{FF2B5EF4-FFF2-40B4-BE49-F238E27FC236}">
                <a16:creationId xmlns:a16="http://schemas.microsoft.com/office/drawing/2014/main" id="{652AC99A-224A-42A3-A76B-031F026A5DC7}"/>
              </a:ext>
            </a:extLst>
          </p:cNvPr>
          <p:cNvCxnSpPr/>
          <p:nvPr/>
        </p:nvCxnSpPr>
        <p:spPr bwMode="auto">
          <a:xfrm flipV="1">
            <a:off x="5992367" y="5011421"/>
            <a:ext cx="0" cy="38735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5" name="54 Conector recto de flecha">
            <a:extLst>
              <a:ext uri="{FF2B5EF4-FFF2-40B4-BE49-F238E27FC236}">
                <a16:creationId xmlns:a16="http://schemas.microsoft.com/office/drawing/2014/main" id="{B29A9AE3-B7F0-4855-8DF1-F310857B003A}"/>
              </a:ext>
            </a:extLst>
          </p:cNvPr>
          <p:cNvCxnSpPr/>
          <p:nvPr/>
        </p:nvCxnSpPr>
        <p:spPr bwMode="auto">
          <a:xfrm flipV="1">
            <a:off x="8532367" y="2579371"/>
            <a:ext cx="0" cy="45720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6" name="55 Conector recto de flecha">
            <a:extLst>
              <a:ext uri="{FF2B5EF4-FFF2-40B4-BE49-F238E27FC236}">
                <a16:creationId xmlns:a16="http://schemas.microsoft.com/office/drawing/2014/main" id="{02CDAD82-ACD9-419E-8DDF-DFD1C7FDB1D0}"/>
              </a:ext>
            </a:extLst>
          </p:cNvPr>
          <p:cNvCxnSpPr/>
          <p:nvPr/>
        </p:nvCxnSpPr>
        <p:spPr bwMode="auto">
          <a:xfrm flipV="1">
            <a:off x="8608567" y="1812291"/>
            <a:ext cx="0" cy="45720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8" name="49 Conector recto de flecha">
            <a:extLst>
              <a:ext uri="{FF2B5EF4-FFF2-40B4-BE49-F238E27FC236}">
                <a16:creationId xmlns:a16="http://schemas.microsoft.com/office/drawing/2014/main" id="{9FB071BC-5519-4777-A601-BF5D263E0BB4}"/>
              </a:ext>
            </a:extLst>
          </p:cNvPr>
          <p:cNvCxnSpPr/>
          <p:nvPr/>
        </p:nvCxnSpPr>
        <p:spPr bwMode="auto">
          <a:xfrm>
            <a:off x="9273886" y="3862057"/>
            <a:ext cx="0" cy="41656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sp>
        <p:nvSpPr>
          <p:cNvPr id="69" name="Rectangle 1038">
            <a:extLst>
              <a:ext uri="{FF2B5EF4-FFF2-40B4-BE49-F238E27FC236}">
                <a16:creationId xmlns:a16="http://schemas.microsoft.com/office/drawing/2014/main" id="{C4248549-813C-4CAC-A8A8-5A9FE0396D84}"/>
              </a:ext>
            </a:extLst>
          </p:cNvPr>
          <p:cNvSpPr>
            <a:spLocks noChangeArrowheads="1"/>
          </p:cNvSpPr>
          <p:nvPr/>
        </p:nvSpPr>
        <p:spPr bwMode="auto">
          <a:xfrm>
            <a:off x="6246366" y="3235897"/>
            <a:ext cx="5888619"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Days</a:t>
            </a:r>
            <a:endParaRPr lang="es-ES_tradnl" sz="2600" dirty="0">
              <a:solidFill>
                <a:schemeClr val="bg1"/>
              </a:solidFill>
              <a:latin typeface="Calibri"/>
              <a:cs typeface="Calibri"/>
            </a:endParaRPr>
          </a:p>
        </p:txBody>
      </p:sp>
      <p:sp>
        <p:nvSpPr>
          <p:cNvPr id="70" name="Rectangle 1033">
            <a:extLst>
              <a:ext uri="{FF2B5EF4-FFF2-40B4-BE49-F238E27FC236}">
                <a16:creationId xmlns:a16="http://schemas.microsoft.com/office/drawing/2014/main" id="{FE175EE6-6DBE-4C4D-B0F5-37D401D9D015}"/>
              </a:ext>
            </a:extLst>
          </p:cNvPr>
          <p:cNvSpPr>
            <a:spLocks noChangeArrowheads="1"/>
          </p:cNvSpPr>
          <p:nvPr/>
        </p:nvSpPr>
        <p:spPr bwMode="auto">
          <a:xfrm>
            <a:off x="9239388" y="1162215"/>
            <a:ext cx="2895600" cy="2007913"/>
          </a:xfrm>
          <a:prstGeom prst="rect">
            <a:avLst/>
          </a:prstGeom>
          <a:solidFill>
            <a:schemeClr val="bg1"/>
          </a:solidFill>
          <a:ln w="9525">
            <a:solidFill>
              <a:schemeClr val="tx1"/>
            </a:solidFill>
            <a:miter lim="800000"/>
            <a:headEnd/>
            <a:tailEnd/>
          </a:ln>
          <a:effectLst/>
        </p:spPr>
        <p:txBody>
          <a:bodyPr wrap="none" anchor="ctr"/>
          <a:lstStyle/>
          <a:p>
            <a:pPr eaLnBrk="0" hangingPunct="0">
              <a:defRPr/>
            </a:pPr>
            <a:endParaRPr lang="es-ES">
              <a:solidFill>
                <a:srgbClr val="000000"/>
              </a:solidFill>
              <a:latin typeface="Arial" charset="0"/>
            </a:endParaRPr>
          </a:p>
        </p:txBody>
      </p:sp>
      <p:sp>
        <p:nvSpPr>
          <p:cNvPr id="71" name="Rectangle 1036">
            <a:extLst>
              <a:ext uri="{FF2B5EF4-FFF2-40B4-BE49-F238E27FC236}">
                <a16:creationId xmlns:a16="http://schemas.microsoft.com/office/drawing/2014/main" id="{E4505D12-0839-4D7E-8862-0C04FAE2C0BD}"/>
              </a:ext>
            </a:extLst>
          </p:cNvPr>
          <p:cNvSpPr>
            <a:spLocks noChangeArrowheads="1"/>
          </p:cNvSpPr>
          <p:nvPr/>
        </p:nvSpPr>
        <p:spPr bwMode="auto">
          <a:xfrm>
            <a:off x="9247642" y="1139259"/>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Working</a:t>
            </a:r>
            <a:r>
              <a:rPr lang="es-ES_tradnl" sz="2600" dirty="0">
                <a:solidFill>
                  <a:schemeClr val="bg1"/>
                </a:solidFill>
                <a:latin typeface="Calibri"/>
                <a:cs typeface="Calibri"/>
              </a:rPr>
              <a:t> Capital</a:t>
            </a:r>
          </a:p>
        </p:txBody>
      </p:sp>
      <p:sp>
        <p:nvSpPr>
          <p:cNvPr id="2" name="TextBox 1">
            <a:extLst>
              <a:ext uri="{FF2B5EF4-FFF2-40B4-BE49-F238E27FC236}">
                <a16:creationId xmlns:a16="http://schemas.microsoft.com/office/drawing/2014/main" id="{0C655715-6305-4B35-9648-58EE8B29EEEE}"/>
              </a:ext>
            </a:extLst>
          </p:cNvPr>
          <p:cNvSpPr txBox="1"/>
          <p:nvPr/>
        </p:nvSpPr>
        <p:spPr>
          <a:xfrm>
            <a:off x="-83120" y="5765033"/>
            <a:ext cx="12711098" cy="646331"/>
          </a:xfrm>
          <a:prstGeom prst="rect">
            <a:avLst/>
          </a:prstGeom>
          <a:noFill/>
        </p:spPr>
        <p:txBody>
          <a:bodyPr wrap="square" rtlCol="0">
            <a:spAutoFit/>
          </a:bodyPr>
          <a:lstStyle/>
          <a:p>
            <a:r>
              <a:rPr lang="es-ES" baseline="30000" dirty="0"/>
              <a:t>1</a:t>
            </a:r>
            <a:r>
              <a:rPr lang="es-ES" dirty="0"/>
              <a:t>: </a:t>
            </a:r>
            <a:r>
              <a:rPr lang="es-ES" dirty="0" err="1"/>
              <a:t>for</a:t>
            </a:r>
            <a:r>
              <a:rPr lang="es-ES" dirty="0"/>
              <a:t> a </a:t>
            </a:r>
            <a:r>
              <a:rPr lang="es-ES" dirty="0" err="1"/>
              <a:t>growing</a:t>
            </a:r>
            <a:r>
              <a:rPr lang="es-ES" dirty="0"/>
              <a:t> </a:t>
            </a:r>
            <a:r>
              <a:rPr lang="es-ES" dirty="0" err="1"/>
              <a:t>firm</a:t>
            </a:r>
            <a:r>
              <a:rPr lang="es-ES" dirty="0"/>
              <a:t>, use </a:t>
            </a:r>
            <a:r>
              <a:rPr lang="es-ES" dirty="0" err="1"/>
              <a:t>the</a:t>
            </a:r>
            <a:r>
              <a:rPr lang="es-ES" dirty="0"/>
              <a:t> </a:t>
            </a:r>
            <a:r>
              <a:rPr lang="es-ES" dirty="0" err="1"/>
              <a:t>average</a:t>
            </a:r>
            <a:r>
              <a:rPr lang="es-ES" dirty="0"/>
              <a:t> </a:t>
            </a:r>
            <a:r>
              <a:rPr lang="es-ES" dirty="0" err="1"/>
              <a:t>value</a:t>
            </a:r>
            <a:r>
              <a:rPr lang="es-ES" dirty="0"/>
              <a:t> in </a:t>
            </a:r>
            <a:r>
              <a:rPr lang="es-ES" dirty="0" err="1"/>
              <a:t>the</a:t>
            </a:r>
            <a:r>
              <a:rPr lang="es-ES" dirty="0"/>
              <a:t> balance </a:t>
            </a:r>
            <a:r>
              <a:rPr lang="es-ES" dirty="0" err="1"/>
              <a:t>sheet</a:t>
            </a:r>
            <a:r>
              <a:rPr lang="es-ES" dirty="0"/>
              <a:t> ítems </a:t>
            </a:r>
            <a:r>
              <a:rPr lang="es-ES" dirty="0" err="1"/>
              <a:t>for</a:t>
            </a:r>
            <a:r>
              <a:rPr lang="es-ES" dirty="0"/>
              <a:t> ratios </a:t>
            </a:r>
            <a:r>
              <a:rPr lang="es-ES" dirty="0" err="1"/>
              <a:t>that</a:t>
            </a:r>
            <a:r>
              <a:rPr lang="es-ES" dirty="0"/>
              <a:t> </a:t>
            </a:r>
            <a:r>
              <a:rPr lang="es-ES" dirty="0" err="1"/>
              <a:t>also</a:t>
            </a:r>
            <a:r>
              <a:rPr lang="es-ES" dirty="0"/>
              <a:t> </a:t>
            </a:r>
            <a:r>
              <a:rPr lang="es-ES" dirty="0" err="1"/>
              <a:t>need</a:t>
            </a:r>
            <a:r>
              <a:rPr lang="es-ES" dirty="0"/>
              <a:t> </a:t>
            </a:r>
            <a:r>
              <a:rPr lang="es-ES" dirty="0" err="1"/>
              <a:t>info</a:t>
            </a:r>
            <a:r>
              <a:rPr lang="es-ES" dirty="0"/>
              <a:t> </a:t>
            </a:r>
            <a:r>
              <a:rPr lang="es-ES" dirty="0" err="1"/>
              <a:t>from</a:t>
            </a:r>
            <a:r>
              <a:rPr lang="es-ES" dirty="0"/>
              <a:t> </a:t>
            </a:r>
            <a:r>
              <a:rPr lang="es-ES" dirty="0" err="1"/>
              <a:t>the</a:t>
            </a:r>
            <a:r>
              <a:rPr lang="es-ES" dirty="0"/>
              <a:t> </a:t>
            </a:r>
            <a:r>
              <a:rPr lang="es-ES" dirty="0" err="1"/>
              <a:t>income</a:t>
            </a:r>
            <a:r>
              <a:rPr lang="es-ES" dirty="0"/>
              <a:t> </a:t>
            </a:r>
            <a:r>
              <a:rPr lang="es-ES" dirty="0" err="1"/>
              <a:t>statement</a:t>
            </a:r>
            <a:r>
              <a:rPr lang="es-ES" dirty="0"/>
              <a:t>.</a:t>
            </a:r>
          </a:p>
          <a:p>
            <a:r>
              <a:rPr lang="es-ES" baseline="30000" dirty="0"/>
              <a:t>2</a:t>
            </a:r>
            <a:r>
              <a:rPr lang="es-ES" dirty="0"/>
              <a:t>: </a:t>
            </a:r>
            <a:r>
              <a:rPr lang="es-ES" dirty="0" err="1"/>
              <a:t>it</a:t>
            </a:r>
            <a:r>
              <a:rPr lang="es-ES" dirty="0"/>
              <a:t> </a:t>
            </a:r>
            <a:r>
              <a:rPr lang="es-ES" dirty="0" err="1"/>
              <a:t>is</a:t>
            </a:r>
            <a:r>
              <a:rPr lang="es-ES" dirty="0"/>
              <a:t> </a:t>
            </a:r>
            <a:r>
              <a:rPr lang="es-ES" dirty="0" err="1"/>
              <a:t>better</a:t>
            </a:r>
            <a:r>
              <a:rPr lang="es-ES" dirty="0"/>
              <a:t> </a:t>
            </a:r>
            <a:r>
              <a:rPr lang="es-ES" dirty="0" err="1"/>
              <a:t>to</a:t>
            </a:r>
            <a:r>
              <a:rPr lang="es-ES" dirty="0"/>
              <a:t> use "sales </a:t>
            </a:r>
            <a:r>
              <a:rPr lang="es-ES" dirty="0" err="1"/>
              <a:t>on</a:t>
            </a:r>
            <a:r>
              <a:rPr lang="es-ES" dirty="0"/>
              <a:t> </a:t>
            </a:r>
            <a:r>
              <a:rPr lang="es-ES" dirty="0" err="1"/>
              <a:t>credit</a:t>
            </a:r>
            <a:r>
              <a:rPr lang="es-ES" dirty="0"/>
              <a:t>", </a:t>
            </a:r>
            <a:r>
              <a:rPr lang="es-ES" dirty="0" err="1"/>
              <a:t>but</a:t>
            </a:r>
            <a:r>
              <a:rPr lang="es-ES" dirty="0"/>
              <a:t> </a:t>
            </a:r>
            <a:r>
              <a:rPr lang="es-ES" dirty="0" err="1"/>
              <a:t>this</a:t>
            </a:r>
            <a:r>
              <a:rPr lang="es-ES" dirty="0"/>
              <a:t> </a:t>
            </a:r>
            <a:r>
              <a:rPr lang="es-ES" dirty="0" err="1"/>
              <a:t>item</a:t>
            </a:r>
            <a:r>
              <a:rPr lang="es-ES" dirty="0"/>
              <a:t> </a:t>
            </a:r>
            <a:r>
              <a:rPr lang="es-ES" dirty="0" err="1"/>
              <a:t>is</a:t>
            </a:r>
            <a:r>
              <a:rPr lang="es-ES" dirty="0"/>
              <a:t> </a:t>
            </a:r>
            <a:r>
              <a:rPr lang="es-ES" dirty="0" err="1"/>
              <a:t>rarely</a:t>
            </a:r>
            <a:r>
              <a:rPr lang="es-ES" dirty="0"/>
              <a:t> </a:t>
            </a:r>
            <a:r>
              <a:rPr lang="es-ES" dirty="0" err="1"/>
              <a:t>reported</a:t>
            </a:r>
            <a:r>
              <a:rPr lang="es-ES" dirty="0"/>
              <a:t>.</a:t>
            </a:r>
            <a:endParaRPr lang="en-US" dirty="0"/>
          </a:p>
        </p:txBody>
      </p:sp>
      <p:sp>
        <p:nvSpPr>
          <p:cNvPr id="4" name="TextBox 3">
            <a:extLst>
              <a:ext uri="{FF2B5EF4-FFF2-40B4-BE49-F238E27FC236}">
                <a16:creationId xmlns:a16="http://schemas.microsoft.com/office/drawing/2014/main" id="{574596CC-D9A3-425B-8918-21C52617DD4F}"/>
              </a:ext>
            </a:extLst>
          </p:cNvPr>
          <p:cNvSpPr txBox="1"/>
          <p:nvPr/>
        </p:nvSpPr>
        <p:spPr>
          <a:xfrm>
            <a:off x="9247642" y="1782723"/>
            <a:ext cx="2887343" cy="1200329"/>
          </a:xfrm>
          <a:prstGeom prst="rect">
            <a:avLst/>
          </a:prstGeom>
          <a:noFill/>
        </p:spPr>
        <p:txBody>
          <a:bodyPr wrap="square" rtlCol="0">
            <a:spAutoFit/>
          </a:bodyPr>
          <a:lstStyle/>
          <a:p>
            <a:r>
              <a:rPr lang="es-ES" dirty="0"/>
              <a:t>WK: CA-CL</a:t>
            </a:r>
          </a:p>
          <a:p>
            <a:endParaRPr lang="es-ES" dirty="0"/>
          </a:p>
          <a:p>
            <a:r>
              <a:rPr lang="es-ES" dirty="0"/>
              <a:t>WK </a:t>
            </a:r>
            <a:r>
              <a:rPr lang="es-ES" dirty="0" err="1"/>
              <a:t>needs</a:t>
            </a:r>
            <a:r>
              <a:rPr lang="es-ES" dirty="0"/>
              <a:t>/operative:</a:t>
            </a:r>
          </a:p>
          <a:p>
            <a:r>
              <a:rPr lang="es-ES" dirty="0"/>
              <a:t>WK - (</a:t>
            </a:r>
            <a:r>
              <a:rPr lang="es-ES" dirty="0" err="1"/>
              <a:t>Other</a:t>
            </a:r>
            <a:r>
              <a:rPr lang="es-ES" dirty="0"/>
              <a:t> CA-</a:t>
            </a:r>
            <a:r>
              <a:rPr lang="es-ES" dirty="0" err="1"/>
              <a:t>Other</a:t>
            </a:r>
            <a:r>
              <a:rPr lang="es-ES" dirty="0"/>
              <a:t> CL)</a:t>
            </a:r>
            <a:endParaRPr lang="en-US" dirty="0"/>
          </a:p>
        </p:txBody>
      </p:sp>
      <p:sp>
        <p:nvSpPr>
          <p:cNvPr id="80" name="Text Box 1042">
            <a:extLst>
              <a:ext uri="{FF2B5EF4-FFF2-40B4-BE49-F238E27FC236}">
                <a16:creationId xmlns:a16="http://schemas.microsoft.com/office/drawing/2014/main" id="{AFDD7EFC-E119-4A3A-9824-B30E8BE8A00E}"/>
              </a:ext>
            </a:extLst>
          </p:cNvPr>
          <p:cNvSpPr txBox="1">
            <a:spLocks noChangeArrowheads="1"/>
          </p:cNvSpPr>
          <p:nvPr/>
        </p:nvSpPr>
        <p:spPr bwMode="auto">
          <a:xfrm>
            <a:off x="9478229" y="3755474"/>
            <a:ext cx="2690572" cy="1077218"/>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Receivables</a:t>
            </a:r>
            <a:r>
              <a:rPr lang="es-ES_tradnl" sz="2000" dirty="0">
                <a:solidFill>
                  <a:srgbClr val="000000"/>
                </a:solidFill>
                <a:latin typeface="Arial Narrow" pitchFamily="34" charset="0"/>
              </a:rPr>
              <a:t>.</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Days</a:t>
            </a:r>
            <a:r>
              <a:rPr lang="es-ES_tradnl" sz="2000" dirty="0">
                <a:solidFill>
                  <a:srgbClr val="000000"/>
                </a:solidFill>
                <a:latin typeface="Arial Narrow" pitchFamily="34" charset="0"/>
              </a:rPr>
              <a:t> Rec. 	 	</a:t>
            </a:r>
          </a:p>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Daily</a:t>
            </a:r>
            <a:r>
              <a:rPr lang="es-ES_tradnl" sz="2000" dirty="0">
                <a:solidFill>
                  <a:srgbClr val="000000"/>
                </a:solidFill>
                <a:latin typeface="Arial Narrow" pitchFamily="34" charset="0"/>
              </a:rPr>
              <a:t> Sales</a:t>
            </a:r>
            <a:r>
              <a:rPr lang="es-ES_tradnl" sz="2000" baseline="30000" dirty="0">
                <a:solidFill>
                  <a:srgbClr val="000000"/>
                </a:solidFill>
                <a:latin typeface="Arial Narrow" pitchFamily="34" charset="0"/>
              </a:rPr>
              <a:t>2</a:t>
            </a:r>
            <a:endParaRPr lang="es-ES_tradnl" sz="2000" dirty="0">
              <a:solidFill>
                <a:srgbClr val="000000"/>
              </a:solidFill>
              <a:latin typeface="Arial Narrow" pitchFamily="34" charset="0"/>
            </a:endParaRPr>
          </a:p>
          <a:p>
            <a:pPr eaLnBrk="0" hangingPunct="0">
              <a:lnSpc>
                <a:spcPct val="80000"/>
              </a:lnSpc>
              <a:tabLst>
                <a:tab pos="1428750" algn="ctr"/>
                <a:tab pos="1809750" algn="l"/>
              </a:tabLst>
            </a:pPr>
            <a:endParaRPr lang="es-ES_tradnl" sz="2000" dirty="0">
              <a:solidFill>
                <a:srgbClr val="000000"/>
              </a:solidFill>
              <a:latin typeface="Arial Narrow" pitchFamily="34" charset="0"/>
            </a:endParaRPr>
          </a:p>
        </p:txBody>
      </p:sp>
      <p:sp>
        <p:nvSpPr>
          <p:cNvPr id="81" name="Line 1044">
            <a:extLst>
              <a:ext uri="{FF2B5EF4-FFF2-40B4-BE49-F238E27FC236}">
                <a16:creationId xmlns:a16="http://schemas.microsoft.com/office/drawing/2014/main" id="{DFC75DEA-8267-49A7-8610-A1BED0032B4F}"/>
              </a:ext>
            </a:extLst>
          </p:cNvPr>
          <p:cNvSpPr>
            <a:spLocks noChangeShapeType="1"/>
          </p:cNvSpPr>
          <p:nvPr/>
        </p:nvSpPr>
        <p:spPr bwMode="auto">
          <a:xfrm>
            <a:off x="10555581" y="4191004"/>
            <a:ext cx="118149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82" name="Text Box 1042">
            <a:extLst>
              <a:ext uri="{FF2B5EF4-FFF2-40B4-BE49-F238E27FC236}">
                <a16:creationId xmlns:a16="http://schemas.microsoft.com/office/drawing/2014/main" id="{5CFC5048-7304-4B09-989F-9DD7B6E6721E}"/>
              </a:ext>
            </a:extLst>
          </p:cNvPr>
          <p:cNvSpPr txBox="1">
            <a:spLocks noChangeArrowheads="1"/>
          </p:cNvSpPr>
          <p:nvPr/>
        </p:nvSpPr>
        <p:spPr bwMode="auto">
          <a:xfrm>
            <a:off x="6320933" y="4694707"/>
            <a:ext cx="2690572" cy="1077218"/>
          </a:xfrm>
          <a:prstGeom prst="rect">
            <a:avLst/>
          </a:prstGeom>
          <a:noFill/>
          <a:ln w="9525">
            <a:noFill/>
            <a:miter lim="800000"/>
            <a:headEnd/>
            <a:tailEnd/>
          </a:ln>
        </p:spPr>
        <p:txBody>
          <a:bodyPr wrap="square" lIns="91440" tIns="45720" rIns="91440" bIns="45720" anchor="t">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Payables</a:t>
            </a:r>
            <a:r>
              <a:rPr lang="es-ES_tradnl" sz="2000" dirty="0">
                <a:solidFill>
                  <a:srgbClr val="000000"/>
                </a:solidFill>
                <a:latin typeface="Arial Narrow" pitchFamily="34" charset="0"/>
              </a:rPr>
              <a:t>.</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Days</a:t>
            </a: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Pay</a:t>
            </a: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a:rPr>
              <a:t>	      </a:t>
            </a:r>
            <a:r>
              <a:rPr lang="es-ES_tradnl" sz="2000" dirty="0" err="1">
                <a:solidFill>
                  <a:srgbClr val="000000"/>
                </a:solidFill>
                <a:latin typeface="Arial Narrow"/>
              </a:rPr>
              <a:t>Daily</a:t>
            </a:r>
            <a:r>
              <a:rPr lang="es-ES_tradnl" sz="2000" dirty="0">
                <a:solidFill>
                  <a:srgbClr val="000000"/>
                </a:solidFill>
                <a:latin typeface="Arial Narrow"/>
              </a:rPr>
              <a:t> COGS</a:t>
            </a:r>
          </a:p>
          <a:p>
            <a:pPr eaLnBrk="0" hangingPunct="0">
              <a:lnSpc>
                <a:spcPct val="80000"/>
              </a:lnSpc>
              <a:tabLst>
                <a:tab pos="1428750" algn="ctr"/>
                <a:tab pos="1809750" algn="l"/>
              </a:tabLst>
            </a:pPr>
            <a:endParaRPr lang="es-ES_tradnl" sz="2000" dirty="0">
              <a:solidFill>
                <a:srgbClr val="000000"/>
              </a:solidFill>
              <a:latin typeface="Arial Narrow" pitchFamily="34" charset="0"/>
            </a:endParaRPr>
          </a:p>
        </p:txBody>
      </p:sp>
      <p:sp>
        <p:nvSpPr>
          <p:cNvPr id="83" name="Line 1044">
            <a:extLst>
              <a:ext uri="{FF2B5EF4-FFF2-40B4-BE49-F238E27FC236}">
                <a16:creationId xmlns:a16="http://schemas.microsoft.com/office/drawing/2014/main" id="{CA6E5BA9-8280-4015-A65C-8BD27ECDF53B}"/>
              </a:ext>
            </a:extLst>
          </p:cNvPr>
          <p:cNvSpPr>
            <a:spLocks noChangeShapeType="1"/>
          </p:cNvSpPr>
          <p:nvPr/>
        </p:nvSpPr>
        <p:spPr bwMode="auto">
          <a:xfrm>
            <a:off x="7659045" y="5065209"/>
            <a:ext cx="118149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cxnSp>
        <p:nvCxnSpPr>
          <p:cNvPr id="84" name="49 Conector recto de flecha">
            <a:extLst>
              <a:ext uri="{FF2B5EF4-FFF2-40B4-BE49-F238E27FC236}">
                <a16:creationId xmlns:a16="http://schemas.microsoft.com/office/drawing/2014/main" id="{1A185F44-D5EC-4BA1-A783-2F194BA3DF29}"/>
              </a:ext>
            </a:extLst>
          </p:cNvPr>
          <p:cNvCxnSpPr/>
          <p:nvPr/>
        </p:nvCxnSpPr>
        <p:spPr bwMode="auto">
          <a:xfrm>
            <a:off x="11955570" y="3850261"/>
            <a:ext cx="0" cy="41656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85" name="50 Conector recto de flecha">
            <a:extLst>
              <a:ext uri="{FF2B5EF4-FFF2-40B4-BE49-F238E27FC236}">
                <a16:creationId xmlns:a16="http://schemas.microsoft.com/office/drawing/2014/main" id="{FC94CFF4-D3DE-4418-899B-CC06807C3547}"/>
              </a:ext>
            </a:extLst>
          </p:cNvPr>
          <p:cNvCxnSpPr/>
          <p:nvPr/>
        </p:nvCxnSpPr>
        <p:spPr bwMode="auto">
          <a:xfrm flipV="1">
            <a:off x="8973823" y="4885509"/>
            <a:ext cx="0" cy="406397"/>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sp>
        <p:nvSpPr>
          <p:cNvPr id="86" name="Text Box 1042">
            <a:extLst>
              <a:ext uri="{FF2B5EF4-FFF2-40B4-BE49-F238E27FC236}">
                <a16:creationId xmlns:a16="http://schemas.microsoft.com/office/drawing/2014/main" id="{6B6A2CD7-FDB6-468A-BF6D-89689C33ADAA}"/>
              </a:ext>
            </a:extLst>
          </p:cNvPr>
          <p:cNvSpPr txBox="1">
            <a:spLocks noChangeArrowheads="1"/>
          </p:cNvSpPr>
          <p:nvPr/>
        </p:nvSpPr>
        <p:spPr bwMode="auto">
          <a:xfrm>
            <a:off x="9337912" y="4718662"/>
            <a:ext cx="2690572" cy="830997"/>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pitchFamily="34" charset="0"/>
              </a:rPr>
              <a:t>Cash </a:t>
            </a:r>
            <a:r>
              <a:rPr lang="es-ES_tradnl" sz="2000" dirty="0" err="1">
                <a:solidFill>
                  <a:srgbClr val="000000"/>
                </a:solidFill>
                <a:latin typeface="Arial Narrow" pitchFamily="34" charset="0"/>
              </a:rPr>
              <a:t>Cycle</a:t>
            </a:r>
            <a:r>
              <a:rPr lang="es-ES_tradnl" sz="2000" dirty="0">
                <a:solidFill>
                  <a:srgbClr val="000000"/>
                </a:solidFill>
                <a:latin typeface="Arial Narrow" pitchFamily="34" charset="0"/>
              </a:rPr>
              <a:t> = DR+SD- DP 	 	</a:t>
            </a:r>
          </a:p>
        </p:txBody>
      </p:sp>
    </p:spTree>
    <p:extLst>
      <p:ext uri="{BB962C8B-B14F-4D97-AF65-F5344CB8AC3E}">
        <p14:creationId xmlns:p14="http://schemas.microsoft.com/office/powerpoint/2010/main" val="3336886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p:bldP spid="32" grpId="0"/>
      <p:bldP spid="33" grpId="0" animBg="1"/>
      <p:bldP spid="34" grpId="0" animBg="1"/>
      <p:bldP spid="35" grpId="0"/>
      <p:bldP spid="36" grpId="0" animBg="1"/>
      <p:bldP spid="37" grpId="0" animBg="1"/>
      <p:bldP spid="38" grpId="0"/>
      <p:bldP spid="39" grpId="0" animBg="1"/>
      <p:bldP spid="69" grpId="0" animBg="1"/>
      <p:bldP spid="70" grpId="0" animBg="1"/>
      <p:bldP spid="71" grpId="0" animBg="1"/>
      <p:bldP spid="80" grpId="0"/>
      <p:bldP spid="81" grpId="0" animBg="1"/>
      <p:bldP spid="82" grpId="0"/>
      <p:bldP spid="83" grpId="0" animBg="1"/>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0" y="24958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1305346" y="699490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238E49BB-17C1-468A-BC53-274DBA71DC9B}"/>
              </a:ext>
            </a:extLst>
          </p:cNvPr>
          <p:cNvSpPr txBox="1"/>
          <p:nvPr/>
        </p:nvSpPr>
        <p:spPr>
          <a:xfrm>
            <a:off x="1171575" y="600075"/>
            <a:ext cx="10039350" cy="646331"/>
          </a:xfrm>
          <a:prstGeom prst="rect">
            <a:avLst/>
          </a:prstGeom>
          <a:noFill/>
        </p:spPr>
        <p:txBody>
          <a:bodyPr wrap="square" rtlCol="0">
            <a:spAutoFit/>
          </a:bodyPr>
          <a:lstStyle/>
          <a:p>
            <a:r>
              <a:rPr lang="en-US" dirty="0"/>
              <a:t>Definitions and uses</a:t>
            </a:r>
          </a:p>
          <a:p>
            <a:endParaRPr lang="en-US" dirty="0"/>
          </a:p>
        </p:txBody>
      </p:sp>
      <p:graphicFrame>
        <p:nvGraphicFramePr>
          <p:cNvPr id="5" name="Diagram 4">
            <a:extLst>
              <a:ext uri="{FF2B5EF4-FFF2-40B4-BE49-F238E27FC236}">
                <a16:creationId xmlns:a16="http://schemas.microsoft.com/office/drawing/2014/main" id="{531947BD-ED79-44FA-A75C-20259285B82E}"/>
              </a:ext>
            </a:extLst>
          </p:cNvPr>
          <p:cNvGraphicFramePr/>
          <p:nvPr>
            <p:extLst>
              <p:ext uri="{D42A27DB-BD31-4B8C-83A1-F6EECF244321}">
                <p14:modId xmlns:p14="http://schemas.microsoft.com/office/powerpoint/2010/main" val="2281484782"/>
              </p:ext>
            </p:extLst>
          </p:nvPr>
        </p:nvGraphicFramePr>
        <p:xfrm>
          <a:off x="1305345" y="1246406"/>
          <a:ext cx="9905579" cy="436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0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364440" y="17155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23515" y="26238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149727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9260" y="270260"/>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aphicFrame>
        <p:nvGraphicFramePr>
          <p:cNvPr id="3" name="Diagram 2">
            <a:extLst>
              <a:ext uri="{FF2B5EF4-FFF2-40B4-BE49-F238E27FC236}">
                <a16:creationId xmlns:a16="http://schemas.microsoft.com/office/drawing/2014/main" id="{E817A0C9-7477-49B1-9967-134DCFE06E83}"/>
              </a:ext>
            </a:extLst>
          </p:cNvPr>
          <p:cNvGraphicFramePr/>
          <p:nvPr>
            <p:extLst>
              <p:ext uri="{D42A27DB-BD31-4B8C-83A1-F6EECF244321}">
                <p14:modId xmlns:p14="http://schemas.microsoft.com/office/powerpoint/2010/main" val="3219019165"/>
              </p:ext>
            </p:extLst>
          </p:nvPr>
        </p:nvGraphicFramePr>
        <p:xfrm>
          <a:off x="1758986" y="2771775"/>
          <a:ext cx="8858250" cy="290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DDE0A4F-28A2-4412-A2F7-3B59DA8915B6}"/>
              </a:ext>
            </a:extLst>
          </p:cNvPr>
          <p:cNvSpPr txBox="1"/>
          <p:nvPr/>
        </p:nvSpPr>
        <p:spPr>
          <a:xfrm>
            <a:off x="1758986" y="1162050"/>
            <a:ext cx="8858250" cy="646331"/>
          </a:xfrm>
          <a:prstGeom prst="rect">
            <a:avLst/>
          </a:prstGeom>
          <a:noFill/>
        </p:spPr>
        <p:txBody>
          <a:bodyPr wrap="square" rtlCol="0">
            <a:spAutoFit/>
          </a:bodyPr>
          <a:lstStyle/>
          <a:p>
            <a:r>
              <a:rPr lang="en-US" dirty="0"/>
              <a:t>What information is important to capture, process, and aggregate?</a:t>
            </a:r>
          </a:p>
          <a:p>
            <a:r>
              <a:rPr lang="en-US" dirty="0"/>
              <a:t>Who would be interested in that information?</a:t>
            </a:r>
          </a:p>
        </p:txBody>
      </p:sp>
    </p:spTree>
    <p:extLst>
      <p:ext uri="{BB962C8B-B14F-4D97-AF65-F5344CB8AC3E}">
        <p14:creationId xmlns:p14="http://schemas.microsoft.com/office/powerpoint/2010/main" val="376453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43497"/>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Tree>
    <p:extLst>
      <p:ext uri="{BB962C8B-B14F-4D97-AF65-F5344CB8AC3E}">
        <p14:creationId xmlns:p14="http://schemas.microsoft.com/office/powerpoint/2010/main" val="59702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52695"/>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4954ECDC-B6EC-44B1-9870-0132D867E8CC}"/>
              </a:ext>
            </a:extLst>
          </p:cNvPr>
          <p:cNvSpPr txBox="1"/>
          <p:nvPr/>
        </p:nvSpPr>
        <p:spPr>
          <a:xfrm>
            <a:off x="1550920" y="1134319"/>
            <a:ext cx="8333860" cy="369332"/>
          </a:xfrm>
          <a:prstGeom prst="rect">
            <a:avLst/>
          </a:prstGeom>
          <a:noFill/>
        </p:spPr>
        <p:txBody>
          <a:bodyPr wrap="square" rtlCol="0">
            <a:spAutoFit/>
          </a:bodyPr>
          <a:lstStyle/>
          <a:p>
            <a:r>
              <a:rPr lang="en-US" dirty="0"/>
              <a:t>Transactions modify specific economic components of an organization.</a:t>
            </a:r>
          </a:p>
        </p:txBody>
      </p:sp>
      <p:graphicFrame>
        <p:nvGraphicFramePr>
          <p:cNvPr id="3" name="Diagram 2">
            <a:extLst>
              <a:ext uri="{FF2B5EF4-FFF2-40B4-BE49-F238E27FC236}">
                <a16:creationId xmlns:a16="http://schemas.microsoft.com/office/drawing/2014/main" id="{FAD86F30-DE0A-412A-96D0-D75C04CB66D3}"/>
              </a:ext>
            </a:extLst>
          </p:cNvPr>
          <p:cNvGraphicFramePr/>
          <p:nvPr>
            <p:extLst>
              <p:ext uri="{D42A27DB-BD31-4B8C-83A1-F6EECF244321}">
                <p14:modId xmlns:p14="http://schemas.microsoft.com/office/powerpoint/2010/main" val="3483147479"/>
              </p:ext>
            </p:extLst>
          </p:nvPr>
        </p:nvGraphicFramePr>
        <p:xfrm>
          <a:off x="1826138" y="1701478"/>
          <a:ext cx="8333861" cy="4436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069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30706"/>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p>
          </p:txBody>
        </p:sp>
      </p:grpSp>
      <p:sp>
        <p:nvSpPr>
          <p:cNvPr id="2" name="TextBox 1">
            <a:extLst>
              <a:ext uri="{FF2B5EF4-FFF2-40B4-BE49-F238E27FC236}">
                <a16:creationId xmlns:a16="http://schemas.microsoft.com/office/drawing/2014/main" id="{4954ECDC-B6EC-44B1-9870-0132D867E8CC}"/>
              </a:ext>
            </a:extLst>
          </p:cNvPr>
          <p:cNvSpPr txBox="1"/>
          <p:nvPr/>
        </p:nvSpPr>
        <p:spPr>
          <a:xfrm>
            <a:off x="1550920" y="1134319"/>
            <a:ext cx="8333860" cy="369332"/>
          </a:xfrm>
          <a:prstGeom prst="rect">
            <a:avLst/>
          </a:prstGeom>
          <a:noFill/>
        </p:spPr>
        <p:txBody>
          <a:bodyPr wrap="square" rtlCol="0">
            <a:spAutoFit/>
          </a:bodyPr>
          <a:lstStyle/>
          <a:p>
            <a:r>
              <a:rPr lang="en-US" dirty="0"/>
              <a:t>Transactions modify specific economic components of an organization.</a:t>
            </a:r>
          </a:p>
        </p:txBody>
      </p:sp>
      <p:graphicFrame>
        <p:nvGraphicFramePr>
          <p:cNvPr id="3" name="Diagram 2">
            <a:extLst>
              <a:ext uri="{FF2B5EF4-FFF2-40B4-BE49-F238E27FC236}">
                <a16:creationId xmlns:a16="http://schemas.microsoft.com/office/drawing/2014/main" id="{FAD86F30-DE0A-412A-96D0-D75C04CB66D3}"/>
              </a:ext>
            </a:extLst>
          </p:cNvPr>
          <p:cNvGraphicFramePr/>
          <p:nvPr/>
        </p:nvGraphicFramePr>
        <p:xfrm>
          <a:off x="1826138" y="1701478"/>
          <a:ext cx="8333861" cy="4436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95798C4-5A72-4E8D-BFB8-24741FF39D67}"/>
              </a:ext>
            </a:extLst>
          </p:cNvPr>
          <p:cNvSpPr/>
          <p:nvPr/>
        </p:nvSpPr>
        <p:spPr>
          <a:xfrm>
            <a:off x="7896262" y="1455793"/>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8409857" y="3919906"/>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124533" y="382708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spTree>
    <p:extLst>
      <p:ext uri="{BB962C8B-B14F-4D97-AF65-F5344CB8AC3E}">
        <p14:creationId xmlns:p14="http://schemas.microsoft.com/office/powerpoint/2010/main" val="30010034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16c05727-aa75-4e4a-9b5f-8a80a1165891"/>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742</TotalTime>
  <Words>2829</Words>
  <Application>Microsoft Office PowerPoint</Application>
  <PresentationFormat>Panorámica</PresentationFormat>
  <Paragraphs>523</Paragraphs>
  <Slides>38</Slides>
  <Notes>37</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Office Theme</vt:lpstr>
      <vt:lpstr>Managerial Accounting</vt:lpstr>
      <vt:lpstr>Topic 1: Financial Statements Part A Foundations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Topic 1: Financial Statements Part B Reports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Topic 1: Financial Statements Part C Financial Metrics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Accounting</dc:title>
  <dc:creator>MARCELO IGNACIO ORTIZ MUÑOZ</dc:creator>
  <cp:lastModifiedBy>MARCELO IGNACIO ORTIZ MUÑOZ</cp:lastModifiedBy>
  <cp:revision>271</cp:revision>
  <dcterms:created xsi:type="dcterms:W3CDTF">2022-07-23T09:03:42Z</dcterms:created>
  <dcterms:modified xsi:type="dcterms:W3CDTF">2023-08-24T08:09:30Z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