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87" r:id="rId3"/>
  </p:sldMasterIdLst>
  <p:notesMasterIdLst>
    <p:notesMasterId r:id="rId27"/>
  </p:notesMasterIdLst>
  <p:sldIdLst>
    <p:sldId id="256" r:id="rId4"/>
    <p:sldId id="257" r:id="rId5"/>
    <p:sldId id="286" r:id="rId6"/>
    <p:sldId id="260" r:id="rId7"/>
    <p:sldId id="287" r:id="rId8"/>
    <p:sldId id="270" r:id="rId9"/>
    <p:sldId id="271" r:id="rId10"/>
    <p:sldId id="272" r:id="rId11"/>
    <p:sldId id="288" r:id="rId12"/>
    <p:sldId id="273" r:id="rId13"/>
    <p:sldId id="290" r:id="rId14"/>
    <p:sldId id="274" r:id="rId15"/>
    <p:sldId id="294" r:id="rId16"/>
    <p:sldId id="295" r:id="rId17"/>
    <p:sldId id="275" r:id="rId18"/>
    <p:sldId id="276" r:id="rId19"/>
    <p:sldId id="296" r:id="rId20"/>
    <p:sldId id="297" r:id="rId21"/>
    <p:sldId id="298" r:id="rId22"/>
    <p:sldId id="292" r:id="rId23"/>
    <p:sldId id="291" r:id="rId24"/>
    <p:sldId id="293" r:id="rId25"/>
    <p:sldId id="278" r:id="rId2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1" clrIdx="0"/>
  <p:cmAuthor id="1" name="Marcelo Ortiz" initials="MO" lastIdx="3" clrIdx="1">
    <p:extLst>
      <p:ext uri="{19B8F6BF-5375-455C-9EA6-DF929625EA0E}">
        <p15:presenceInfo xmlns:p15="http://schemas.microsoft.com/office/powerpoint/2012/main" userId="0Q9MyTpElsHstVtsdpOmZAQ921RLUJ1ZnNXwntWvAEk=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9BFCAF-C88A-44CE-8C9D-F45EF384F35A}" v="3120" dt="2022-11-03T15:10:41.3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6452" autoAdjust="0"/>
  </p:normalViewPr>
  <p:slideViewPr>
    <p:cSldViewPr snapToGrid="0" showGuides="1">
      <p:cViewPr varScale="1">
        <p:scale>
          <a:sx n="54" d="100"/>
          <a:sy n="54" d="100"/>
        </p:scale>
        <p:origin x="2070" y="36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microsoft.com/office/2015/10/relationships/revisionInfo" Target="revisionInfo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o Ortiz" userId="0Q9MyTpElsHstVtsdpOmZAQ921RLUJ1ZnNXwntWvAEk=" providerId="None" clId="Web-{139BFCAF-C88A-44CE-8C9D-F45EF384F35A}"/>
    <pc:docChg chg="addSld delSld modSld sldOrd modMainMaster">
      <pc:chgData name="Marcelo Ortiz" userId="0Q9MyTpElsHstVtsdpOmZAQ921RLUJ1ZnNXwntWvAEk=" providerId="None" clId="Web-{139BFCAF-C88A-44CE-8C9D-F45EF384F35A}" dt="2022-11-03T15:10:41.314" v="2600"/>
      <pc:docMkLst>
        <pc:docMk/>
      </pc:docMkLst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56"/>
        </pc:sldMkLst>
      </pc:sldChg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57"/>
        </pc:sldMkLst>
      </pc:sldChg>
      <pc:sldChg chg="addSp delSp modSp mod">
        <pc:chgData name="Marcelo Ortiz" userId="0Q9MyTpElsHstVtsdpOmZAQ921RLUJ1ZnNXwntWvAEk=" providerId="None" clId="Web-{139BFCAF-C88A-44CE-8C9D-F45EF384F35A}" dt="2022-11-03T13:07:20.499" v="373" actId="20577"/>
        <pc:sldMkLst>
          <pc:docMk/>
          <pc:sldMk cId="0" sldId="258"/>
        </pc:sldMkLst>
        <pc:spChg chg="add ord">
          <ac:chgData name="Marcelo Ortiz" userId="0Q9MyTpElsHstVtsdpOmZAQ921RLUJ1ZnNXwntWvAEk=" providerId="None" clId="Web-{139BFCAF-C88A-44CE-8C9D-F45EF384F35A}" dt="2022-11-03T13:06:47.060" v="369"/>
          <ac:spMkLst>
            <pc:docMk/>
            <pc:sldMk cId="0" sldId="258"/>
            <ac:spMk id="3" creationId="{4017760E-9D87-68AA-14FA-A7F4BEB7235D}"/>
          </ac:spMkLst>
        </pc:spChg>
        <pc:spChg chg="mod">
          <ac:chgData name="Marcelo Ortiz" userId="0Q9MyTpElsHstVtsdpOmZAQ921RLUJ1ZnNXwntWvAEk=" providerId="None" clId="Web-{139BFCAF-C88A-44CE-8C9D-F45EF384F35A}" dt="2022-11-03T13:07:20.499" v="373" actId="20577"/>
          <ac:spMkLst>
            <pc:docMk/>
            <pc:sldMk cId="0" sldId="258"/>
            <ac:spMk id="218" creationId="{00000000-0000-0000-0000-000000000000}"/>
          </ac:spMkLst>
        </pc:spChg>
        <pc:graphicFrameChg chg="del mod modGraphic">
          <ac:chgData name="Marcelo Ortiz" userId="0Q9MyTpElsHstVtsdpOmZAQ921RLUJ1ZnNXwntWvAEk=" providerId="None" clId="Web-{139BFCAF-C88A-44CE-8C9D-F45EF384F35A}" dt="2022-11-03T12:58:33.157" v="119"/>
          <ac:graphicFrameMkLst>
            <pc:docMk/>
            <pc:sldMk cId="0" sldId="258"/>
            <ac:graphicFrameMk id="217" creationId="{00000000-0000-0000-0000-000000000000}"/>
          </ac:graphicFrameMkLst>
        </pc:graphicFrameChg>
      </pc:sldChg>
      <pc:sldChg chg="addSp delSp modSp del mod">
        <pc:chgData name="Marcelo Ortiz" userId="0Q9MyTpElsHstVtsdpOmZAQ921RLUJ1ZnNXwntWvAEk=" providerId="None" clId="Web-{139BFCAF-C88A-44CE-8C9D-F45EF384F35A}" dt="2022-11-03T13:14:10.744" v="375"/>
        <pc:sldMkLst>
          <pc:docMk/>
          <pc:sldMk cId="0" sldId="259"/>
        </pc:sldMkLst>
        <pc:spChg chg="add del mod">
          <ac:chgData name="Marcelo Ortiz" userId="0Q9MyTpElsHstVtsdpOmZAQ921RLUJ1ZnNXwntWvAEk=" providerId="None" clId="Web-{139BFCAF-C88A-44CE-8C9D-F45EF384F35A}" dt="2022-11-03T13:03:51.275" v="318"/>
          <ac:spMkLst>
            <pc:docMk/>
            <pc:sldMk cId="0" sldId="259"/>
            <ac:spMk id="2" creationId="{4AB2CE33-6D37-0517-3666-9144A51A234A}"/>
          </ac:spMkLst>
        </pc:spChg>
        <pc:spChg chg="add ord">
          <ac:chgData name="Marcelo Ortiz" userId="0Q9MyTpElsHstVtsdpOmZAQ921RLUJ1ZnNXwntWvAEk=" providerId="None" clId="Web-{139BFCAF-C88A-44CE-8C9D-F45EF384F35A}" dt="2022-11-03T13:04:06.322" v="320"/>
          <ac:spMkLst>
            <pc:docMk/>
            <pc:sldMk cId="0" sldId="259"/>
            <ac:spMk id="4" creationId="{F14D56E1-5715-D642-D8C3-B0517FB4A7E8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17:52.562" v="390" actId="20577"/>
        <pc:sldMkLst>
          <pc:docMk/>
          <pc:sldMk cId="4037408881" sldId="260"/>
        </pc:sldMkLst>
        <pc:spChg chg="add ord">
          <ac:chgData name="Marcelo Ortiz" userId="0Q9MyTpElsHstVtsdpOmZAQ921RLUJ1ZnNXwntWvAEk=" providerId="None" clId="Web-{139BFCAF-C88A-44CE-8C9D-F45EF384F35A}" dt="2022-11-03T13:04:16.025" v="322"/>
          <ac:spMkLst>
            <pc:docMk/>
            <pc:sldMk cId="4037408881" sldId="260"/>
            <ac:spMk id="3" creationId="{CBE06F5B-F2FF-203A-F5F7-744E95546336}"/>
          </ac:spMkLst>
        </pc:spChg>
        <pc:spChg chg="mod">
          <ac:chgData name="Marcelo Ortiz" userId="0Q9MyTpElsHstVtsdpOmZAQ921RLUJ1ZnNXwntWvAEk=" providerId="None" clId="Web-{139BFCAF-C88A-44CE-8C9D-F45EF384F35A}" dt="2022-11-03T13:17:52.562" v="390" actId="20577"/>
          <ac:spMkLst>
            <pc:docMk/>
            <pc:sldMk cId="4037408881" sldId="260"/>
            <ac:spMk id="248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11:56.035" v="1047"/>
        <pc:sldMkLst>
          <pc:docMk/>
          <pc:sldMk cId="0" sldId="261"/>
        </pc:sldMkLst>
        <pc:spChg chg="add ord">
          <ac:chgData name="Marcelo Ortiz" userId="0Q9MyTpElsHstVtsdpOmZAQ921RLUJ1ZnNXwntWvAEk=" providerId="None" clId="Web-{139BFCAF-C88A-44CE-8C9D-F45EF384F35A}" dt="2022-11-03T13:04:23.932" v="324"/>
          <ac:spMkLst>
            <pc:docMk/>
            <pc:sldMk cId="0" sldId="261"/>
            <ac:spMk id="3" creationId="{8903F35D-801A-8A49-8A49-9FD6C7D4A883}"/>
          </ac:spMkLst>
        </pc:spChg>
        <pc:spChg chg="mod">
          <ac:chgData name="Marcelo Ortiz" userId="0Q9MyTpElsHstVtsdpOmZAQ921RLUJ1ZnNXwntWvAEk=" providerId="None" clId="Web-{139BFCAF-C88A-44CE-8C9D-F45EF384F35A}" dt="2022-11-03T13:18:12.937" v="394" actId="20577"/>
          <ac:spMkLst>
            <pc:docMk/>
            <pc:sldMk cId="0" sldId="261"/>
            <ac:spMk id="263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11:58.286" v="1048"/>
        <pc:sldMkLst>
          <pc:docMk/>
          <pc:sldMk cId="0" sldId="262"/>
        </pc:sldMkLst>
        <pc:spChg chg="add ord">
          <ac:chgData name="Marcelo Ortiz" userId="0Q9MyTpElsHstVtsdpOmZAQ921RLUJ1ZnNXwntWvAEk=" providerId="None" clId="Web-{139BFCAF-C88A-44CE-8C9D-F45EF384F35A}" dt="2022-11-03T13:04:29.729" v="326"/>
          <ac:spMkLst>
            <pc:docMk/>
            <pc:sldMk cId="0" sldId="262"/>
            <ac:spMk id="3" creationId="{EE0D7EAE-CD79-FF1B-D33B-1406CCB5A43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12:03.911" v="1049"/>
        <pc:sldMkLst>
          <pc:docMk/>
          <pc:sldMk cId="0" sldId="263"/>
        </pc:sldMkLst>
        <pc:spChg chg="add ord">
          <ac:chgData name="Marcelo Ortiz" userId="0Q9MyTpElsHstVtsdpOmZAQ921RLUJ1ZnNXwntWvAEk=" providerId="None" clId="Web-{139BFCAF-C88A-44CE-8C9D-F45EF384F35A}" dt="2022-11-03T13:04:35.120" v="328"/>
          <ac:spMkLst>
            <pc:docMk/>
            <pc:sldMk cId="0" sldId="263"/>
            <ac:spMk id="3" creationId="{5317B7E2-F3C4-1B83-0401-83D4D62EDD1A}"/>
          </ac:spMkLst>
        </pc:spChg>
        <pc:spChg chg="mod">
          <ac:chgData name="Marcelo Ortiz" userId="0Q9MyTpElsHstVtsdpOmZAQ921RLUJ1ZnNXwntWvAEk=" providerId="None" clId="Web-{139BFCAF-C88A-44CE-8C9D-F45EF384F35A}" dt="2022-11-03T13:20:00.909" v="397" actId="20577"/>
          <ac:spMkLst>
            <pc:docMk/>
            <pc:sldMk cId="0" sldId="263"/>
            <ac:spMk id="291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24:45.055" v="1158" actId="20577"/>
        <pc:sldMkLst>
          <pc:docMk/>
          <pc:sldMk cId="0" sldId="264"/>
        </pc:sldMkLst>
        <pc:spChg chg="add ord">
          <ac:chgData name="Marcelo Ortiz" userId="0Q9MyTpElsHstVtsdpOmZAQ921RLUJ1ZnNXwntWvAEk=" providerId="None" clId="Web-{139BFCAF-C88A-44CE-8C9D-F45EF384F35A}" dt="2022-11-03T13:04:42.792" v="330"/>
          <ac:spMkLst>
            <pc:docMk/>
            <pc:sldMk cId="0" sldId="264"/>
            <ac:spMk id="3" creationId="{78697C82-C719-3D58-8E0D-21B43CDF0462}"/>
          </ac:spMkLst>
        </pc:spChg>
        <pc:spChg chg="mod">
          <ac:chgData name="Marcelo Ortiz" userId="0Q9MyTpElsHstVtsdpOmZAQ921RLUJ1ZnNXwntWvAEk=" providerId="None" clId="Web-{139BFCAF-C88A-44CE-8C9D-F45EF384F35A}" dt="2022-11-03T14:24:45.055" v="1158" actId="20577"/>
          <ac:spMkLst>
            <pc:docMk/>
            <pc:sldMk cId="0" sldId="264"/>
            <ac:spMk id="305" creationId="{00000000-0000-0000-0000-000000000000}"/>
          </ac:spMkLst>
        </pc:spChg>
      </pc:sldChg>
      <pc:sldChg chg="addSp modSp mod modNotes">
        <pc:chgData name="Marcelo Ortiz" userId="0Q9MyTpElsHstVtsdpOmZAQ921RLUJ1ZnNXwntWvAEk=" providerId="None" clId="Web-{139BFCAF-C88A-44CE-8C9D-F45EF384F35A}" dt="2022-11-03T14:50:37.736" v="1504" actId="20577"/>
        <pc:sldMkLst>
          <pc:docMk/>
          <pc:sldMk cId="0" sldId="265"/>
        </pc:sldMkLst>
        <pc:spChg chg="add ord">
          <ac:chgData name="Marcelo Ortiz" userId="0Q9MyTpElsHstVtsdpOmZAQ921RLUJ1ZnNXwntWvAEk=" providerId="None" clId="Web-{139BFCAF-C88A-44CE-8C9D-F45EF384F35A}" dt="2022-11-03T13:04:49.698" v="332"/>
          <ac:spMkLst>
            <pc:docMk/>
            <pc:sldMk cId="0" sldId="265"/>
            <ac:spMk id="3" creationId="{078519B1-E2E4-5CA2-FB71-E8BE33DD3BAE}"/>
          </ac:spMkLst>
        </pc:spChg>
        <pc:spChg chg="mod">
          <ac:chgData name="Marcelo Ortiz" userId="0Q9MyTpElsHstVtsdpOmZAQ921RLUJ1ZnNXwntWvAEk=" providerId="None" clId="Web-{139BFCAF-C88A-44CE-8C9D-F45EF384F35A}" dt="2022-11-03T14:50:37.736" v="1504" actId="20577"/>
          <ac:spMkLst>
            <pc:docMk/>
            <pc:sldMk cId="0" sldId="265"/>
            <ac:spMk id="319" creationId="{00000000-0000-0000-0000-000000000000}"/>
          </ac:spMkLst>
        </pc:spChg>
        <pc:graphicFrameChg chg="add mod modGraphic">
          <ac:chgData name="Marcelo Ortiz" userId="0Q9MyTpElsHstVtsdpOmZAQ921RLUJ1ZnNXwntWvAEk=" providerId="None" clId="Web-{139BFCAF-C88A-44CE-8C9D-F45EF384F35A}" dt="2022-11-03T13:56:03.245" v="697" actId="1076"/>
          <ac:graphicFrameMkLst>
            <pc:docMk/>
            <pc:sldMk cId="0" sldId="265"/>
            <ac:graphicFrameMk id="4" creationId="{D7782BB3-20AC-93CF-1CBE-F2BB68B4A7B8}"/>
          </ac:graphicFrameMkLst>
        </pc:graphicFrameChg>
      </pc:sldChg>
      <pc:sldChg chg="addSp modSp mod modNotes">
        <pc:chgData name="Marcelo Ortiz" userId="0Q9MyTpElsHstVtsdpOmZAQ921RLUJ1ZnNXwntWvAEk=" providerId="None" clId="Web-{139BFCAF-C88A-44CE-8C9D-F45EF384F35A}" dt="2022-11-03T14:12:12.177" v="1052"/>
        <pc:sldMkLst>
          <pc:docMk/>
          <pc:sldMk cId="0" sldId="266"/>
        </pc:sldMkLst>
        <pc:spChg chg="add ord">
          <ac:chgData name="Marcelo Ortiz" userId="0Q9MyTpElsHstVtsdpOmZAQ921RLUJ1ZnNXwntWvAEk=" providerId="None" clId="Web-{139BFCAF-C88A-44CE-8C9D-F45EF384F35A}" dt="2022-11-03T13:04:56.651" v="334"/>
          <ac:spMkLst>
            <pc:docMk/>
            <pc:sldMk cId="0" sldId="266"/>
            <ac:spMk id="3" creationId="{3F2016F0-811C-8559-74FA-52289DFE66C9}"/>
          </ac:spMkLst>
        </pc:spChg>
        <pc:graphicFrameChg chg="mod modGraphic">
          <ac:chgData name="Marcelo Ortiz" userId="0Q9MyTpElsHstVtsdpOmZAQ921RLUJ1ZnNXwntWvAEk=" providerId="None" clId="Web-{139BFCAF-C88A-44CE-8C9D-F45EF384F35A}" dt="2022-11-03T13:53:27.038" v="619"/>
          <ac:graphicFrameMkLst>
            <pc:docMk/>
            <pc:sldMk cId="0" sldId="266"/>
            <ac:graphicFrameMk id="334" creationId="{00000000-0000-0000-0000-000000000000}"/>
          </ac:graphicFrameMkLst>
        </pc:graphicFrameChg>
      </pc:sldChg>
      <pc:sldChg chg="addSp modSp mod modNotes">
        <pc:chgData name="Marcelo Ortiz" userId="0Q9MyTpElsHstVtsdpOmZAQ921RLUJ1ZnNXwntWvAEk=" providerId="None" clId="Web-{139BFCAF-C88A-44CE-8C9D-F45EF384F35A}" dt="2022-11-03T14:12:14.614" v="1053"/>
        <pc:sldMkLst>
          <pc:docMk/>
          <pc:sldMk cId="0" sldId="267"/>
        </pc:sldMkLst>
        <pc:spChg chg="add mod ord">
          <ac:chgData name="Marcelo Ortiz" userId="0Q9MyTpElsHstVtsdpOmZAQ921RLUJ1ZnNXwntWvAEk=" providerId="None" clId="Web-{139BFCAF-C88A-44CE-8C9D-F45EF384F35A}" dt="2022-11-03T13:54:28.102" v="623" actId="1076"/>
          <ac:spMkLst>
            <pc:docMk/>
            <pc:sldMk cId="0" sldId="267"/>
            <ac:spMk id="3" creationId="{D839F98C-B139-A972-8D08-84000C92EC2F}"/>
          </ac:spMkLst>
        </pc:spChg>
        <pc:spChg chg="mod">
          <ac:chgData name="Marcelo Ortiz" userId="0Q9MyTpElsHstVtsdpOmZAQ921RLUJ1ZnNXwntWvAEk=" providerId="None" clId="Web-{139BFCAF-C88A-44CE-8C9D-F45EF384F35A}" dt="2022-11-03T14:02:45.724" v="842" actId="20577"/>
          <ac:spMkLst>
            <pc:docMk/>
            <pc:sldMk cId="0" sldId="267"/>
            <ac:spMk id="350" creationId="{00000000-0000-0000-0000-000000000000}"/>
          </ac:spMkLst>
        </pc:spChg>
        <pc:graphicFrameChg chg="mod modGraphic">
          <ac:chgData name="Marcelo Ortiz" userId="0Q9MyTpElsHstVtsdpOmZAQ921RLUJ1ZnNXwntWvAEk=" providerId="None" clId="Web-{139BFCAF-C88A-44CE-8C9D-F45EF384F35A}" dt="2022-11-03T13:58:27.327" v="791"/>
          <ac:graphicFrameMkLst>
            <pc:docMk/>
            <pc:sldMk cId="0" sldId="267"/>
            <ac:graphicFrameMk id="349" creationId="{00000000-0000-0000-0000-000000000000}"/>
          </ac:graphicFrameMkLst>
        </pc:graphicFrameChg>
      </pc:sldChg>
      <pc:sldChg chg="addSp modSp del mod modNotes">
        <pc:chgData name="Marcelo Ortiz" userId="0Q9MyTpElsHstVtsdpOmZAQ921RLUJ1ZnNXwntWvAEk=" providerId="None" clId="Web-{139BFCAF-C88A-44CE-8C9D-F45EF384F35A}" dt="2022-11-03T14:07:52.810" v="1018"/>
        <pc:sldMkLst>
          <pc:docMk/>
          <pc:sldMk cId="0" sldId="268"/>
        </pc:sldMkLst>
        <pc:spChg chg="add ord">
          <ac:chgData name="Marcelo Ortiz" userId="0Q9MyTpElsHstVtsdpOmZAQ921RLUJ1ZnNXwntWvAEk=" providerId="None" clId="Web-{139BFCAF-C88A-44CE-8C9D-F45EF384F35A}" dt="2022-11-03T13:05:10.120" v="338"/>
          <ac:spMkLst>
            <pc:docMk/>
            <pc:sldMk cId="0" sldId="268"/>
            <ac:spMk id="3" creationId="{17FECA9C-24CC-9DA2-2A16-125B035B3B55}"/>
          </ac:spMkLst>
        </pc:spChg>
        <pc:spChg chg="mod">
          <ac:chgData name="Marcelo Ortiz" userId="0Q9MyTpElsHstVtsdpOmZAQ921RLUJ1ZnNXwntWvAEk=" providerId="None" clId="Web-{139BFCAF-C88A-44CE-8C9D-F45EF384F35A}" dt="2022-11-03T14:07:44.092" v="1017" actId="20577"/>
          <ac:spMkLst>
            <pc:docMk/>
            <pc:sldMk cId="0" sldId="268"/>
            <ac:spMk id="365" creationId="{00000000-0000-0000-0000-000000000000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4:53:16.365" v="1580" actId="20577"/>
        <pc:sldMkLst>
          <pc:docMk/>
          <pc:sldMk cId="0" sldId="269"/>
        </pc:sldMkLst>
        <pc:spChg chg="add ord">
          <ac:chgData name="Marcelo Ortiz" userId="0Q9MyTpElsHstVtsdpOmZAQ921RLUJ1ZnNXwntWvAEk=" providerId="None" clId="Web-{139BFCAF-C88A-44CE-8C9D-F45EF384F35A}" dt="2022-11-03T13:05:17.136" v="340"/>
          <ac:spMkLst>
            <pc:docMk/>
            <pc:sldMk cId="0" sldId="269"/>
            <ac:spMk id="3" creationId="{294C926F-086F-11FD-5B52-400AFA9593C7}"/>
          </ac:spMkLst>
        </pc:spChg>
        <pc:spChg chg="mod">
          <ac:chgData name="Marcelo Ortiz" userId="0Q9MyTpElsHstVtsdpOmZAQ921RLUJ1ZnNXwntWvAEk=" providerId="None" clId="Web-{139BFCAF-C88A-44CE-8C9D-F45EF384F35A}" dt="2022-11-03T14:53:16.365" v="1580" actId="20577"/>
          <ac:spMkLst>
            <pc:docMk/>
            <pc:sldMk cId="0" sldId="269"/>
            <ac:spMk id="380" creationId="{00000000-0000-0000-0000-000000000000}"/>
          </ac:spMkLst>
        </pc:spChg>
      </pc:sldChg>
      <pc:sldChg chg="addSp delSp modSp mod">
        <pc:chgData name="Marcelo Ortiz" userId="0Q9MyTpElsHstVtsdpOmZAQ921RLUJ1ZnNXwntWvAEk=" providerId="None" clId="Web-{139BFCAF-C88A-44CE-8C9D-F45EF384F35A}" dt="2022-11-03T13:05:26.871" v="344"/>
        <pc:sldMkLst>
          <pc:docMk/>
          <pc:sldMk cId="0" sldId="270"/>
        </pc:sldMkLst>
        <pc:spChg chg="add ord">
          <ac:chgData name="Marcelo Ortiz" userId="0Q9MyTpElsHstVtsdpOmZAQ921RLUJ1ZnNXwntWvAEk=" providerId="None" clId="Web-{139BFCAF-C88A-44CE-8C9D-F45EF384F35A}" dt="2022-11-03T13:05:26.871" v="344"/>
          <ac:spMkLst>
            <pc:docMk/>
            <pc:sldMk cId="0" sldId="270"/>
            <ac:spMk id="3" creationId="{FB0329DB-81BD-00AA-3104-5A278A78F62A}"/>
          </ac:spMkLst>
        </pc:spChg>
        <pc:spChg chg="add del">
          <ac:chgData name="Marcelo Ortiz" userId="0Q9MyTpElsHstVtsdpOmZAQ921RLUJ1ZnNXwntWvAEk=" providerId="None" clId="Web-{139BFCAF-C88A-44CE-8C9D-F45EF384F35A}" dt="2022-11-03T13:05:22.230" v="343"/>
          <ac:spMkLst>
            <pc:docMk/>
            <pc:sldMk cId="0" sldId="270"/>
            <ac:spMk id="5" creationId="{B7757629-FB50-26EF-3CFF-CC87B8BC1FA5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32.715" v="346"/>
        <pc:sldMkLst>
          <pc:docMk/>
          <pc:sldMk cId="0" sldId="271"/>
        </pc:sldMkLst>
        <pc:spChg chg="add ord">
          <ac:chgData name="Marcelo Ortiz" userId="0Q9MyTpElsHstVtsdpOmZAQ921RLUJ1ZnNXwntWvAEk=" providerId="None" clId="Web-{139BFCAF-C88A-44CE-8C9D-F45EF384F35A}" dt="2022-11-03T13:05:32.715" v="346"/>
          <ac:spMkLst>
            <pc:docMk/>
            <pc:sldMk cId="0" sldId="271"/>
            <ac:spMk id="3" creationId="{E32C0EC5-7DDC-5B18-2832-DC2DAE008645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38.684" v="348"/>
        <pc:sldMkLst>
          <pc:docMk/>
          <pc:sldMk cId="0" sldId="272"/>
        </pc:sldMkLst>
        <pc:spChg chg="add ord">
          <ac:chgData name="Marcelo Ortiz" userId="0Q9MyTpElsHstVtsdpOmZAQ921RLUJ1ZnNXwntWvAEk=" providerId="None" clId="Web-{139BFCAF-C88A-44CE-8C9D-F45EF384F35A}" dt="2022-11-03T13:05:38.684" v="348"/>
          <ac:spMkLst>
            <pc:docMk/>
            <pc:sldMk cId="0" sldId="272"/>
            <ac:spMk id="3" creationId="{61F9E85A-AA99-00B6-0523-CF303722E22C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44.653" v="350"/>
        <pc:sldMkLst>
          <pc:docMk/>
          <pc:sldMk cId="0" sldId="273"/>
        </pc:sldMkLst>
        <pc:spChg chg="add ord">
          <ac:chgData name="Marcelo Ortiz" userId="0Q9MyTpElsHstVtsdpOmZAQ921RLUJ1ZnNXwntWvAEk=" providerId="None" clId="Web-{139BFCAF-C88A-44CE-8C9D-F45EF384F35A}" dt="2022-11-03T13:05:44.653" v="350"/>
          <ac:spMkLst>
            <pc:docMk/>
            <pc:sldMk cId="0" sldId="273"/>
            <ac:spMk id="3" creationId="{636D337D-C846-D75E-CE4C-A849B47B2CBF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50.872" v="352"/>
        <pc:sldMkLst>
          <pc:docMk/>
          <pc:sldMk cId="0" sldId="274"/>
        </pc:sldMkLst>
        <pc:spChg chg="add ord">
          <ac:chgData name="Marcelo Ortiz" userId="0Q9MyTpElsHstVtsdpOmZAQ921RLUJ1ZnNXwntWvAEk=" providerId="None" clId="Web-{139BFCAF-C88A-44CE-8C9D-F45EF384F35A}" dt="2022-11-03T13:05:50.872" v="352"/>
          <ac:spMkLst>
            <pc:docMk/>
            <pc:sldMk cId="0" sldId="274"/>
            <ac:spMk id="3" creationId="{E6B55D01-A7BC-7009-C078-81B95D03DC1C}"/>
          </ac:spMkLst>
        </pc:spChg>
      </pc:sldChg>
      <pc:sldChg chg="addSp modSp mod">
        <pc:chgData name="Marcelo Ortiz" userId="0Q9MyTpElsHstVtsdpOmZAQ921RLUJ1ZnNXwntWvAEk=" providerId="None" clId="Web-{139BFCAF-C88A-44CE-8C9D-F45EF384F35A}" dt="2022-11-03T13:05:57.747" v="354"/>
        <pc:sldMkLst>
          <pc:docMk/>
          <pc:sldMk cId="0" sldId="275"/>
        </pc:sldMkLst>
        <pc:spChg chg="add ord">
          <ac:chgData name="Marcelo Ortiz" userId="0Q9MyTpElsHstVtsdpOmZAQ921RLUJ1ZnNXwntWvAEk=" providerId="None" clId="Web-{139BFCAF-C88A-44CE-8C9D-F45EF384F35A}" dt="2022-11-03T13:05:57.747" v="354"/>
          <ac:spMkLst>
            <pc:docMk/>
            <pc:sldMk cId="0" sldId="275"/>
            <ac:spMk id="3" creationId="{3711C4C9-CF51-D177-7E90-0F1F69A49BF0}"/>
          </ac:spMkLst>
        </pc:spChg>
      </pc:sldChg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76"/>
        </pc:sldMkLst>
      </pc:sldChg>
      <pc:sldChg chg="mod">
        <pc:chgData name="Marcelo Ortiz" userId="0Q9MyTpElsHstVtsdpOmZAQ921RLUJ1ZnNXwntWvAEk=" providerId="None" clId="Web-{139BFCAF-C88A-44CE-8C9D-F45EF384F35A}" dt="2022-11-03T13:02:59.102" v="305"/>
        <pc:sldMkLst>
          <pc:docMk/>
          <pc:sldMk cId="0" sldId="277"/>
        </pc:sldMkLst>
      </pc:sldChg>
      <pc:sldChg chg="addSp modSp mod">
        <pc:chgData name="Marcelo Ortiz" userId="0Q9MyTpElsHstVtsdpOmZAQ921RLUJ1ZnNXwntWvAEk=" providerId="None" clId="Web-{139BFCAF-C88A-44CE-8C9D-F45EF384F35A}" dt="2022-11-03T13:06:13.075" v="356"/>
        <pc:sldMkLst>
          <pc:docMk/>
          <pc:sldMk cId="0" sldId="278"/>
        </pc:sldMkLst>
        <pc:spChg chg="add ord">
          <ac:chgData name="Marcelo Ortiz" userId="0Q9MyTpElsHstVtsdpOmZAQ921RLUJ1ZnNXwntWvAEk=" providerId="None" clId="Web-{139BFCAF-C88A-44CE-8C9D-F45EF384F35A}" dt="2022-11-03T13:06:13.075" v="356"/>
          <ac:spMkLst>
            <pc:docMk/>
            <pc:sldMk cId="0" sldId="278"/>
            <ac:spMk id="3" creationId="{23B0808D-2D18-1805-0F4E-EB9DFBA3A178}"/>
          </ac:spMkLst>
        </pc:spChg>
      </pc:sldChg>
      <pc:sldChg chg="modSp add ord">
        <pc:chgData name="Marcelo Ortiz" userId="0Q9MyTpElsHstVtsdpOmZAQ921RLUJ1ZnNXwntWvAEk=" providerId="None" clId="Web-{139BFCAF-C88A-44CE-8C9D-F45EF384F35A}" dt="2022-11-03T14:08:39.359" v="1041" actId="20577"/>
        <pc:sldMkLst>
          <pc:docMk/>
          <pc:sldMk cId="2350792797" sldId="279"/>
        </pc:sldMkLst>
        <pc:spChg chg="mod">
          <ac:chgData name="Marcelo Ortiz" userId="0Q9MyTpElsHstVtsdpOmZAQ921RLUJ1ZnNXwntWvAEk=" providerId="None" clId="Web-{139BFCAF-C88A-44CE-8C9D-F45EF384F35A}" dt="2022-11-03T14:08:39.359" v="1041" actId="20577"/>
          <ac:spMkLst>
            <pc:docMk/>
            <pc:sldMk cId="2350792797" sldId="279"/>
            <ac:spMk id="365" creationId="{00000000-0000-0000-0000-000000000000}"/>
          </ac:spMkLst>
        </pc:spChg>
      </pc:sldChg>
      <pc:sldChg chg="addSp modSp add del mod replId setBg">
        <pc:chgData name="Marcelo Ortiz" userId="0Q9MyTpElsHstVtsdpOmZAQ921RLUJ1ZnNXwntWvAEk=" providerId="None" clId="Web-{139BFCAF-C88A-44CE-8C9D-F45EF384F35A}" dt="2022-11-03T13:14:07.525" v="374"/>
        <pc:sldMkLst>
          <pc:docMk/>
          <pc:sldMk cId="2561768079" sldId="279"/>
        </pc:sldMkLst>
        <pc:spChg chg="add mod">
          <ac:chgData name="Marcelo Ortiz" userId="0Q9MyTpElsHstVtsdpOmZAQ921RLUJ1ZnNXwntWvAEk=" providerId="None" clId="Web-{139BFCAF-C88A-44CE-8C9D-F45EF384F35A}" dt="2022-11-03T13:03:42.884" v="314" actId="14100"/>
          <ac:spMkLst>
            <pc:docMk/>
            <pc:sldMk cId="2561768079" sldId="279"/>
            <ac:spMk id="2" creationId="{EFC3E308-4EEE-D48F-D67F-B28275CCB751}"/>
          </ac:spMkLst>
        </pc:spChg>
        <pc:spChg chg="mod">
          <ac:chgData name="Marcelo Ortiz" userId="0Q9MyTpElsHstVtsdpOmZAQ921RLUJ1ZnNXwntWvAEk=" providerId="None" clId="Web-{139BFCAF-C88A-44CE-8C9D-F45EF384F35A}" dt="2022-11-03T12:58:41.564" v="124" actId="20577"/>
          <ac:spMkLst>
            <pc:docMk/>
            <pc:sldMk cId="2561768079" sldId="279"/>
            <ac:spMk id="218" creationId="{00000000-0000-0000-0000-000000000000}"/>
          </ac:spMkLst>
        </pc:spChg>
      </pc:sldChg>
      <pc:sldChg chg="modSp add replId">
        <pc:chgData name="Marcelo Ortiz" userId="0Q9MyTpElsHstVtsdpOmZAQ921RLUJ1ZnNXwntWvAEk=" providerId="None" clId="Web-{139BFCAF-C88A-44CE-8C9D-F45EF384F35A}" dt="2022-11-03T14:51:27.534" v="1515" actId="20577"/>
        <pc:sldMkLst>
          <pc:docMk/>
          <pc:sldMk cId="3126523197" sldId="280"/>
        </pc:sldMkLst>
        <pc:spChg chg="mod">
          <ac:chgData name="Marcelo Ortiz" userId="0Q9MyTpElsHstVtsdpOmZAQ921RLUJ1ZnNXwntWvAEk=" providerId="None" clId="Web-{139BFCAF-C88A-44CE-8C9D-F45EF384F35A}" dt="2022-11-03T14:51:27.534" v="1515" actId="20577"/>
          <ac:spMkLst>
            <pc:docMk/>
            <pc:sldMk cId="3126523197" sldId="280"/>
            <ac:spMk id="365" creationId="{00000000-0000-0000-0000-000000000000}"/>
          </ac:spMkLst>
        </pc:spChg>
      </pc:sldChg>
      <pc:sldChg chg="modSp add replId addCm delCm">
        <pc:chgData name="Marcelo Ortiz" userId="0Q9MyTpElsHstVtsdpOmZAQ921RLUJ1ZnNXwntWvAEk=" providerId="None" clId="Web-{139BFCAF-C88A-44CE-8C9D-F45EF384F35A}" dt="2022-11-03T14:53:12.443" v="1579" actId="20577"/>
        <pc:sldMkLst>
          <pc:docMk/>
          <pc:sldMk cId="701370720" sldId="281"/>
        </pc:sldMkLst>
        <pc:spChg chg="mod">
          <ac:chgData name="Marcelo Ortiz" userId="0Q9MyTpElsHstVtsdpOmZAQ921RLUJ1ZnNXwntWvAEk=" providerId="None" clId="Web-{139BFCAF-C88A-44CE-8C9D-F45EF384F35A}" dt="2022-11-03T14:53:12.443" v="1579" actId="20577"/>
          <ac:spMkLst>
            <pc:docMk/>
            <pc:sldMk cId="701370720" sldId="281"/>
            <ac:spMk id="380" creationId="{00000000-0000-0000-0000-000000000000}"/>
          </ac:spMkLst>
        </pc:spChg>
      </pc:sldChg>
      <pc:sldChg chg="modSp add replId delCm">
        <pc:chgData name="Marcelo Ortiz" userId="0Q9MyTpElsHstVtsdpOmZAQ921RLUJ1ZnNXwntWvAEk=" providerId="None" clId="Web-{139BFCAF-C88A-44CE-8C9D-F45EF384F35A}" dt="2022-11-03T15:07:15.262" v="2399" actId="20577"/>
        <pc:sldMkLst>
          <pc:docMk/>
          <pc:sldMk cId="156445604" sldId="282"/>
        </pc:sldMkLst>
        <pc:spChg chg="mod">
          <ac:chgData name="Marcelo Ortiz" userId="0Q9MyTpElsHstVtsdpOmZAQ921RLUJ1ZnNXwntWvAEk=" providerId="None" clId="Web-{139BFCAF-C88A-44CE-8C9D-F45EF384F35A}" dt="2022-11-03T15:07:15.262" v="2399" actId="20577"/>
          <ac:spMkLst>
            <pc:docMk/>
            <pc:sldMk cId="156445604" sldId="282"/>
            <ac:spMk id="380" creationId="{00000000-0000-0000-0000-000000000000}"/>
          </ac:spMkLst>
        </pc:spChg>
      </pc:sldChg>
      <pc:sldChg chg="modSp add replId">
        <pc:chgData name="Marcelo Ortiz" userId="0Q9MyTpElsHstVtsdpOmZAQ921RLUJ1ZnNXwntWvAEk=" providerId="None" clId="Web-{139BFCAF-C88A-44CE-8C9D-F45EF384F35A}" dt="2022-11-03T15:01:43.566" v="2055" actId="20577"/>
        <pc:sldMkLst>
          <pc:docMk/>
          <pc:sldMk cId="662222275" sldId="283"/>
        </pc:sldMkLst>
        <pc:spChg chg="mod">
          <ac:chgData name="Marcelo Ortiz" userId="0Q9MyTpElsHstVtsdpOmZAQ921RLUJ1ZnNXwntWvAEk=" providerId="None" clId="Web-{139BFCAF-C88A-44CE-8C9D-F45EF384F35A}" dt="2022-11-03T15:01:43.566" v="2055" actId="20577"/>
          <ac:spMkLst>
            <pc:docMk/>
            <pc:sldMk cId="662222275" sldId="283"/>
            <ac:spMk id="380" creationId="{00000000-0000-0000-0000-000000000000}"/>
          </ac:spMkLst>
        </pc:spChg>
      </pc:sldChg>
      <pc:sldChg chg="modSp add replId modNotes">
        <pc:chgData name="Marcelo Ortiz" userId="0Q9MyTpElsHstVtsdpOmZAQ921RLUJ1ZnNXwntWvAEk=" providerId="None" clId="Web-{139BFCAF-C88A-44CE-8C9D-F45EF384F35A}" dt="2022-11-03T15:10:18.344" v="2599" actId="20577"/>
        <pc:sldMkLst>
          <pc:docMk/>
          <pc:sldMk cId="3324572509" sldId="284"/>
        </pc:sldMkLst>
        <pc:spChg chg="mod">
          <ac:chgData name="Marcelo Ortiz" userId="0Q9MyTpElsHstVtsdpOmZAQ921RLUJ1ZnNXwntWvAEk=" providerId="None" clId="Web-{139BFCAF-C88A-44CE-8C9D-F45EF384F35A}" dt="2022-11-03T15:10:18.344" v="2599" actId="20577"/>
          <ac:spMkLst>
            <pc:docMk/>
            <pc:sldMk cId="3324572509" sldId="284"/>
            <ac:spMk id="380" creationId="{00000000-0000-0000-0000-000000000000}"/>
          </ac:spMkLst>
        </pc:spChg>
      </pc:sldChg>
      <pc:sldChg chg="modSp add replId addCm">
        <pc:chgData name="Marcelo Ortiz" userId="0Q9MyTpElsHstVtsdpOmZAQ921RLUJ1ZnNXwntWvAEk=" providerId="None" clId="Web-{139BFCAF-C88A-44CE-8C9D-F45EF384F35A}" dt="2022-11-03T15:10:41.314" v="2600"/>
        <pc:sldMkLst>
          <pc:docMk/>
          <pc:sldMk cId="3473355987" sldId="285"/>
        </pc:sldMkLst>
        <pc:spChg chg="mod">
          <ac:chgData name="Marcelo Ortiz" userId="0Q9MyTpElsHstVtsdpOmZAQ921RLUJ1ZnNXwntWvAEk=" providerId="None" clId="Web-{139BFCAF-C88A-44CE-8C9D-F45EF384F35A}" dt="2022-11-03T15:06:26.823" v="2326" actId="20577"/>
          <ac:spMkLst>
            <pc:docMk/>
            <pc:sldMk cId="3473355987" sldId="285"/>
            <ac:spMk id="380" creationId="{00000000-0000-0000-0000-000000000000}"/>
          </ac:spMkLst>
        </pc:spChg>
      </pc:sld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48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4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5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61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6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61"/>
            <pc:sldLayoutMk cId="0" sldId="2147483673"/>
          </pc:sldLayoutMkLst>
        </pc:sldLayoutChg>
      </pc:sldMaster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74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7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74"/>
            <pc:sldLayoutMk cId="0" sldId="2147483686"/>
          </pc:sldLayoutMkLst>
        </pc:sldLayoutChg>
      </pc:sldMasterChg>
      <pc:sldMasterChg chg="mod setBg modSldLayout">
        <pc:chgData name="Marcelo Ortiz" userId="0Q9MyTpElsHstVtsdpOmZAQ921RLUJ1ZnNXwntWvAEk=" providerId="None" clId="Web-{139BFCAF-C88A-44CE-8C9D-F45EF384F35A}" dt="2022-11-03T13:02:59.102" v="305"/>
        <pc:sldMasterMkLst>
          <pc:docMk/>
          <pc:sldMasterMk cId="0" sldId="2147483687"/>
        </pc:sldMasterMkLst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8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89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0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1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2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3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4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5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6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7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8"/>
          </pc:sldLayoutMkLst>
        </pc:sldLayoutChg>
        <pc:sldLayoutChg chg="mod">
          <pc:chgData name="Marcelo Ortiz" userId="0Q9MyTpElsHstVtsdpOmZAQ921RLUJ1ZnNXwntWvAEk=" providerId="None" clId="Web-{139BFCAF-C88A-44CE-8C9D-F45EF384F35A}" dt="2022-11-03T13:02:59.102" v="305"/>
          <pc:sldLayoutMkLst>
            <pc:docMk/>
            <pc:sldMasterMk cId="0" sldId="2147483687"/>
            <pc:sldLayoutMk cId="0" sldId="2147483699"/>
          </pc:sldLayoutMkLst>
        </pc:sldLayoutChg>
      </pc:sldMaster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2-09-04T18:30:45" idx="1">
    <p:pos x="0" y="0"/>
    <p:text>add more on definitions at the begining and how to reduce costs at the end.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7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0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1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2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CA4A5165-9774-4094-9FC2-A4CA57B50208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1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517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01D73401-4F27-4272-9857-F83DE5E635C6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A59636-7F98-43F9-8E7E-5DBECDC0C86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496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9553E9-50F6-4A33-A828-1F7CA9C4AD9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9553E9-50F6-4A33-A828-1F7CA9C4AD9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1655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68" name="PlaceHolder 3"/>
          <p:cNvSpPr>
            <a:spLocks noGrp="1"/>
          </p:cNvSpPr>
          <p:nvPr>
            <p:ph type="sldNum" idx="33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849553E9-50F6-4A33-A828-1F7CA9C4AD9B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1576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71" name="PlaceHolder 3"/>
          <p:cNvSpPr>
            <a:spLocks noGrp="1"/>
          </p:cNvSpPr>
          <p:nvPr>
            <p:ph type="sldNum" idx="34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14C1B1E7-833A-42BE-A1B5-FFC6A49A80D4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25595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01353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sldNum" idx="35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7516EB0-BC2D-4B3C-8C15-1D7886B52A1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17460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B689D3-3929-4C2B-86FD-6EEDEF982A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75719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911BC9-DD4D-4226-99F7-F13237BAEEC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622861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B689D3-3929-4C2B-86FD-6EEDEF982A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858529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77" name="PlaceHolder 3"/>
          <p:cNvSpPr>
            <a:spLocks noGrp="1"/>
          </p:cNvSpPr>
          <p:nvPr>
            <p:ph type="sldNum" idx="3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F9B689D3-3929-4C2B-86FD-6EEDEF982A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7033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 err="1">
                <a:latin typeface="Arial"/>
              </a:rPr>
              <a:t>Go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to</a:t>
            </a:r>
            <a:r>
              <a:rPr lang="es-ES" sz="2000" b="0" strike="noStrike" spc="-1" dirty="0">
                <a:latin typeface="Arial"/>
              </a:rPr>
              <a:t> page 528 and use </a:t>
            </a:r>
            <a:r>
              <a:rPr lang="es-ES" sz="2000" b="0" strike="noStrike" spc="-1" dirty="0" err="1">
                <a:latin typeface="Arial"/>
              </a:rPr>
              <a:t>the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examples</a:t>
            </a:r>
            <a:r>
              <a:rPr lang="es-ES" sz="2000" b="0" strike="noStrike" spc="-1" dirty="0">
                <a:latin typeface="Arial"/>
              </a:rPr>
              <a:t> in </a:t>
            </a:r>
            <a:r>
              <a:rPr lang="es-ES" sz="2000" b="0" strike="noStrike" spc="-1" dirty="0" err="1">
                <a:latin typeface="Arial"/>
              </a:rPr>
              <a:t>class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with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the</a:t>
            </a:r>
            <a:r>
              <a:rPr lang="es-ES" sz="2000" b="0" strike="noStrike" spc="-1" dirty="0">
                <a:latin typeface="Arial"/>
              </a:rPr>
              <a:t> White </a:t>
            </a:r>
            <a:r>
              <a:rPr lang="es-ES" sz="2000" b="0" strike="noStrike" spc="-1" dirty="0" err="1">
                <a:latin typeface="Arial"/>
              </a:rPr>
              <a:t>board</a:t>
            </a:r>
            <a:r>
              <a:rPr lang="es-ES" sz="2000" b="0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C51CBABB-2027-45FB-8E26-F9FE9A9CF088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23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911BC9-DD4D-4226-99F7-F13237BAEEC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94079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26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41911BC9-DD4D-4226-99F7-F13237BAEEC1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42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 type="sldNum" idx="29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51406882-64C4-4330-8172-B3B7804B85BD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5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559" name="PlaceHolder 3"/>
          <p:cNvSpPr>
            <a:spLocks noGrp="1"/>
          </p:cNvSpPr>
          <p:nvPr>
            <p:ph type="sldNum" idx="30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99D4E4C-C988-4458-927F-5961CA1D098E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>
                <a:latin typeface="Arial"/>
              </a:rPr>
              <a:t>At </a:t>
            </a:r>
            <a:r>
              <a:rPr lang="es-ES" sz="2000" b="0" strike="noStrike" spc="-1" dirty="0" err="1">
                <a:latin typeface="Arial"/>
              </a:rPr>
              <a:t>first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glance</a:t>
            </a:r>
            <a:r>
              <a:rPr lang="es-ES" sz="2000" b="0" strike="noStrike" spc="-1" dirty="0">
                <a:latin typeface="Arial"/>
              </a:rPr>
              <a:t>, </a:t>
            </a:r>
            <a:r>
              <a:rPr lang="es-ES" sz="2000" b="0" strike="noStrike" spc="-1" dirty="0" err="1">
                <a:latin typeface="Arial"/>
              </a:rPr>
              <a:t>it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appears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that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management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should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purchase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the</a:t>
            </a:r>
            <a:r>
              <a:rPr lang="es-ES" sz="2000" b="0" strike="noStrike" spc="-1" dirty="0">
                <a:latin typeface="Arial"/>
              </a:rPr>
              <a:t> bags </a:t>
            </a:r>
            <a:r>
              <a:rPr lang="es-ES" sz="2000" b="0" strike="noStrike" spc="-1" dirty="0" err="1">
                <a:latin typeface="Arial"/>
              </a:rPr>
              <a:t>for</a:t>
            </a:r>
            <a:r>
              <a:rPr lang="es-ES" sz="2000" b="0" strike="noStrike" spc="-1" dirty="0">
                <a:latin typeface="Arial"/>
              </a:rPr>
              <a:t> $1.75</a:t>
            </a:r>
          </a:p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 err="1">
                <a:latin typeface="Arial"/>
              </a:rPr>
              <a:t>But</a:t>
            </a:r>
            <a:r>
              <a:rPr lang="es-ES" sz="2000" b="0" strike="noStrike" spc="-1" dirty="0">
                <a:latin typeface="Arial"/>
              </a:rPr>
              <a:t> no, </a:t>
            </a:r>
            <a:r>
              <a:rPr lang="es-ES" sz="2000" b="0" strike="noStrike" spc="-1" dirty="0" err="1">
                <a:latin typeface="Arial"/>
              </a:rPr>
              <a:t>because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we</a:t>
            </a:r>
            <a:r>
              <a:rPr lang="es-ES" sz="2000" b="0" strike="noStrike" spc="-1" dirty="0">
                <a:latin typeface="Arial"/>
              </a:rPr>
              <a:t> can </a:t>
            </a:r>
            <a:r>
              <a:rPr lang="es-ES" sz="2000" b="0" strike="noStrike" spc="-1" dirty="0" err="1">
                <a:latin typeface="Arial"/>
              </a:rPr>
              <a:t>reasonably</a:t>
            </a:r>
            <a:r>
              <a:rPr lang="es-ES" sz="2000" b="0" strike="noStrike" spc="-1" dirty="0">
                <a:latin typeface="Arial"/>
              </a:rPr>
              <a:t> asume </a:t>
            </a:r>
            <a:r>
              <a:rPr lang="es-ES" sz="2000" b="0" strike="noStrike" spc="-1" dirty="0" err="1">
                <a:latin typeface="Arial"/>
              </a:rPr>
              <a:t>that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all</a:t>
            </a:r>
            <a:r>
              <a:rPr lang="es-ES" sz="2000" b="0" strike="noStrike" spc="-1" dirty="0">
                <a:latin typeface="Arial"/>
              </a:rPr>
              <a:t>  F-OC are </a:t>
            </a:r>
            <a:r>
              <a:rPr lang="es-ES" sz="2000" b="0" strike="noStrike" spc="-1" dirty="0" err="1">
                <a:latin typeface="Arial"/>
              </a:rPr>
              <a:t>unavoidable</a:t>
            </a:r>
            <a:r>
              <a:rPr lang="es-ES" sz="2000" b="0" strike="noStrike" spc="-1" dirty="0">
                <a:latin typeface="Arial"/>
              </a:rPr>
              <a:t>, and </a:t>
            </a:r>
            <a:r>
              <a:rPr lang="es-ES" sz="2000" b="0" strike="noStrike" spc="-1" dirty="0" err="1">
                <a:latin typeface="Arial"/>
              </a:rPr>
              <a:t>thus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not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relevant</a:t>
            </a:r>
            <a:r>
              <a:rPr lang="es-ES" sz="2000" b="0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A59636-7F98-43F9-8E7E-5DBECDC0C86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 dirty="0" err="1">
                <a:latin typeface="Arial"/>
              </a:rPr>
              <a:t>We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only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include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what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is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avoidable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since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this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type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of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cost</a:t>
            </a:r>
            <a:r>
              <a:rPr lang="es-ES" sz="2000" b="0" strike="noStrike" spc="-1" dirty="0">
                <a:latin typeface="Arial"/>
              </a:rPr>
              <a:t> </a:t>
            </a:r>
            <a:r>
              <a:rPr lang="es-ES" sz="2000" b="0" strike="noStrike" spc="-1" dirty="0" err="1">
                <a:latin typeface="Arial"/>
              </a:rPr>
              <a:t>behaves</a:t>
            </a:r>
            <a:r>
              <a:rPr lang="es-ES" sz="2000" b="0" strike="noStrike" spc="-1" dirty="0">
                <a:latin typeface="Arial"/>
              </a:rPr>
              <a:t> as a  variable </a:t>
            </a:r>
            <a:r>
              <a:rPr lang="es-ES" sz="2000" b="0" strike="noStrike" spc="-1" dirty="0" err="1">
                <a:latin typeface="Arial"/>
              </a:rPr>
              <a:t>cost</a:t>
            </a:r>
            <a:r>
              <a:rPr lang="es-ES" sz="2000" b="0" strike="noStrike" spc="-1" dirty="0">
                <a:latin typeface="Arial"/>
              </a:rPr>
              <a:t>.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562" name="PlaceHolder 3"/>
          <p:cNvSpPr>
            <a:spLocks noGrp="1"/>
          </p:cNvSpPr>
          <p:nvPr>
            <p:ph type="sldNum" idx="31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61A59636-7F98-43F9-8E7E-5DBECDC0C86F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283249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56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s-ES" sz="2000" b="0" strike="noStrike" spc="-1">
                <a:latin typeface="Arial"/>
              </a:rPr>
              <a:t>Go to page 528 and use the examples in class with the White board.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565" name="PlaceHolder 3"/>
          <p:cNvSpPr>
            <a:spLocks noGrp="1"/>
          </p:cNvSpPr>
          <p:nvPr>
            <p:ph type="sldNum" idx="32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tabLst>
                <a:tab pos="0" algn="l"/>
              </a:tabLst>
              <a:defRPr lang="es-ES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fld id="{DB3A9DFA-01AC-49A1-8387-9B74507F5567}" type="slidenum">
              <a:rPr lang="es-E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65801C-1306-440D-8358-655113945DB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2A732F-02AE-408E-857D-85E71A8A5A4A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C6D1D2-FE14-4C6A-98DB-DC2D1E7072E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6E02BA3-E018-44E4-BA04-3FB970A4583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76B1E34-8E06-4FC3-A41A-1FEFA5A4D8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F574CB-BC22-4EDC-AF2F-342D341C3BC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0D575C2-CB71-4A1D-BD65-4876D2D55EA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959624C-8085-4C56-8400-F745DB779F4F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5AD0799-18C8-4A19-8596-6930258CDA7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E8EA8302-1617-4C53-A26F-6B4108380B3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1754966-C842-48DB-A8D2-7D84F244E9C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5AE94F7-90CF-4769-B9DD-092D13361CE9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0E361993-AE0B-479B-99BF-14C57102EEC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49F497F2-785F-4E17-BC28-1AD45EA8887A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50A72C3-1556-4E5E-A48D-0584373FA0A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231FE690-D690-49F7-B6E9-CC14EB63381E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B63A7E52-32C7-445E-9EDB-4377ECA6A872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109CFF0-710E-4B21-B906-01B47B6AF7B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0B14761-FF27-4363-AA0B-1BD9DA4AE6C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9AE8BE4D-32B1-4E48-9E94-4B1C1FD1767B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7F54FCD5-1E15-46C4-B631-042F70F51D4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A9E11C-BB8B-4586-830B-5852D2A39678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4F774FD-8740-43BA-BD4C-07047E4B5DB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C065E6E-47D1-42AF-AA16-675F708DB8A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A7E8CCAA-9FEA-4CA0-B6E4-980F136E39E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AC44BA6-E2EF-4A12-B1BB-12527A0E117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69481ECF-0732-41B0-A69A-F120920C6241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26BBB74F-C5B0-4308-9DA0-459161C420D3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5217CA5F-D73F-4B80-B3B0-F0EC13959FB3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4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5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6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DFA94333-679D-45FD-B36C-A9003BDD8665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11FED0A-49FF-4FCF-832B-A426CC930B9E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5F8CA47-40D6-4093-8B52-9A8DB9491066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852B9C-FECF-43B2-98C2-F5393DBC5B9E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AC249C-55B0-4613-AF43-C30E5876898F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884D70E-24E8-4C01-9C50-10E69A7F784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C1685A-904F-4220-9629-0AB8908D9AF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" name="Straight Connector 8"/>
          <p:cNvSpPr/>
          <p:nvPr/>
        </p:nvSpPr>
        <p:spPr>
          <a:xfrm>
            <a:off x="1207440" y="4474440"/>
            <a:ext cx="987552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6" name="PlaceHolder 3"/>
          <p:cNvSpPr>
            <a:spLocks noGrp="1"/>
          </p:cNvSpPr>
          <p:nvPr>
            <p:ph type="ftr" idx="1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" name="PlaceHolder 4"/>
          <p:cNvSpPr>
            <a:spLocks noGrp="1"/>
          </p:cNvSpPr>
          <p:nvPr>
            <p:ph type="sldNum" idx="2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DC522D06-3513-49D0-A396-2CD7FDFF212A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dt" idx="3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PlaceHolder 1"/>
          <p:cNvSpPr>
            <a:spLocks noGrp="1"/>
          </p:cNvSpPr>
          <p:nvPr>
            <p:ph type="ftr" idx="4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5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F4D1D096-E777-4D39-A7D8-F96B1D34BA6C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6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6" hidden="1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Straight Connector 9"/>
          <p:cNvSpPr/>
          <p:nvPr/>
        </p:nvSpPr>
        <p:spPr>
          <a:xfrm>
            <a:off x="1193400" y="1897200"/>
            <a:ext cx="9966960" cy="360"/>
          </a:xfrm>
          <a:prstGeom prst="line">
            <a:avLst/>
          </a:prstGeom>
          <a:ln>
            <a:solidFill>
              <a:srgbClr val="40404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5" name="Rectangle 9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6" name="PlaceHolder 1"/>
          <p:cNvSpPr>
            <a:spLocks noGrp="1"/>
          </p:cNvSpPr>
          <p:nvPr>
            <p:ph type="ftr" idx="10"/>
          </p:nvPr>
        </p:nvSpPr>
        <p:spPr>
          <a:xfrm>
            <a:off x="1097280" y="6446880"/>
            <a:ext cx="68173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sldNum" idx="11"/>
          </p:nvPr>
        </p:nvSpPr>
        <p:spPr>
          <a:xfrm>
            <a:off x="10993680" y="6446880"/>
            <a:ext cx="77904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lnSpc>
                <a:spcPct val="100000"/>
              </a:lnSpc>
              <a:buNone/>
              <a:tabLst>
                <a:tab pos="0" algn="l"/>
              </a:tabLst>
              <a:defRPr lang="en-US" sz="800" b="0" strike="noStrike" spc="-1">
                <a:solidFill>
                  <a:srgbClr val="FFFFFF"/>
                </a:solidFill>
                <a:latin typeface="Franklin Gothic Book"/>
              </a:defRPr>
            </a:lvl1pPr>
          </a:lstStyle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fld id="{BF74545E-7EC6-4042-87BF-D7F161A368B3}" type="slidenum">
              <a:rPr lang="en-US" sz="800" b="0" strike="noStrike" spc="-1">
                <a:solidFill>
                  <a:srgbClr val="FFFFFF"/>
                </a:solidFill>
                <a:latin typeface="Franklin Gothic Book"/>
              </a:rPr>
              <a:t>‹#›</a:t>
            </a:fld>
            <a:endParaRPr lang="en-US" sz="800" b="0" strike="noStrike" spc="-1">
              <a:latin typeface="Times New Roman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dt" idx="12"/>
          </p:nvPr>
        </p:nvSpPr>
        <p:spPr>
          <a:xfrm>
            <a:off x="8218440" y="6446880"/>
            <a:ext cx="25837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40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32"/>
          <p:cNvSpPr/>
          <p:nvPr/>
        </p:nvSpPr>
        <p:spPr>
          <a:xfrm>
            <a:off x="0" y="0"/>
            <a:ext cx="121878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184" name="Picture 3" descr="A close up of a piece of paper with a pencil laying on top"/>
          <p:cNvPicPr/>
          <p:nvPr/>
        </p:nvPicPr>
        <p:blipFill>
          <a:blip r:embed="rId2"/>
          <a:stretch/>
        </p:blipFill>
        <p:spPr>
          <a:xfrm>
            <a:off x="-3240" y="0"/>
            <a:ext cx="12191040" cy="6856920"/>
          </a:xfrm>
          <a:prstGeom prst="rect">
            <a:avLst/>
          </a:prstGeom>
          <a:ln w="0">
            <a:noFill/>
          </a:ln>
        </p:spPr>
      </p:pic>
      <p:sp>
        <p:nvSpPr>
          <p:cNvPr id="185" name="Rectangle 34"/>
          <p:cNvSpPr/>
          <p:nvPr/>
        </p:nvSpPr>
        <p:spPr>
          <a:xfrm>
            <a:off x="7912440" y="1238400"/>
            <a:ext cx="3634920" cy="4354560"/>
          </a:xfrm>
          <a:prstGeom prst="rect">
            <a:avLst/>
          </a:prstGeom>
          <a:solidFill>
            <a:srgbClr val="000000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8123400" y="1475280"/>
            <a:ext cx="3213360" cy="2900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400" b="0" strike="noStrike" spc="-52">
                <a:solidFill>
                  <a:srgbClr val="FFFFFF"/>
                </a:solidFill>
                <a:latin typeface="Bookman Old Style"/>
              </a:rPr>
              <a:t>Managerial Accounting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8127720" y="4608720"/>
            <a:ext cx="3204720" cy="773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>
              <a:lnSpc>
                <a:spcPct val="10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pos="0" algn="l"/>
              </a:tabLst>
            </a:pPr>
            <a:r>
              <a:rPr lang="en-US" sz="1600" b="0" strike="noStrike" cap="all" spc="194">
                <a:solidFill>
                  <a:srgbClr val="FFFFFF"/>
                </a:solidFill>
                <a:latin typeface="Franklin Gothic Book"/>
              </a:rPr>
              <a:t>Marcelo Ortiz</a:t>
            </a:r>
            <a:endParaRPr lang="en-US" sz="1600" b="0" strike="noStrike" spc="-1">
              <a:latin typeface="Arial"/>
            </a:endParaRPr>
          </a:p>
        </p:txBody>
      </p:sp>
      <p:sp>
        <p:nvSpPr>
          <p:cNvPr id="188" name="Straight Connector 36"/>
          <p:cNvSpPr/>
          <p:nvPr/>
        </p:nvSpPr>
        <p:spPr>
          <a:xfrm>
            <a:off x="8175960" y="4508280"/>
            <a:ext cx="3108960" cy="360"/>
          </a:xfrm>
          <a:prstGeom prst="line">
            <a:avLst/>
          </a:prstGeom>
          <a:ln w="19050">
            <a:solidFill>
              <a:srgbClr val="EC701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89" name="Rectangle 38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36D337D-C846-D75E-CE4C-A849B47B2CBF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7" name="Arco de bloque 3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28" name="Grupo 13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29" name="Forma libre: forma 16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0" name="Elipse 15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31" name="Grupo 14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32" name="Forma libre: forma 17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3" name="Elipse 17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34" name="Grupo 15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35" name="Forma libre: forma 18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36" name="Elipse 18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37" name="Grupo 16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38" name="Forma libre: forma 19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39" name="Elipse 19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40" name="TextBox 6"/>
          <p:cNvSpPr/>
          <p:nvPr/>
        </p:nvSpPr>
        <p:spPr>
          <a:xfrm>
            <a:off x="477360" y="667080"/>
            <a:ext cx="1073268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The cost analysis is a fundamental step in the decision. 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However, it is not the only variable to consider when deciding to outsource: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Product quality.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</a:t>
            </a: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F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lexible production process (scale up or down in the short term).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Hold-up problem with suppliers.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- Employees' morale?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Importantly, in some cases, outsourcing frees up capital and resources for alternative uses. If these alternatives are more valuable, they should be included in the comparison as </a:t>
            </a:r>
            <a:r>
              <a:rPr lang="en-US" b="1" spc="-1" dirty="0">
                <a:solidFill>
                  <a:srgbClr val="000000"/>
                </a:solidFill>
                <a:latin typeface="Franklin Gothic Book"/>
                <a:ea typeface="DejaVu Sans"/>
              </a:rPr>
              <a:t>opportunity costs.</a:t>
            </a:r>
            <a:endParaRPr lang="en-US" sz="1800" b="1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9E85A-AA99-00B6-0523-CF303722E22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1" name="Arco de bloque 2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12" name="Grupo 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13" name="Forma libre: forma 9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4" name="Elipse 9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5" name="Grupo 1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16" name="Forma libre: forma 10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Elipse 10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8" name="Grupo 1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19" name="Forma libre: forma 12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20" name="Elipse 11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21" name="Grupo 12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22" name="Forma libre: forma 14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Elipse 1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24" name="TextBox 5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If OL buys the lunch boxes, then it will use the released productive capacity to generate additional income by $30.000 by producing another product. Include now the </a:t>
            </a:r>
            <a:r>
              <a:rPr lang="en-US" sz="1800" b="0" strike="noStrike" spc="-1" dirty="0">
                <a:solidFill>
                  <a:srgbClr val="00B050"/>
                </a:solidFill>
                <a:latin typeface="Arial"/>
              </a:rPr>
              <a:t>opportunity cost</a:t>
            </a:r>
            <a:r>
              <a:rPr lang="en-US" sz="1800" b="0" strike="noStrike" spc="-1" dirty="0">
                <a:latin typeface="Arial"/>
              </a:rPr>
              <a:t>.</a:t>
            </a:r>
          </a:p>
        </p:txBody>
      </p:sp>
      <p:graphicFrame>
        <p:nvGraphicFramePr>
          <p:cNvPr id="426" name="Tabla 425"/>
          <p:cNvGraphicFramePr/>
          <p:nvPr>
            <p:extLst>
              <p:ext uri="{D42A27DB-BD31-4B8C-83A1-F6EECF244321}">
                <p14:modId xmlns:p14="http://schemas.microsoft.com/office/powerpoint/2010/main" val="1444764495"/>
              </p:ext>
            </p:extLst>
          </p:nvPr>
        </p:nvGraphicFramePr>
        <p:xfrm>
          <a:off x="2498040" y="1563546"/>
          <a:ext cx="6668106" cy="5155200"/>
        </p:xfrm>
        <a:graphic>
          <a:graphicData uri="http://schemas.openxmlformats.org/drawingml/2006/table">
            <a:tbl>
              <a:tblPr/>
              <a:tblGrid>
                <a:gridCol w="251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Internal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Buy from Tatax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Material: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Labor: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Var. Overhead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Fix Overhead  Avoidable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0.36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Total Relevant Cost 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# units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Total Relevant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216,000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210,000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Opportunity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costs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B050"/>
                          </a:solidFill>
                          <a:latin typeface="Arial"/>
                        </a:rPr>
                        <a:t>30.000</a:t>
                      </a:r>
                      <a:endParaRPr lang="en-US" sz="1800" b="0" strike="noStrike" spc="-1" dirty="0">
                        <a:solidFill>
                          <a:srgbClr val="00B050"/>
                        </a:solid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6971797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latin typeface="Arial"/>
                        </a:rPr>
                        <a:t>T</a:t>
                      </a:r>
                      <a:r>
                        <a:rPr lang="en-US" sz="1800" b="0" strike="noStrike" spc="-1" dirty="0" err="1">
                          <a:latin typeface="Arial"/>
                        </a:rPr>
                        <a:t>otal</a:t>
                      </a:r>
                      <a:r>
                        <a:rPr lang="en-US" sz="1800" b="0" strike="noStrike" spc="-1" dirty="0">
                          <a:latin typeface="Arial"/>
                        </a:rPr>
                        <a:t>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246.000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chemeClr val="tx1"/>
                          </a:solidFill>
                          <a:latin typeface="Arial"/>
                        </a:rPr>
                        <a:t>210.000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Diff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 dirty="0"/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-36.000</a:t>
                      </a:r>
                      <a:endParaRPr lang="en-US" sz="1800" b="0" strike="noStrike" spc="-1" dirty="0">
                        <a:solidFill>
                          <a:srgbClr val="FF0000"/>
                        </a:solidFill>
                        <a:latin typeface="Arial"/>
                      </a:endParaRPr>
                    </a:p>
                  </a:txBody>
                  <a:tcPr marL="90000" marR="90000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84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210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B55D01-A7BC-7009-C078-81B95D03DC1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1" name="Arco de bloque 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42" name="Grupo 17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43" name="Forma libre: forma 20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4" name="Elipse 20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5" name="Grupo 18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46" name="Forma libre: forma 21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7" name="Elipse 21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8" name="Grupo 22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49" name="Forma libre: forma 22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0" name="Elipse 22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1" name="Grupo 23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52" name="Forma libre: forma 23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53" name="Elipse 23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54" name="TextBox 7"/>
          <p:cNvSpPr/>
          <p:nvPr/>
        </p:nvSpPr>
        <p:spPr>
          <a:xfrm>
            <a:off x="477360" y="667080"/>
            <a:ext cx="10732680" cy="31378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 segment is a portion of the company that management believes has sufficient similarities: product line, geo-locations, and customers.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It can be a product, a product line, or a department.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How to detect when a department, product line, or entire subsidiary is profitable?</a:t>
            </a:r>
          </a:p>
          <a:p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And then, how to decide if Keep or Discontinue?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B55D01-A7BC-7009-C078-81B95D03DC1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1" name="Arco de bloque 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42" name="Grupo 17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43" name="Forma libre: forma 20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4" name="Elipse 20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5" name="Grupo 18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46" name="Forma libre: forma 21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7" name="Elipse 21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8" name="Grupo 22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49" name="Forma libre: forma 22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0" name="Elipse 22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1" name="Grupo 23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52" name="Forma libre: forma 23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53" name="Elipse 23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55" name="Imagen 454"/>
          <p:cNvPicPr/>
          <p:nvPr/>
        </p:nvPicPr>
        <p:blipFill>
          <a:blip r:embed="rId3"/>
          <a:stretch/>
        </p:blipFill>
        <p:spPr>
          <a:xfrm>
            <a:off x="3522960" y="851019"/>
            <a:ext cx="4641480" cy="464868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079820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6B55D01-A7BC-7009-C078-81B95D03DC1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1" name="Arco de bloque 4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42" name="Grupo 17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43" name="Forma libre: forma 20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4" name="Elipse 20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5" name="Grupo 18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46" name="Forma libre: forma 21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47" name="Elipse 21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48" name="Grupo 22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49" name="Forma libre: forma 22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0" name="Elipse 22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51" name="Grupo 23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52" name="Forma libre: forma 23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53" name="Elipse 23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9AFAB1D6-0A57-4C93-89DF-0621FF9C82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067" y="1307744"/>
            <a:ext cx="7567613" cy="3348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24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3711C4C9-CF51-D177-7E90-0F1F69A49BF0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56" name="Arco de bloque 5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57" name="Grupo 24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58" name="Forma libre: forma 24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59" name="Elipse 24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60" name="Grupo 25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61" name="Forma libre: forma 25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62" name="Elipse 25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63" name="Grupo 26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64" name="Forma libre: forma 26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65" name="Elipse 26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66" name="Grupo 27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67" name="Forma libre: forma 27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68" name="Elipse 27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69" name="TextBox 8"/>
          <p:cNvSpPr/>
          <p:nvPr/>
        </p:nvSpPr>
        <p:spPr>
          <a:xfrm>
            <a:off x="477360" y="667080"/>
            <a:ext cx="10732680" cy="452286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Keep or Discontinue a product line?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The simplest solution: </a:t>
            </a: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compare contribution margins and fixed costs (with and without the segment)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Most common mistake: using gross or operating income.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	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Why is this problematic?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solidFill>
                <a:srgbClr val="000000"/>
              </a:solidFill>
              <a:latin typeface="Franklin Gothic Book"/>
              <a:ea typeface="DejaVu Sans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Traditional Income Statements do not separate relevant from non-relevant costs.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Furthermore, the costs of non-manufacturing services in the company (accounting, HR) are allocated by some arbitrary formula but are not triggered by any product.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Not ABC allocation possible since no cost driver would make sense.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Finally, some fixed manufacturing expenses (e.g., factory rent) will continue to exist regardless if the company closes the business segment.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They developed three models: Thermal, Ultra Resistant, and Basic.  This is their condensed Income Statement (in thousands)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332606"/>
              </p:ext>
            </p:extLst>
          </p:nvPr>
        </p:nvGraphicFramePr>
        <p:xfrm>
          <a:off x="873760" y="251903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533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Thermal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Ultra </a:t>
                      </a:r>
                      <a:r>
                        <a:rPr lang="es-ES" dirty="0" err="1"/>
                        <a:t>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380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CE968A-CB0A-4DBF-B833-CE498DABFE2D}"/>
              </a:ext>
            </a:extLst>
          </p:cNvPr>
          <p:cNvSpPr txBox="1"/>
          <p:nvPr/>
        </p:nvSpPr>
        <p:spPr>
          <a:xfrm>
            <a:off x="9464040" y="2519031"/>
            <a:ext cx="24841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Will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$20, </a:t>
            </a:r>
            <a:r>
              <a:rPr lang="es-ES" dirty="0" err="1"/>
              <a:t>to</a:t>
            </a:r>
            <a:r>
              <a:rPr lang="es-ES" dirty="0"/>
              <a:t> $240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eliminates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Basic Lunch Box?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They developed three models: Thermal, Ultra Resistant, and Basic  This is their condensed Income Statement (in thousands)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/>
        </p:nvGraphicFramePr>
        <p:xfrm>
          <a:off x="873760" y="251903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533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Thermal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Ultra </a:t>
                      </a:r>
                      <a:r>
                        <a:rPr lang="es-ES" dirty="0" err="1"/>
                        <a:t>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1.200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820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380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200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220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CE968A-CB0A-4DBF-B833-CE498DABFE2D}"/>
              </a:ext>
            </a:extLst>
          </p:cNvPr>
          <p:cNvSpPr txBox="1"/>
          <p:nvPr/>
        </p:nvSpPr>
        <p:spPr>
          <a:xfrm>
            <a:off x="9464040" y="2519031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Will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$20, </a:t>
            </a:r>
            <a:r>
              <a:rPr lang="es-ES" dirty="0" err="1"/>
              <a:t>to</a:t>
            </a:r>
            <a:r>
              <a:rPr lang="es-ES" dirty="0"/>
              <a:t> $240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eliminates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Basic Lunch Box?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NO!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Will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absorb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0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They developed three models: Thermal, Ultra Resistant, and Basic  This is their condensed Income Statement (in thousands)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175341"/>
              </p:ext>
            </p:extLst>
          </p:nvPr>
        </p:nvGraphicFramePr>
        <p:xfrm>
          <a:off x="873760" y="2519031"/>
          <a:ext cx="8128000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55331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Thermal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Ultra </a:t>
                      </a:r>
                      <a:r>
                        <a:rPr lang="es-ES" dirty="0" err="1"/>
                        <a:t>Resistant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Basic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Total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70C0"/>
                          </a:solidFill>
                        </a:rPr>
                        <a:t>1.100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0070C0"/>
                          </a:solidFill>
                        </a:rPr>
                        <a:t>730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468009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280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90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70C0"/>
                          </a:solidFill>
                        </a:rPr>
                        <a:t>370</a:t>
                      </a:r>
                      <a:endParaRPr lang="en-US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80</a:t>
                      </a: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+20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50</a:t>
                      </a:r>
                      <a:r>
                        <a:rPr lang="es-ES" dirty="0">
                          <a:solidFill>
                            <a:srgbClr val="00B050"/>
                          </a:solidFill>
                        </a:rPr>
                        <a:t>+10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B050"/>
                          </a:solidFill>
                        </a:rPr>
                        <a:t>180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rgbClr val="00B050"/>
                          </a:solidFill>
                        </a:rPr>
                        <a:t>30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accent4"/>
                          </a:solidFill>
                        </a:rPr>
                        <a:t>210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7CE968A-CB0A-4DBF-B833-CE498DABFE2D}"/>
              </a:ext>
            </a:extLst>
          </p:cNvPr>
          <p:cNvSpPr txBox="1"/>
          <p:nvPr/>
        </p:nvSpPr>
        <p:spPr>
          <a:xfrm>
            <a:off x="9464040" y="2519031"/>
            <a:ext cx="24841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Will </a:t>
            </a:r>
            <a:r>
              <a:rPr lang="es-ES" dirty="0" err="1"/>
              <a:t>the</a:t>
            </a:r>
            <a:r>
              <a:rPr lang="es-ES" dirty="0"/>
              <a:t> net </a:t>
            </a:r>
            <a:r>
              <a:rPr lang="es-ES" dirty="0" err="1"/>
              <a:t>income</a:t>
            </a:r>
            <a:r>
              <a:rPr lang="es-ES" dirty="0"/>
              <a:t> </a:t>
            </a:r>
            <a:r>
              <a:rPr lang="es-ES" dirty="0" err="1"/>
              <a:t>increase</a:t>
            </a:r>
            <a:r>
              <a:rPr lang="es-ES" dirty="0"/>
              <a:t> </a:t>
            </a:r>
            <a:r>
              <a:rPr lang="es-ES" dirty="0" err="1"/>
              <a:t>by</a:t>
            </a:r>
            <a:r>
              <a:rPr lang="es-ES" dirty="0"/>
              <a:t> $20, </a:t>
            </a:r>
            <a:r>
              <a:rPr lang="es-ES" dirty="0" err="1"/>
              <a:t>to</a:t>
            </a:r>
            <a:r>
              <a:rPr lang="es-ES" dirty="0"/>
              <a:t> $240 </a:t>
            </a:r>
            <a:r>
              <a:rPr lang="es-ES" dirty="0" err="1"/>
              <a:t>if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company</a:t>
            </a:r>
            <a:r>
              <a:rPr lang="es-ES" dirty="0"/>
              <a:t> </a:t>
            </a:r>
            <a:r>
              <a:rPr lang="es-ES" dirty="0" err="1"/>
              <a:t>eliminates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Basic Lunch Box?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NO!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other</a:t>
            </a:r>
            <a:r>
              <a:rPr lang="es-ES" dirty="0"/>
              <a:t> </a:t>
            </a:r>
            <a:r>
              <a:rPr lang="es-ES" dirty="0" err="1"/>
              <a:t>products</a:t>
            </a:r>
            <a:r>
              <a:rPr lang="es-ES" dirty="0"/>
              <a:t> Will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absorb</a:t>
            </a:r>
            <a:r>
              <a:rPr lang="es-ES" dirty="0"/>
              <a:t> </a:t>
            </a:r>
            <a:r>
              <a:rPr lang="es-ES" dirty="0" err="1"/>
              <a:t>its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expenses.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450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Arco de bloque 6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71" name="Grupo 28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72" name="Forma libre: forma 28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3" name="Elipse 28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4" name="Grupo 29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75" name="Forma libre: forma 29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6" name="Elipse 29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77" name="Grupo 30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78" name="Forma libre: forma 30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79" name="Elipse 30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0" name="Grupo 31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81" name="Forma libre: forma 31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82" name="Elipse 31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83" name="TextBox 9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E44576-56D4-41D4-AA5B-123E69902544}"/>
              </a:ext>
            </a:extLst>
          </p:cNvPr>
          <p:cNvSpPr txBox="1"/>
          <p:nvPr/>
        </p:nvSpPr>
        <p:spPr>
          <a:xfrm>
            <a:off x="1051560" y="1112520"/>
            <a:ext cx="1046988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Franklin Gothic Book"/>
                <a:ea typeface="DejaVu Sans"/>
              </a:rPr>
              <a:t>The same, but following the Incremental Analysis "format".</a:t>
            </a:r>
            <a:endParaRPr lang="es-ES" dirty="0"/>
          </a:p>
          <a:p>
            <a:endParaRPr lang="en-US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C202E624-1EE2-4447-A4F5-35BC2E2D0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095858"/>
              </p:ext>
            </p:extLst>
          </p:nvPr>
        </p:nvGraphicFramePr>
        <p:xfrm>
          <a:off x="1051560" y="1583654"/>
          <a:ext cx="783336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340">
                  <a:extLst>
                    <a:ext uri="{9D8B030D-6E8A-4147-A177-3AD203B41FA5}">
                      <a16:colId xmlns:a16="http://schemas.microsoft.com/office/drawing/2014/main" val="1261556816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38916439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3974586884"/>
                    </a:ext>
                  </a:extLst>
                </a:gridCol>
                <a:gridCol w="1958340">
                  <a:extLst>
                    <a:ext uri="{9D8B030D-6E8A-4147-A177-3AD203B41FA5}">
                      <a16:colId xmlns:a16="http://schemas.microsoft.com/office/drawing/2014/main" val="67612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Keep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Discontinue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Increase</a:t>
                      </a:r>
                      <a:r>
                        <a:rPr lang="es-ES" dirty="0"/>
                        <a:t>/</a:t>
                      </a:r>
                      <a:r>
                        <a:rPr lang="es-ES" dirty="0" err="1"/>
                        <a:t>Decrease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787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-100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973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Var.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90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675580"/>
                  </a:ext>
                </a:extLst>
              </a:tr>
              <a:tr h="468009">
                <a:tc>
                  <a:txBody>
                    <a:bodyPr/>
                    <a:lstStyle/>
                    <a:p>
                      <a:r>
                        <a:rPr lang="es-ES" dirty="0" err="1"/>
                        <a:t>Contribution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Margin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10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/>
                        <a:t>-10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23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Fixed</a:t>
                      </a:r>
                      <a:r>
                        <a:rPr lang="es-ES" dirty="0"/>
                        <a:t> 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30</a:t>
                      </a:r>
                      <a:endParaRPr 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7985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-30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tx1"/>
                          </a:solidFill>
                        </a:rPr>
                        <a:t>-10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63888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512D0EE-B975-4741-B493-BBED981CADCD}"/>
              </a:ext>
            </a:extLst>
          </p:cNvPr>
          <p:cNvSpPr txBox="1"/>
          <p:nvPr/>
        </p:nvSpPr>
        <p:spPr>
          <a:xfrm>
            <a:off x="1051560" y="4937760"/>
            <a:ext cx="9006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We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</a:t>
            </a:r>
            <a:r>
              <a:rPr lang="es-ES" dirty="0" err="1"/>
              <a:t>just</a:t>
            </a:r>
            <a:r>
              <a:rPr lang="es-ES" dirty="0"/>
              <a:t> </a:t>
            </a:r>
            <a:r>
              <a:rPr lang="es-ES" dirty="0" err="1"/>
              <a:t>exclude</a:t>
            </a:r>
            <a:r>
              <a:rPr lang="es-ES" dirty="0"/>
              <a:t> </a:t>
            </a:r>
            <a:r>
              <a:rPr lang="es-ES" dirty="0" err="1"/>
              <a:t>Fixed</a:t>
            </a:r>
            <a:r>
              <a:rPr lang="es-ES" dirty="0"/>
              <a:t> Expenses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comparison</a:t>
            </a:r>
            <a:r>
              <a:rPr lang="es-ES" dirty="0"/>
              <a:t>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it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unavoidable</a:t>
            </a:r>
            <a:r>
              <a:rPr lang="es-ES" dirty="0"/>
              <a:t> </a:t>
            </a:r>
            <a:r>
              <a:rPr lang="es-ES" dirty="0" err="1"/>
              <a:t>cost</a:t>
            </a:r>
            <a:r>
              <a:rPr lang="es-ES" dirty="0"/>
              <a:t>.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result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same</a:t>
            </a:r>
            <a:r>
              <a:rPr lang="es-ES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86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133720" y="287280"/>
            <a:ext cx="10057320" cy="1448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rmAutofit/>
          </a:bodyPr>
          <a:lstStyle/>
          <a:p>
            <a:pPr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4700" b="0" strike="noStrike" spc="-52" dirty="0">
                <a:solidFill>
                  <a:srgbClr val="404040"/>
                </a:solidFill>
                <a:latin typeface="Bookman Old Style"/>
              </a:rPr>
              <a:t>Differential Analysis</a:t>
            </a:r>
            <a:endParaRPr lang="en-US" sz="4700" b="0" strike="noStrike" spc="-1" dirty="0">
              <a:latin typeface="Arial"/>
            </a:endParaRPr>
          </a:p>
        </p:txBody>
      </p:sp>
      <p:sp>
        <p:nvSpPr>
          <p:cNvPr id="191" name="Arco de bloque 10"/>
          <p:cNvSpPr/>
          <p:nvPr/>
        </p:nvSpPr>
        <p:spPr>
          <a:xfrm>
            <a:off x="-1568160" y="169704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195" name="Grupo 20"/>
          <p:cNvGrpSpPr/>
          <p:nvPr/>
        </p:nvGrpSpPr>
        <p:grpSpPr>
          <a:xfrm>
            <a:off x="1349280" y="2788560"/>
            <a:ext cx="4746720" cy="452520"/>
            <a:chOff x="1349280" y="2788560"/>
            <a:chExt cx="4516920" cy="452520"/>
          </a:xfrm>
        </p:grpSpPr>
        <p:sp>
          <p:nvSpPr>
            <p:cNvPr id="196" name="Forma libre: forma 13"/>
            <p:cNvSpPr/>
            <p:nvPr/>
          </p:nvSpPr>
          <p:spPr>
            <a:xfrm>
              <a:off x="1595880" y="283392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Intro. Incremental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197" name="Elipse 14"/>
            <p:cNvSpPr/>
            <p:nvPr/>
          </p:nvSpPr>
          <p:spPr>
            <a:xfrm>
              <a:off x="1349280" y="278856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198" name="Grupo 21"/>
          <p:cNvGrpSpPr/>
          <p:nvPr/>
        </p:nvGrpSpPr>
        <p:grpSpPr>
          <a:xfrm>
            <a:off x="1349280" y="3333240"/>
            <a:ext cx="4516920" cy="452520"/>
            <a:chOff x="1349280" y="3333240"/>
            <a:chExt cx="4516920" cy="452520"/>
          </a:xfrm>
        </p:grpSpPr>
        <p:sp>
          <p:nvSpPr>
            <p:cNvPr id="199" name="Forma libre: forma 15"/>
            <p:cNvSpPr/>
            <p:nvPr/>
          </p:nvSpPr>
          <p:spPr>
            <a:xfrm>
              <a:off x="1595880" y="337860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00" name="Elipse 16"/>
            <p:cNvSpPr/>
            <p:nvPr/>
          </p:nvSpPr>
          <p:spPr>
            <a:xfrm>
              <a:off x="1349280" y="333324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01" name="Grupo 21"/>
          <p:cNvGrpSpPr/>
          <p:nvPr/>
        </p:nvGrpSpPr>
        <p:grpSpPr>
          <a:xfrm>
            <a:off x="1235160" y="3877560"/>
            <a:ext cx="4516920" cy="452520"/>
            <a:chOff x="1235160" y="3877560"/>
            <a:chExt cx="4516920" cy="452520"/>
          </a:xfrm>
        </p:grpSpPr>
        <p:sp>
          <p:nvSpPr>
            <p:cNvPr id="202" name="Forma libre: forma 15"/>
            <p:cNvSpPr/>
            <p:nvPr/>
          </p:nvSpPr>
          <p:spPr>
            <a:xfrm>
              <a:off x="1481760" y="392292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03" name="Elipse 16"/>
            <p:cNvSpPr/>
            <p:nvPr/>
          </p:nvSpPr>
          <p:spPr>
            <a:xfrm>
              <a:off x="1235160" y="387756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Arco de bloque 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86" name="Grupo 32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87" name="Forma libre: forma 32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Elipse 3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9" name="Grupo 33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90" name="Forma libre: forma 3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1" name="Elipse 33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2" name="Grupo 34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93" name="Forma libre: forma 34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4" name="Elipse 34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5" name="Grupo 35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96" name="Forma libre: forma 35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97" name="Elipse 35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98" name="TextBox 1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679939-AFD0-43B5-949D-27911A6BADBE}"/>
              </a:ext>
            </a:extLst>
          </p:cNvPr>
          <p:cNvSpPr txBox="1"/>
          <p:nvPr/>
        </p:nvSpPr>
        <p:spPr>
          <a:xfrm>
            <a:off x="1203960" y="1051560"/>
            <a:ext cx="10347960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problem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detecting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vs non-</a:t>
            </a:r>
            <a:r>
              <a:rPr lang="es-ES" dirty="0" err="1"/>
              <a:t>relevant</a:t>
            </a:r>
            <a:r>
              <a:rPr lang="es-ES" dirty="0"/>
              <a:t> </a:t>
            </a:r>
            <a:r>
              <a:rPr lang="es-ES" dirty="0" err="1"/>
              <a:t>costs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less</a:t>
            </a:r>
            <a:r>
              <a:rPr lang="es-ES" dirty="0"/>
              <a:t> severe </a:t>
            </a:r>
            <a:r>
              <a:rPr lang="es-ES" dirty="0" err="1"/>
              <a:t>when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decision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about</a:t>
            </a:r>
            <a:r>
              <a:rPr lang="es-ES" dirty="0"/>
              <a:t> </a:t>
            </a:r>
            <a:r>
              <a:rPr lang="es-ES" dirty="0" err="1"/>
              <a:t>an</a:t>
            </a:r>
            <a:r>
              <a:rPr lang="es-ES" dirty="0"/>
              <a:t> </a:t>
            </a:r>
            <a:r>
              <a:rPr lang="es-ES" dirty="0" err="1"/>
              <a:t>entire</a:t>
            </a:r>
            <a:r>
              <a:rPr lang="es-ES" dirty="0"/>
              <a:t> </a:t>
            </a:r>
            <a:r>
              <a:rPr lang="es-ES" dirty="0" err="1"/>
              <a:t>subsidiary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unit</a:t>
            </a:r>
            <a:r>
              <a:rPr lang="es-ES" dirty="0"/>
              <a:t> </a:t>
            </a:r>
            <a:r>
              <a:rPr lang="es-ES" dirty="0" err="1"/>
              <a:t>arranged</a:t>
            </a:r>
            <a:r>
              <a:rPr lang="es-ES" dirty="0"/>
              <a:t> as a </a:t>
            </a:r>
            <a:r>
              <a:rPr lang="es-ES" dirty="0" err="1"/>
              <a:t>different</a:t>
            </a:r>
            <a:r>
              <a:rPr lang="es-ES" dirty="0"/>
              <a:t> legal </a:t>
            </a:r>
            <a:r>
              <a:rPr lang="es-ES" dirty="0" err="1"/>
              <a:t>entity</a:t>
            </a:r>
            <a:r>
              <a:rPr lang="es-ES" dirty="0"/>
              <a:t> (</a:t>
            </a:r>
            <a:r>
              <a:rPr lang="es-ES" dirty="0" err="1"/>
              <a:t>business</a:t>
            </a:r>
            <a:r>
              <a:rPr lang="es-ES" dirty="0"/>
              <a:t> </a:t>
            </a:r>
            <a:r>
              <a:rPr lang="es-ES" dirty="0" err="1"/>
              <a:t>groups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1)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costs</a:t>
            </a:r>
            <a:r>
              <a:rPr lang="es-ES" dirty="0"/>
              <a:t> </a:t>
            </a:r>
            <a:r>
              <a:rPr lang="es-ES" dirty="0" err="1"/>
              <a:t>from</a:t>
            </a:r>
            <a:r>
              <a:rPr lang="es-ES" dirty="0"/>
              <a:t> </a:t>
            </a:r>
            <a:r>
              <a:rPr lang="es-ES" dirty="0" err="1"/>
              <a:t>operations</a:t>
            </a:r>
            <a:r>
              <a:rPr lang="es-ES" dirty="0"/>
              <a:t> and </a:t>
            </a:r>
            <a:r>
              <a:rPr lang="es-ES" dirty="0" err="1"/>
              <a:t>supporting</a:t>
            </a:r>
            <a:r>
              <a:rPr lang="es-ES" dirty="0"/>
              <a:t> </a:t>
            </a:r>
            <a:r>
              <a:rPr lang="es-ES" dirty="0" err="1"/>
              <a:t>services</a:t>
            </a:r>
            <a:r>
              <a:rPr lang="es-ES" dirty="0"/>
              <a:t> are </a:t>
            </a:r>
            <a:r>
              <a:rPr lang="es-ES" dirty="0" err="1"/>
              <a:t>independent</a:t>
            </a:r>
            <a:r>
              <a:rPr lang="es-ES" dirty="0"/>
              <a:t> </a:t>
            </a:r>
            <a:r>
              <a:rPr lang="es-ES" dirty="0" err="1"/>
              <a:t>across</a:t>
            </a:r>
            <a:r>
              <a:rPr lang="es-ES" dirty="0"/>
              <a:t> legal </a:t>
            </a:r>
            <a:r>
              <a:rPr lang="es-ES" dirty="0" err="1"/>
              <a:t>entities</a:t>
            </a:r>
            <a:r>
              <a:rPr lang="es-ES" dirty="0"/>
              <a:t> </a:t>
            </a:r>
            <a:r>
              <a:rPr lang="es-ES" dirty="0" err="1"/>
              <a:t>or</a:t>
            </a:r>
            <a:r>
              <a:rPr lang="es-ES" dirty="0"/>
              <a:t> at </a:t>
            </a:r>
            <a:r>
              <a:rPr lang="es-ES" dirty="0" err="1"/>
              <a:t>least</a:t>
            </a:r>
            <a:r>
              <a:rPr lang="es-ES" dirty="0"/>
              <a:t> are </a:t>
            </a:r>
            <a:r>
              <a:rPr lang="es-ES" dirty="0" err="1"/>
              <a:t>less</a:t>
            </a:r>
            <a:r>
              <a:rPr lang="es-ES" dirty="0"/>
              <a:t> </a:t>
            </a:r>
            <a:r>
              <a:rPr lang="es-ES" dirty="0" err="1"/>
              <a:t>related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2) </a:t>
            </a:r>
            <a:r>
              <a:rPr lang="es-ES" dirty="0" err="1"/>
              <a:t>by</a:t>
            </a:r>
            <a:r>
              <a:rPr lang="es-ES" dirty="0"/>
              <a:t> </a:t>
            </a:r>
            <a:r>
              <a:rPr lang="es-ES" dirty="0" err="1"/>
              <a:t>regulation</a:t>
            </a:r>
            <a:r>
              <a:rPr lang="es-ES" dirty="0"/>
              <a:t>, </a:t>
            </a:r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might</a:t>
            </a:r>
            <a:r>
              <a:rPr lang="es-ES" dirty="0"/>
              <a:t> be </a:t>
            </a:r>
            <a:r>
              <a:rPr lang="es-ES" dirty="0" err="1"/>
              <a:t>legally</a:t>
            </a:r>
            <a:r>
              <a:rPr lang="es-ES" dirty="0"/>
              <a:t> </a:t>
            </a:r>
            <a:r>
              <a:rPr lang="es-ES" dirty="0" err="1"/>
              <a:t>forced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keep</a:t>
            </a:r>
            <a:r>
              <a:rPr lang="es-ES" dirty="0"/>
              <a:t> </a:t>
            </a:r>
            <a:r>
              <a:rPr lang="es-ES" dirty="0" err="1"/>
              <a:t>separate</a:t>
            </a:r>
            <a:r>
              <a:rPr lang="es-ES" dirty="0"/>
              <a:t> </a:t>
            </a:r>
            <a:r>
              <a:rPr lang="es-ES" dirty="0" err="1"/>
              <a:t>accounts</a:t>
            </a:r>
            <a:r>
              <a:rPr lang="es-E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961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Arco de bloque 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86" name="Grupo 32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87" name="Forma libre: forma 32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Elipse 3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9" name="Grupo 33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90" name="Forma libre: forma 3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1" name="Elipse 33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2" name="Grupo 34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93" name="Forma libre: forma 34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4" name="Elipse 34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5" name="Grupo 35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96" name="Forma libre: forma 35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97" name="Elipse 35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98" name="TextBox 1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4E39A4-7685-41F7-853C-03CD51621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5" y="683410"/>
            <a:ext cx="9314309" cy="57242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B09251-F279-43D2-AEE0-4107BF852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5539" y="71765"/>
            <a:ext cx="17526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15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8873BE6-9A86-469C-9D24-C94648B78582}"/>
              </a:ext>
            </a:extLst>
          </p:cNvPr>
          <p:cNvSpPr txBox="1"/>
          <p:nvPr/>
        </p:nvSpPr>
        <p:spPr>
          <a:xfrm>
            <a:off x="5882640" y="605880"/>
            <a:ext cx="5593080" cy="43776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85" name="Arco de bloque 7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86" name="Grupo 32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87" name="Forma libre: forma 32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88" name="Elipse 3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89" name="Grupo 33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90" name="Forma libre: forma 3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1" name="Elipse 33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2" name="Grupo 34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493" name="Forma libre: forma 34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94" name="Elipse 34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95" name="Grupo 35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496" name="Forma libre: forma 35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97" name="Elipse 35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98" name="TextBox 10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DD13D4-C48F-42FA-B7A6-E1A513D4F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800" y="667080"/>
            <a:ext cx="6622668" cy="552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778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23B0808D-2D18-1805-0F4E-EB9DFBA3A178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00" name="Arco de bloque 8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501" name="Grupo 36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502" name="Forma libre: forma 36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03" name="Elipse 36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04" name="Grupo 37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505" name="Forma libre: forma 37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06" name="Elipse 37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07" name="Grupo 38"/>
          <p:cNvGrpSpPr/>
          <p:nvPr/>
        </p:nvGrpSpPr>
        <p:grpSpPr>
          <a:xfrm>
            <a:off x="-584280" y="-1122120"/>
            <a:ext cx="4516920" cy="452520"/>
            <a:chOff x="-584280" y="-1122120"/>
            <a:chExt cx="4516920" cy="452520"/>
          </a:xfrm>
        </p:grpSpPr>
        <p:sp>
          <p:nvSpPr>
            <p:cNvPr id="508" name="Forma libre: forma 38"/>
            <p:cNvSpPr/>
            <p:nvPr/>
          </p:nvSpPr>
          <p:spPr>
            <a:xfrm>
              <a:off x="-337680" y="-1076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09" name="Elipse 38"/>
            <p:cNvSpPr/>
            <p:nvPr/>
          </p:nvSpPr>
          <p:spPr>
            <a:xfrm>
              <a:off x="-584280" y="-1122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510" name="Grupo 39"/>
          <p:cNvGrpSpPr/>
          <p:nvPr/>
        </p:nvGrpSpPr>
        <p:grpSpPr>
          <a:xfrm>
            <a:off x="0" y="108000"/>
            <a:ext cx="4516920" cy="452520"/>
            <a:chOff x="0" y="108000"/>
            <a:chExt cx="4516920" cy="452520"/>
          </a:xfrm>
        </p:grpSpPr>
        <p:sp>
          <p:nvSpPr>
            <p:cNvPr id="511" name="Forma libre: forma 39"/>
            <p:cNvSpPr/>
            <p:nvPr/>
          </p:nvSpPr>
          <p:spPr>
            <a:xfrm>
              <a:off x="246600" y="1533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3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Closing part of a company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512" name="Elipse 39"/>
            <p:cNvSpPr/>
            <p:nvPr/>
          </p:nvSpPr>
          <p:spPr>
            <a:xfrm>
              <a:off x="0" y="1080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513" name="TextBox 11"/>
          <p:cNvSpPr/>
          <p:nvPr/>
        </p:nvSpPr>
        <p:spPr>
          <a:xfrm>
            <a:off x="477360" y="667080"/>
            <a:ext cx="1073268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sp>
        <p:nvSpPr>
          <p:cNvPr id="514" name="Rectángulo 513"/>
          <p:cNvSpPr/>
          <p:nvPr/>
        </p:nvSpPr>
        <p:spPr>
          <a:xfrm>
            <a:off x="419040" y="1041480"/>
            <a:ext cx="9016200" cy="1946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The contribution to net income is a fundamental step in the decision. However, it is not the only variable to consider when deciding to close a department/product: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product complementarity (print and inks)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- product strategy (Trojan horse)</a:t>
            </a: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BE06F5B-F2FF-203A-F5F7-744E95546336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236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37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Intro. Incremental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40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1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43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46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8" name="TextBox 4"/>
          <p:cNvSpPr/>
          <p:nvPr/>
        </p:nvSpPr>
        <p:spPr>
          <a:xfrm>
            <a:off x="477360" y="667080"/>
            <a:ext cx="10732680" cy="20298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A differential (or incremental) analysis is an economic comparison among alternative courses of action.</a:t>
            </a:r>
          </a:p>
          <a:p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The main goal is to identify what revenues and expenses vary across alternatives. 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Of course, both variable and fixed costs can vary across alternatives, so the identification of the types of revenues and expenses that are </a:t>
            </a:r>
            <a:r>
              <a:rPr lang="en-US" sz="1800" b="1" u="sng" strike="noStrike" spc="-1" dirty="0">
                <a:latin typeface="Arial"/>
              </a:rPr>
              <a:t>relevant</a:t>
            </a:r>
            <a:r>
              <a:rPr lang="en-US" sz="1800" b="0" strike="noStrike" spc="-1" dirty="0">
                <a:latin typeface="Arial"/>
              </a:rPr>
              <a:t> for the comparison might not be trivial.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0B7E759-5811-47FF-BBBE-3E495B7A7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302855"/>
              </p:ext>
            </p:extLst>
          </p:nvPr>
        </p:nvGraphicFramePr>
        <p:xfrm>
          <a:off x="2142531" y="2777710"/>
          <a:ext cx="857906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765">
                  <a:extLst>
                    <a:ext uri="{9D8B030D-6E8A-4147-A177-3AD203B41FA5}">
                      <a16:colId xmlns:a16="http://schemas.microsoft.com/office/drawing/2014/main" val="178675371"/>
                    </a:ext>
                  </a:extLst>
                </a:gridCol>
                <a:gridCol w="2144765">
                  <a:extLst>
                    <a:ext uri="{9D8B030D-6E8A-4147-A177-3AD203B41FA5}">
                      <a16:colId xmlns:a16="http://schemas.microsoft.com/office/drawing/2014/main" val="2298785299"/>
                    </a:ext>
                  </a:extLst>
                </a:gridCol>
                <a:gridCol w="2144765">
                  <a:extLst>
                    <a:ext uri="{9D8B030D-6E8A-4147-A177-3AD203B41FA5}">
                      <a16:colId xmlns:a16="http://schemas.microsoft.com/office/drawing/2014/main" val="1284948590"/>
                    </a:ext>
                  </a:extLst>
                </a:gridCol>
                <a:gridCol w="2144765">
                  <a:extLst>
                    <a:ext uri="{9D8B030D-6E8A-4147-A177-3AD203B41FA5}">
                      <a16:colId xmlns:a16="http://schemas.microsoft.com/office/drawing/2014/main" val="20224804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Alternative 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Alternative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Increase</a:t>
                      </a:r>
                      <a:r>
                        <a:rPr lang="es-ES" dirty="0"/>
                        <a:t> (</a:t>
                      </a:r>
                      <a:r>
                        <a:rPr lang="es-ES" dirty="0" err="1"/>
                        <a:t>Decrease</a:t>
                      </a:r>
                      <a:r>
                        <a:rPr lang="es-ES" dirty="0"/>
                        <a:t>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168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Revenues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3275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err="1"/>
                        <a:t>Cost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98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Net </a:t>
                      </a:r>
                      <a:r>
                        <a:rPr lang="es-ES" dirty="0" err="1"/>
                        <a:t>Income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627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205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BE06F5B-F2FF-203A-F5F7-744E95546336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236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37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Intro. Incremental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40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1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43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46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8" name="TextBox 4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Managers need a differential analysis that compares potential alternatives' relevant costs and revenues.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What is "relevant"?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  <p:graphicFrame>
        <p:nvGraphicFramePr>
          <p:cNvPr id="249" name="Table 5"/>
          <p:cNvGraphicFramePr/>
          <p:nvPr>
            <p:extLst>
              <p:ext uri="{D42A27DB-BD31-4B8C-83A1-F6EECF244321}">
                <p14:modId xmlns:p14="http://schemas.microsoft.com/office/powerpoint/2010/main" val="1884176381"/>
              </p:ext>
            </p:extLst>
          </p:nvPr>
        </p:nvGraphicFramePr>
        <p:xfrm>
          <a:off x="3252200" y="1266517"/>
          <a:ext cx="7940520" cy="4601511"/>
        </p:xfrm>
        <a:graphic>
          <a:graphicData uri="http://schemas.openxmlformats.org/drawingml/2006/table">
            <a:tbl>
              <a:tblPr/>
              <a:tblGrid>
                <a:gridCol w="17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Concept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1" strike="noStrike" spc="-1">
                          <a:solidFill>
                            <a:srgbClr val="FFFFFF"/>
                          </a:solidFill>
                          <a:latin typeface="Franklin Gothic Book"/>
                        </a:rPr>
                        <a:t>Definition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EC701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419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Relevant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cost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latin typeface="Arial"/>
                        </a:rPr>
                        <a:t>Costs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that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are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different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for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each</a:t>
                      </a:r>
                      <a:r>
                        <a:rPr lang="es-ES" sz="1800" b="0" strike="noStrike" spc="-1" dirty="0">
                          <a:latin typeface="Arial"/>
                        </a:rPr>
                        <a:t> alternative and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that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will</a:t>
                      </a:r>
                      <a:r>
                        <a:rPr lang="es-ES" sz="1800" b="0" strike="noStrike" spc="-1" dirty="0">
                          <a:latin typeface="Arial"/>
                        </a:rPr>
                        <a:t>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occur</a:t>
                      </a:r>
                      <a:r>
                        <a:rPr lang="es-ES" sz="1800" b="0" strike="noStrike" spc="-1" dirty="0">
                          <a:latin typeface="Arial"/>
                        </a:rPr>
                        <a:t> in </a:t>
                      </a:r>
                      <a:r>
                        <a:rPr lang="es-ES" sz="1800" b="0" strike="noStrike" spc="-1" dirty="0" err="1">
                          <a:latin typeface="Arial"/>
                        </a:rPr>
                        <a:t>the</a:t>
                      </a:r>
                      <a:r>
                        <a:rPr lang="es-ES" sz="1800" b="0" strike="noStrike" spc="-1" dirty="0">
                          <a:latin typeface="Arial"/>
                        </a:rPr>
                        <a:t> future.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527545"/>
                  </a:ext>
                </a:extLst>
              </a:tr>
              <a:tr h="914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Irrelevant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that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does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not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influence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decision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because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included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(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or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excluded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)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with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same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amount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in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all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potential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solutions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Differential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 cost that is included in some but not all the potential solutions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Avoidable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A cost that can be eliminated (in whole or in part) by choosing one alternative over another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Sunk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A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that cannot be avoided because it has already occurred or are unavoidable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BEB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04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Opportunity cost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cost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associated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with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not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choosing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other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best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alternative use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for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the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 </a:t>
                      </a:r>
                      <a:r>
                        <a:rPr lang="es-ES" sz="1800" b="0" strike="noStrike" spc="-1" dirty="0" err="1">
                          <a:solidFill>
                            <a:srgbClr val="000000"/>
                          </a:solidFill>
                          <a:latin typeface="Franklin Gothic Book"/>
                        </a:rPr>
                        <a:t>resource</a:t>
                      </a:r>
                      <a:r>
                        <a:rPr lang="es-E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.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7D4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7408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CBE06F5B-F2FF-203A-F5F7-744E95546336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5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236" name="Grupo 19"/>
          <p:cNvGrpSpPr/>
          <p:nvPr/>
        </p:nvGrpSpPr>
        <p:grpSpPr>
          <a:xfrm>
            <a:off x="22680" y="196560"/>
            <a:ext cx="4725000" cy="452520"/>
            <a:chOff x="22680" y="196560"/>
            <a:chExt cx="4725000" cy="452520"/>
          </a:xfrm>
        </p:grpSpPr>
        <p:sp>
          <p:nvSpPr>
            <p:cNvPr id="237" name="Forma libre: forma 11"/>
            <p:cNvSpPr/>
            <p:nvPr/>
          </p:nvSpPr>
          <p:spPr>
            <a:xfrm>
              <a:off x="268200" y="24192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1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Intro. Incremental Analysis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238" name="Elipse 12"/>
            <p:cNvSpPr/>
            <p:nvPr/>
          </p:nvSpPr>
          <p:spPr>
            <a:xfrm>
              <a:off x="22680" y="19656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39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240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1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2" name="Grupo 21"/>
          <p:cNvGrpSpPr/>
          <p:nvPr/>
        </p:nvGrpSpPr>
        <p:grpSpPr>
          <a:xfrm>
            <a:off x="230760" y="7696800"/>
            <a:ext cx="4516920" cy="452520"/>
            <a:chOff x="230760" y="7696800"/>
            <a:chExt cx="4516920" cy="452520"/>
          </a:xfrm>
        </p:grpSpPr>
        <p:sp>
          <p:nvSpPr>
            <p:cNvPr id="243" name="Forma libre: forma 15"/>
            <p:cNvSpPr/>
            <p:nvPr/>
          </p:nvSpPr>
          <p:spPr>
            <a:xfrm>
              <a:off x="477360" y="77421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3. Make-Or-Buy Decision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4" name="Elipse 16"/>
            <p:cNvSpPr/>
            <p:nvPr/>
          </p:nvSpPr>
          <p:spPr>
            <a:xfrm>
              <a:off x="230760" y="76968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245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246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247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48" name="TextBox 4"/>
          <p:cNvSpPr/>
          <p:nvPr/>
        </p:nvSpPr>
        <p:spPr>
          <a:xfrm>
            <a:off x="477360" y="667080"/>
            <a:ext cx="10732680" cy="3968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r>
              <a:rPr lang="en-US" b="1" u="sng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Connection with Activity-Based Costing</a:t>
            </a:r>
          </a:p>
          <a:p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Franklin Gothic Book" panose="020B0503020102020204" pitchFamily="34" charset="0"/>
              </a:rPr>
              <a:t>The main motivation for ABC is that it results in a more accurate allocation of overhead costs.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Franklin Gothic Book" panose="020B0503020102020204" pitchFamily="34" charset="0"/>
              </a:rPr>
              <a:t>This better mapping between overhead costs and manufacturing increases is useful for differential analysis.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pc="-1" dirty="0">
                <a:latin typeface="Franklin Gothic Book" panose="020B0503020102020204" pitchFamily="34" charset="0"/>
              </a:rPr>
              <a:t> Activity Base Costing --&gt; better identification of relevant costs --&gt; better incremental analysis.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Franklin Gothic Book" panose="020B0503020102020204" pitchFamily="34" charset="0"/>
            </a:endParaRPr>
          </a:p>
          <a:p>
            <a:r>
              <a:rPr lang="en-US" sz="1800" b="1" strike="noStrike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Types of incremental analysis decisions:</a:t>
            </a:r>
          </a:p>
          <a:p>
            <a:endParaRPr lang="en-US" b="1" spc="-1" dirty="0">
              <a:solidFill>
                <a:srgbClr val="000000"/>
              </a:solidFill>
              <a:latin typeface="Franklin Gothic Book" panose="020B0503020102020204" pitchFamily="34" charset="0"/>
              <a:ea typeface="DejaVu Sans"/>
            </a:endParaRPr>
          </a:p>
          <a:p>
            <a:r>
              <a:rPr lang="en-US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(1) Accept and order at a special price</a:t>
            </a:r>
          </a:p>
          <a:p>
            <a:r>
              <a:rPr lang="en-US" sz="1800" strike="noStrike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(2) Make or buy components or finished products</a:t>
            </a:r>
          </a:p>
          <a:p>
            <a:r>
              <a:rPr lang="en-US" spc="-1" dirty="0">
                <a:solidFill>
                  <a:srgbClr val="000000"/>
                </a:solidFill>
                <a:latin typeface="Franklin Gothic Book" panose="020B0503020102020204" pitchFamily="34" charset="0"/>
                <a:ea typeface="DejaVu Sans"/>
              </a:rPr>
              <a:t>(3) Eliminate or retain an unprofitable business segment. </a:t>
            </a:r>
            <a:endParaRPr lang="en-US" sz="1800" strike="noStrike" spc="-1" dirty="0">
              <a:latin typeface="Franklin Gothic Book" panose="020B0503020102020204" pitchFamily="34" charset="0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9769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FB0329DB-81BD-00AA-3104-5A278A78F62A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1" name="Arco de bloque 10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82" name="Grupo 1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383" name="Forma libre: forma 11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4" name="Elipse 12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85" name="Grupo 2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386" name="Forma libre: forma 13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87" name="Elipse 14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88" name="Grupo 2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389" name="Forma libre: forma 15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390" name="Elipse 16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1" name="Grupo 21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392" name="Forma libre: forma 15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3" name="Elipse 16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394" name="TextBox 4"/>
          <p:cNvSpPr/>
          <p:nvPr/>
        </p:nvSpPr>
        <p:spPr>
          <a:xfrm>
            <a:off x="477360" y="667080"/>
            <a:ext cx="10732680" cy="34148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Outsourcing is using another company to provide goods or services that your company requires.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Why? It is a matter of expertise and/or cost-benefit.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This course: cost-benefit analyses.</a:t>
            </a: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Cost analysis can be performed by studying the cost of buying a component (acquisition cost) versus the cost to produce the component, focusing on unavoidable and avoidable costs: direct materials, direct labor, and overhead.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Buy: avoidable costs go away, but the unavoidable costs will remain and must be considered in the analysis.</a:t>
            </a:r>
          </a:p>
          <a:p>
            <a:pPr>
              <a:lnSpc>
                <a:spcPct val="100000"/>
              </a:lnSpc>
              <a:buNone/>
            </a:pPr>
            <a:endParaRPr lang="en-US" spc="-1" dirty="0">
              <a:solidFill>
                <a:srgbClr val="000000"/>
              </a:solidFill>
              <a:latin typeface="Franklin Gothic Book"/>
              <a:ea typeface="DejaVu Sans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E32C0EC5-7DDC-5B18-2832-DC2DAE008645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5" name="Arco de bloque 1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396" name="Grupo 5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397" name="Forma libre: forma 5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398" name="Elipse 5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99" name="Grupo 6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00" name="Forma libre: forma 6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1" name="Elipse 6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02" name="Grupo 7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03" name="Forma libre: forma 7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04" name="Elipse 7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05" name="Grupo 8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06" name="Forma libre: forma 8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07" name="Elipse 8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08" name="TextBox 3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 company's most sold product is a thermal set that includes a bag that keeps the food warm for up to 24 hrs. The cost to produce a new bag is $2.19.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409" name="Imagen 408"/>
          <p:cNvPicPr/>
          <p:nvPr/>
        </p:nvPicPr>
        <p:blipFill>
          <a:blip r:embed="rId3"/>
          <a:stretch/>
        </p:blipFill>
        <p:spPr>
          <a:xfrm>
            <a:off x="5613120" y="1697400"/>
            <a:ext cx="6094800" cy="4028040"/>
          </a:xfrm>
          <a:prstGeom prst="rect">
            <a:avLst/>
          </a:prstGeom>
          <a:ln w="0">
            <a:noFill/>
          </a:ln>
        </p:spPr>
      </p:pic>
      <p:sp>
        <p:nvSpPr>
          <p:cNvPr id="410" name="Rectángulo 409"/>
          <p:cNvSpPr/>
          <p:nvPr/>
        </p:nvSpPr>
        <p:spPr>
          <a:xfrm>
            <a:off x="608760" y="2062080"/>
            <a:ext cx="4919040" cy="32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Material:        $0.87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Labor:            $0.45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Fixed Overhead: $0.51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Var. Overhead:   $0.36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Total Unit Cost:   $2.19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Tatax bags Inc. has approached OL and offered to produce 120.000 thermal bags at a unit price of $1.75.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Is it a good deal for OL?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9E85A-AA99-00B6-0523-CF303722E22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415" name="Grupo 1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16" name="Forma libre: forma 10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Elipse 10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8" name="Grupo 1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19" name="Forma libre: forma 12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</a:t>
              </a: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20" name="Elipse 11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21" name="Grupo 12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22" name="Forma libre: forma 14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Elipse 1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24" name="TextBox 5"/>
          <p:cNvSpPr/>
          <p:nvPr/>
        </p:nvSpPr>
        <p:spPr>
          <a:xfrm>
            <a:off x="477360" y="667080"/>
            <a:ext cx="10732680" cy="118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Outdoor Lunch Inc. manufactures lunch boxes. The company most sold product is a thermal set that includes a bag that keep the food warm up to 24 hrs. The cost to produce a new bag is $2.19.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25" name="Rectángulo 424"/>
          <p:cNvSpPr/>
          <p:nvPr/>
        </p:nvSpPr>
        <p:spPr>
          <a:xfrm>
            <a:off x="608760" y="2062080"/>
            <a:ext cx="4919040" cy="327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Material:        $0.87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D. Labor:            $0.45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Fixed Overhead: $0.51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Var. Overhead:   $0.36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1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Total Unit Cost:   $2.19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Tatax Bags Inc. has approached OL and offered to produce 120.000 thermal bags at a unit price of $1.75.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Franklin Gothic Book"/>
                <a:ea typeface="DejaVu Sans"/>
              </a:rPr>
              <a:t>Is it a good deal for OL?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US" sz="1800" b="0" strike="noStrike" spc="-1">
              <a:latin typeface="Arial"/>
            </a:endParaRPr>
          </a:p>
        </p:txBody>
      </p:sp>
      <p:graphicFrame>
        <p:nvGraphicFramePr>
          <p:cNvPr id="426" name="Tabla 425"/>
          <p:cNvGraphicFramePr/>
          <p:nvPr/>
        </p:nvGraphicFramePr>
        <p:xfrm>
          <a:off x="6019920" y="1767600"/>
          <a:ext cx="6018840" cy="4031280"/>
        </p:xfrm>
        <a:graphic>
          <a:graphicData uri="http://schemas.openxmlformats.org/drawingml/2006/table">
            <a:tbl>
              <a:tblPr/>
              <a:tblGrid>
                <a:gridCol w="22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6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Internal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Buy from Tatax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Material: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Labor: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Var. Overhead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0.36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Total Relevant Cost 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1.68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# units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Total Relevant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201,600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210,000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Diff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+8,400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61F9E85A-AA99-00B6-0523-CF303722E22C}"/>
              </a:ext>
            </a:extLst>
          </p:cNvPr>
          <p:cNvSpPr/>
          <p:nvPr/>
        </p:nvSpPr>
        <p:spPr>
          <a:xfrm>
            <a:off x="999280" y="1563546"/>
            <a:ext cx="10648708" cy="9163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1" name="Arco de bloque 2"/>
          <p:cNvSpPr/>
          <p:nvPr/>
        </p:nvSpPr>
        <p:spPr>
          <a:xfrm>
            <a:off x="-3448440" y="1346400"/>
            <a:ext cx="3180240" cy="3180240"/>
          </a:xfrm>
          <a:prstGeom prst="blockArc">
            <a:avLst>
              <a:gd name="adj1" fmla="val 18900000"/>
              <a:gd name="adj2" fmla="val 2700000"/>
              <a:gd name="adj3" fmla="val 679"/>
            </a:avLst>
          </a:prstGeom>
          <a:noFill/>
          <a:ln>
            <a:solidFill>
              <a:srgbClr val="BC5911"/>
            </a:solidFill>
            <a:round/>
          </a:ln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en-US"/>
          </a:p>
        </p:txBody>
      </p:sp>
      <p:grpSp>
        <p:nvGrpSpPr>
          <p:cNvPr id="412" name="Grupo 9"/>
          <p:cNvGrpSpPr/>
          <p:nvPr/>
        </p:nvGrpSpPr>
        <p:grpSpPr>
          <a:xfrm>
            <a:off x="-8347680" y="198720"/>
            <a:ext cx="4725000" cy="452520"/>
            <a:chOff x="-8347680" y="198720"/>
            <a:chExt cx="4725000" cy="452520"/>
          </a:xfrm>
        </p:grpSpPr>
        <p:sp>
          <p:nvSpPr>
            <p:cNvPr id="413" name="Forma libre: forma 9"/>
            <p:cNvSpPr/>
            <p:nvPr/>
          </p:nvSpPr>
          <p:spPr>
            <a:xfrm>
              <a:off x="-8102160" y="244080"/>
              <a:ext cx="4479480" cy="361800"/>
            </a:xfrm>
            <a:custGeom>
              <a:avLst/>
              <a:gdLst/>
              <a:ahLst/>
              <a:cxnLst/>
              <a:rect l="l" t="t" r="r" b="b"/>
              <a:pathLst>
                <a:path w="4137620" h="362912">
                  <a:moveTo>
                    <a:pt x="0" y="0"/>
                  </a:moveTo>
                  <a:lnTo>
                    <a:pt x="4137620" y="0"/>
                  </a:lnTo>
                  <a:lnTo>
                    <a:pt x="4137620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1. Cost Terminology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4" name="Elipse 9"/>
            <p:cNvSpPr/>
            <p:nvPr/>
          </p:nvSpPr>
          <p:spPr>
            <a:xfrm>
              <a:off x="-8347680" y="198720"/>
              <a:ext cx="4903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5" name="Grupo 10"/>
          <p:cNvGrpSpPr/>
          <p:nvPr/>
        </p:nvGrpSpPr>
        <p:grpSpPr>
          <a:xfrm>
            <a:off x="230760" y="7152480"/>
            <a:ext cx="4516920" cy="452520"/>
            <a:chOff x="230760" y="7152480"/>
            <a:chExt cx="4516920" cy="452520"/>
          </a:xfrm>
        </p:grpSpPr>
        <p:sp>
          <p:nvSpPr>
            <p:cNvPr id="416" name="Forma libre: forma 10"/>
            <p:cNvSpPr/>
            <p:nvPr/>
          </p:nvSpPr>
          <p:spPr>
            <a:xfrm>
              <a:off x="477360" y="719784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2. Pricing Decisions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17" name="Elipse 10"/>
            <p:cNvSpPr/>
            <p:nvPr/>
          </p:nvSpPr>
          <p:spPr>
            <a:xfrm>
              <a:off x="230760" y="715248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18" name="Grupo 11"/>
          <p:cNvGrpSpPr/>
          <p:nvPr/>
        </p:nvGrpSpPr>
        <p:grpSpPr>
          <a:xfrm>
            <a:off x="0" y="122400"/>
            <a:ext cx="4516920" cy="452520"/>
            <a:chOff x="0" y="122400"/>
            <a:chExt cx="4516920" cy="452520"/>
          </a:xfrm>
        </p:grpSpPr>
        <p:sp>
          <p:nvSpPr>
            <p:cNvPr id="419" name="Forma libre: forma 12"/>
            <p:cNvSpPr/>
            <p:nvPr/>
          </p:nvSpPr>
          <p:spPr>
            <a:xfrm>
              <a:off x="246600" y="16776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 dirty="0">
                  <a:solidFill>
                    <a:srgbClr val="FFFFFF"/>
                  </a:solidFill>
                  <a:latin typeface="Franklin Gothic Book"/>
                  <a:ea typeface="DejaVu Sans"/>
                </a:rPr>
                <a:t>2. Make-Or-Buy Decision</a:t>
              </a:r>
              <a:endParaRPr lang="en-US" sz="1800" b="0" strike="noStrike" spc="-1" dirty="0">
                <a:latin typeface="Arial"/>
              </a:endParaRPr>
            </a:p>
          </p:txBody>
        </p:sp>
        <p:sp>
          <p:nvSpPr>
            <p:cNvPr id="420" name="Elipse 11"/>
            <p:cNvSpPr/>
            <p:nvPr/>
          </p:nvSpPr>
          <p:spPr>
            <a:xfrm>
              <a:off x="0" y="12240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421" name="Grupo 12"/>
          <p:cNvGrpSpPr/>
          <p:nvPr/>
        </p:nvGrpSpPr>
        <p:grpSpPr>
          <a:xfrm>
            <a:off x="116280" y="8241120"/>
            <a:ext cx="4516920" cy="452520"/>
            <a:chOff x="116280" y="8241120"/>
            <a:chExt cx="4516920" cy="452520"/>
          </a:xfrm>
        </p:grpSpPr>
        <p:sp>
          <p:nvSpPr>
            <p:cNvPr id="422" name="Forma libre: forma 14"/>
            <p:cNvSpPr/>
            <p:nvPr/>
          </p:nvSpPr>
          <p:spPr>
            <a:xfrm>
              <a:off x="362880" y="8286480"/>
              <a:ext cx="4270320" cy="361800"/>
            </a:xfrm>
            <a:custGeom>
              <a:avLst/>
              <a:gdLst/>
              <a:ahLst/>
              <a:cxnLst/>
              <a:rect l="l" t="t" r="r" b="b"/>
              <a:pathLst>
                <a:path w="3929554" h="362912">
                  <a:moveTo>
                    <a:pt x="0" y="0"/>
                  </a:moveTo>
                  <a:lnTo>
                    <a:pt x="3929554" y="0"/>
                  </a:lnTo>
                  <a:lnTo>
                    <a:pt x="3929554" y="362912"/>
                  </a:lnTo>
                  <a:lnTo>
                    <a:pt x="0" y="3629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7016"/>
            </a:solidFill>
            <a:ln>
              <a:solidFill>
                <a:srgbClr val="FFFFFF"/>
              </a:solidFill>
              <a:round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 lIns="288000" tIns="45000" rIns="45720" bIns="45000" numCol="1" spcCol="1440" anchor="ctr">
              <a:noAutofit/>
            </a:bodyPr>
            <a:lstStyle/>
            <a:p>
              <a:pPr>
                <a:lnSpc>
                  <a:spcPct val="90000"/>
                </a:lnSpc>
                <a:spcAft>
                  <a:spcPts val="629"/>
                </a:spcAft>
                <a:buNone/>
                <a:tabLst>
                  <a:tab pos="0" algn="l"/>
                </a:tabLst>
              </a:pPr>
              <a:r>
                <a:rPr lang="en-US" sz="1800" b="0" strike="noStrike" spc="-1">
                  <a:solidFill>
                    <a:srgbClr val="FFFFFF"/>
                  </a:solidFill>
                  <a:latin typeface="Franklin Gothic Book"/>
                  <a:ea typeface="DejaVu Sans"/>
                </a:rPr>
                <a:t>4. Closing part of a company</a:t>
              </a:r>
              <a:endParaRPr lang="en-US" sz="1800" b="0" strike="noStrike" spc="-1">
                <a:latin typeface="Arial"/>
              </a:endParaRPr>
            </a:p>
          </p:txBody>
        </p:sp>
        <p:sp>
          <p:nvSpPr>
            <p:cNvPr id="423" name="Elipse 13"/>
            <p:cNvSpPr/>
            <p:nvPr/>
          </p:nvSpPr>
          <p:spPr>
            <a:xfrm>
              <a:off x="116280" y="8241120"/>
              <a:ext cx="492120" cy="45252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EC7016"/>
              </a:solidFill>
              <a:round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24" name="TextBox 5"/>
          <p:cNvSpPr/>
          <p:nvPr/>
        </p:nvSpPr>
        <p:spPr>
          <a:xfrm>
            <a:off x="477360" y="667080"/>
            <a:ext cx="10732680" cy="92187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solidFill>
                  <a:srgbClr val="000000"/>
                </a:solidFill>
                <a:latin typeface="Franklin Gothic Book"/>
                <a:ea typeface="DejaVu Sans"/>
              </a:rPr>
              <a:t>Example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How would the analysis change if some fixed costs were avoidable?</a:t>
            </a:r>
          </a:p>
          <a:p>
            <a:pPr>
              <a:lnSpc>
                <a:spcPct val="100000"/>
              </a:lnSpc>
              <a:buNone/>
            </a:pPr>
            <a:r>
              <a:rPr lang="en-US" sz="1800" b="0" strike="noStrike" spc="-1" dirty="0">
                <a:latin typeface="Arial"/>
              </a:rPr>
              <a:t>Out of the F-OH $0.51, just $0.12 are avoidable (insurance)</a:t>
            </a:r>
          </a:p>
        </p:txBody>
      </p:sp>
      <p:graphicFrame>
        <p:nvGraphicFramePr>
          <p:cNvPr id="426" name="Tabla 425"/>
          <p:cNvGraphicFramePr/>
          <p:nvPr>
            <p:extLst>
              <p:ext uri="{D42A27DB-BD31-4B8C-83A1-F6EECF244321}">
                <p14:modId xmlns:p14="http://schemas.microsoft.com/office/powerpoint/2010/main" val="3327933509"/>
              </p:ext>
            </p:extLst>
          </p:nvPr>
        </p:nvGraphicFramePr>
        <p:xfrm>
          <a:off x="1319514" y="1726476"/>
          <a:ext cx="6668106" cy="4186800"/>
        </p:xfrm>
        <a:graphic>
          <a:graphicData uri="http://schemas.openxmlformats.org/drawingml/2006/table">
            <a:tbl>
              <a:tblPr/>
              <a:tblGrid>
                <a:gridCol w="2512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27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4560"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Internal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Buy from Tatax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Material: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0.87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solidFill>
                            <a:srgbClr val="000000"/>
                          </a:solidFill>
                          <a:latin typeface="Franklin Gothic Book"/>
                        </a:rPr>
                        <a:t>D. Labor: </a:t>
                      </a:r>
                      <a:endParaRPr lang="en-US" sz="1800" b="0" strike="noStrike" spc="-1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0.45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Var. Overhead</a:t>
                      </a: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000000"/>
                          </a:solidFill>
                          <a:latin typeface="Franklin Gothic Book"/>
                        </a:rPr>
                        <a:t>Fix Overhead  Avoidable</a:t>
                      </a:r>
                      <a:endParaRPr lang="en-US" sz="1800" b="0" strike="noStrike" spc="-1" dirty="0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0.36</a:t>
                      </a:r>
                    </a:p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0.12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latin typeface="Arial"/>
                        </a:rPr>
                        <a:t>Total Relevant Cost per unit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1.80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1.75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# units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120,000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Total Relevant Cost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216,000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210,000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3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>
                          <a:latin typeface="Arial"/>
                        </a:rPr>
                        <a:t>Diff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endParaRPr lang="es-ES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buNone/>
                      </a:pPr>
                      <a:r>
                        <a:rPr lang="en-US" sz="1800" b="0" strike="noStrike" spc="-1" dirty="0">
                          <a:solidFill>
                            <a:srgbClr val="FF0000"/>
                          </a:solidFill>
                          <a:latin typeface="Arial"/>
                        </a:rPr>
                        <a:t>-6,000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57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{9D3E241C-49FE-4258-86DB-0508E8932F4C}tf22712842_win32</Template>
  <TotalTime>1965</TotalTime>
  <Words>2088</Words>
  <Application>Microsoft Office PowerPoint</Application>
  <PresentationFormat>Widescreen</PresentationFormat>
  <Paragraphs>419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Bookman Old Style</vt:lpstr>
      <vt:lpstr>Franklin Gothic Book</vt:lpstr>
      <vt:lpstr>Symbol</vt:lpstr>
      <vt:lpstr>Times New Roman</vt:lpstr>
      <vt:lpstr>Wingdings</vt:lpstr>
      <vt:lpstr>Office Theme</vt:lpstr>
      <vt:lpstr>Office Theme</vt:lpstr>
      <vt:lpstr>Office Theme</vt:lpstr>
      <vt:lpstr>Managerial Accounting</vt:lpstr>
      <vt:lpstr>Differential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Lorem Ipsum</dc:title>
  <dc:subject/>
  <dc:creator>MARCELO IGNACIO ORTIZ MUÑOZ</dc:creator>
  <dc:description/>
  <cp:lastModifiedBy>MARCELO IGNACIO ORTIZ MUÑOZ</cp:lastModifiedBy>
  <cp:revision>774</cp:revision>
  <dcterms:created xsi:type="dcterms:W3CDTF">2022-07-24T10:27:41Z</dcterms:created>
  <dcterms:modified xsi:type="dcterms:W3CDTF">2023-09-08T10:23:15Z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Notes">
    <vt:i4>5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